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8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84DD-0B48-4322-BC73-F56744FBF59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688C-BE1B-4273-9B9C-7A6E94E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3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r>
              <a:rPr lang="en-US" dirty="0"/>
              <a:t>3.   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Pointing </a:t>
            </a:r>
            <a:r>
              <a:rPr lang="en-US" dirty="0"/>
              <a:t>to the lady in the photograph, </a:t>
            </a:r>
            <a:r>
              <a:rPr lang="en-US" dirty="0" err="1"/>
              <a:t>Mrinalini</a:t>
            </a:r>
            <a:r>
              <a:rPr lang="en-US" dirty="0"/>
              <a:t> said, “Her son’s father is the only son-in-law of my mother”. How is </a:t>
            </a:r>
            <a:r>
              <a:rPr lang="en-US" dirty="0" err="1"/>
              <a:t>Mrinalini</a:t>
            </a:r>
            <a:r>
              <a:rPr lang="en-US" dirty="0"/>
              <a:t> related to the lady.</a:t>
            </a:r>
          </a:p>
          <a:p>
            <a:r>
              <a:rPr lang="en-US" dirty="0"/>
              <a:t>a)      Sister</a:t>
            </a:r>
          </a:p>
          <a:p>
            <a:r>
              <a:rPr lang="en-US" dirty="0"/>
              <a:t>b)      Mother</a:t>
            </a:r>
          </a:p>
          <a:p>
            <a:r>
              <a:rPr lang="en-US" dirty="0"/>
              <a:t>c)       Cousin</a:t>
            </a:r>
          </a:p>
          <a:p>
            <a:r>
              <a:rPr lang="en-US" dirty="0"/>
              <a:t>d)      Aunt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7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is brother of R. C is mother of B. M is sister of C. How is M related to B?</a:t>
            </a:r>
          </a:p>
          <a:p>
            <a:r>
              <a:rPr lang="en-US" dirty="0"/>
              <a:t>a)      Nephew</a:t>
            </a:r>
          </a:p>
          <a:p>
            <a:r>
              <a:rPr lang="en-US" dirty="0"/>
              <a:t>b)      Niece</a:t>
            </a:r>
          </a:p>
          <a:p>
            <a:r>
              <a:rPr lang="en-US" dirty="0"/>
              <a:t>c)       Aunt</a:t>
            </a:r>
          </a:p>
          <a:p>
            <a:r>
              <a:rPr lang="en-US" dirty="0"/>
              <a:t>d)      Cannot be determined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4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 </a:t>
            </a:r>
            <a:r>
              <a:rPr lang="en-US" dirty="0"/>
              <a:t>is the daughter of Q. M is the sister of B who is the son of Q. How M is related to R?</a:t>
            </a:r>
          </a:p>
          <a:p>
            <a:r>
              <a:rPr lang="en-US" dirty="0"/>
              <a:t>a)      Cousin</a:t>
            </a:r>
          </a:p>
          <a:p>
            <a:r>
              <a:rPr lang="en-US" dirty="0"/>
              <a:t>b)      Niece</a:t>
            </a:r>
          </a:p>
          <a:p>
            <a:r>
              <a:rPr lang="en-US" dirty="0"/>
              <a:t>c)       Sister</a:t>
            </a:r>
          </a:p>
          <a:p>
            <a:r>
              <a:rPr lang="en-US" dirty="0"/>
              <a:t>d)      Aunt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5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Pointing </a:t>
            </a:r>
            <a:r>
              <a:rPr lang="en-US" dirty="0"/>
              <a:t>to a photograph of </a:t>
            </a:r>
            <a:r>
              <a:rPr lang="en-US" dirty="0" err="1"/>
              <a:t>Hari</a:t>
            </a:r>
            <a:r>
              <a:rPr lang="en-US" dirty="0"/>
              <a:t>, Vijay said, “The father of his sister is the husband of my wife’s mother’. How is Vijay related to </a:t>
            </a:r>
            <a:r>
              <a:rPr lang="en-US" dirty="0" err="1"/>
              <a:t>Hari</a:t>
            </a:r>
            <a:r>
              <a:rPr lang="en-US" dirty="0"/>
              <a:t>?</a:t>
            </a:r>
          </a:p>
          <a:p>
            <a:r>
              <a:rPr lang="en-US" dirty="0"/>
              <a:t>a)      Brother</a:t>
            </a:r>
          </a:p>
          <a:p>
            <a:r>
              <a:rPr lang="en-US" dirty="0"/>
              <a:t>b)      Brother-in-law</a:t>
            </a:r>
          </a:p>
          <a:p>
            <a:r>
              <a:rPr lang="en-US" dirty="0"/>
              <a:t>c)       Uncle</a:t>
            </a:r>
          </a:p>
          <a:p>
            <a:r>
              <a:rPr lang="en-US" dirty="0"/>
              <a:t>d)      Data inadequate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 </a:t>
            </a:r>
            <a:r>
              <a:rPr lang="en-US" dirty="0"/>
              <a:t>is N’s brother. S is D’s mother and M’s aunt. How is D related to M?</a:t>
            </a:r>
          </a:p>
          <a:p>
            <a:r>
              <a:rPr lang="en-US" dirty="0"/>
              <a:t>a)      Sister</a:t>
            </a:r>
          </a:p>
          <a:p>
            <a:r>
              <a:rPr lang="en-US" dirty="0"/>
              <a:t>b)      Cousin</a:t>
            </a:r>
          </a:p>
          <a:p>
            <a:r>
              <a:rPr lang="en-US" dirty="0"/>
              <a:t>c)       Aunt</a:t>
            </a:r>
          </a:p>
          <a:p>
            <a:r>
              <a:rPr lang="en-US" dirty="0"/>
              <a:t>d)      Cannot be determined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8.       </a:t>
            </a:r>
          </a:p>
          <a:p>
            <a:pPr marL="0" indent="0">
              <a:buNone/>
            </a:pPr>
            <a:r>
              <a:rPr lang="en-US" dirty="0" smtClean="0"/>
              <a:t>Pointing </a:t>
            </a:r>
            <a:r>
              <a:rPr lang="en-US" dirty="0"/>
              <a:t>to a paragraph, </a:t>
            </a:r>
            <a:r>
              <a:rPr lang="en-US" dirty="0" err="1"/>
              <a:t>Sachin</a:t>
            </a:r>
            <a:r>
              <a:rPr lang="en-US" dirty="0"/>
              <a:t> said “She is the grandmother of my father’s sister’s son”. How is the woman in the photograph related to </a:t>
            </a:r>
            <a:r>
              <a:rPr lang="en-US" dirty="0" err="1"/>
              <a:t>Sachin</a:t>
            </a:r>
            <a:r>
              <a:rPr lang="en-US" dirty="0"/>
              <a:t>?</a:t>
            </a:r>
          </a:p>
          <a:p>
            <a:r>
              <a:rPr lang="en-US" dirty="0"/>
              <a:t>a)      Mother</a:t>
            </a:r>
          </a:p>
          <a:p>
            <a:r>
              <a:rPr lang="en-US" dirty="0"/>
              <a:t>b)      Aunt</a:t>
            </a:r>
          </a:p>
          <a:p>
            <a:r>
              <a:rPr lang="en-US" dirty="0"/>
              <a:t>c)       Cousin</a:t>
            </a:r>
          </a:p>
          <a:p>
            <a:r>
              <a:rPr lang="en-US" dirty="0"/>
              <a:t>d)      Cannot be determined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8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is father of . S is mother of N who is brother of J. B is son of S. C is sister of B. How J is related to C?</a:t>
            </a:r>
          </a:p>
          <a:p>
            <a:r>
              <a:rPr lang="en-US" dirty="0"/>
              <a:t>a)      Data </a:t>
            </a:r>
            <a:r>
              <a:rPr lang="en-US" dirty="0" err="1"/>
              <a:t>inedaquate</a:t>
            </a:r>
            <a:endParaRPr lang="en-US" dirty="0"/>
          </a:p>
          <a:p>
            <a:r>
              <a:rPr lang="en-US" dirty="0"/>
              <a:t>b)      Cousin</a:t>
            </a:r>
          </a:p>
          <a:p>
            <a:r>
              <a:rPr lang="en-US" dirty="0"/>
              <a:t>c)       Brother</a:t>
            </a:r>
          </a:p>
          <a:p>
            <a:r>
              <a:rPr lang="en-US" dirty="0"/>
              <a:t>d)      Sister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3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10.   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 </a:t>
            </a:r>
            <a:r>
              <a:rPr lang="en-US" dirty="0"/>
              <a:t>is brother of B. M is brother of B. K is father of M. T is wife of K. How is B related to T?</a:t>
            </a:r>
          </a:p>
          <a:p>
            <a:r>
              <a:rPr lang="en-US" dirty="0"/>
              <a:t>a)      Son</a:t>
            </a:r>
          </a:p>
          <a:p>
            <a:r>
              <a:rPr lang="en-US" dirty="0"/>
              <a:t>b)      Daughter</a:t>
            </a:r>
          </a:p>
          <a:p>
            <a:r>
              <a:rPr lang="en-US" dirty="0"/>
              <a:t>c)       Son or Daughter</a:t>
            </a:r>
          </a:p>
          <a:p>
            <a:r>
              <a:rPr lang="en-US" dirty="0"/>
              <a:t>d)      Data inadequate</a:t>
            </a:r>
          </a:p>
          <a:p>
            <a:r>
              <a:rPr lang="en-US" dirty="0"/>
              <a:t>e)      None of these</a:t>
            </a:r>
          </a:p>
        </p:txBody>
      </p:sp>
    </p:spTree>
    <p:extLst>
      <p:ext uri="{BB962C8B-B14F-4D97-AF65-F5344CB8AC3E}">
        <p14:creationId xmlns:p14="http://schemas.microsoft.com/office/powerpoint/2010/main" val="383828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Pointing </a:t>
            </a:r>
            <a:r>
              <a:rPr lang="en-US" dirty="0"/>
              <a:t>to a woman, </a:t>
            </a:r>
            <a:r>
              <a:rPr lang="en-US" dirty="0" err="1"/>
              <a:t>Nirmal</a:t>
            </a:r>
            <a:r>
              <a:rPr lang="en-US" dirty="0"/>
              <a:t> said, “she is the daughter of my wife’s grandfather’s only child”. How is the woman related to </a:t>
            </a:r>
            <a:r>
              <a:rPr lang="en-US" dirty="0" err="1"/>
              <a:t>Nirmal</a:t>
            </a:r>
            <a:r>
              <a:rPr lang="en-US" dirty="0"/>
              <a:t> ?</a:t>
            </a:r>
          </a:p>
          <a:p>
            <a:r>
              <a:rPr lang="en-US" dirty="0"/>
              <a:t>a)      Wife</a:t>
            </a:r>
          </a:p>
          <a:p>
            <a:r>
              <a:rPr lang="en-US" dirty="0"/>
              <a:t>b)      Sister-in-law</a:t>
            </a:r>
          </a:p>
          <a:p>
            <a:r>
              <a:rPr lang="en-US" dirty="0"/>
              <a:t>c)       Sister</a:t>
            </a:r>
          </a:p>
          <a:p>
            <a:r>
              <a:rPr lang="en-US" dirty="0"/>
              <a:t>d)      Data inadequate</a:t>
            </a:r>
          </a:p>
          <a:p>
            <a:r>
              <a:rPr lang="en-US" dirty="0"/>
              <a:t>e)      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7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12.   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told Y, “Though I am the son of your father, you are not my brother”. How is X related to Y ?</a:t>
            </a:r>
          </a:p>
          <a:p>
            <a:r>
              <a:rPr lang="en-US" dirty="0"/>
              <a:t>a)      Sister</a:t>
            </a:r>
          </a:p>
          <a:p>
            <a:r>
              <a:rPr lang="en-US" dirty="0"/>
              <a:t>b)      Son</a:t>
            </a:r>
          </a:p>
          <a:p>
            <a:r>
              <a:rPr lang="en-US" dirty="0"/>
              <a:t>c)       Daughter</a:t>
            </a:r>
          </a:p>
          <a:p>
            <a:r>
              <a:rPr lang="en-US" dirty="0"/>
              <a:t>d)      Father</a:t>
            </a:r>
          </a:p>
          <a:p>
            <a:r>
              <a:rPr lang="en-US" dirty="0"/>
              <a:t>e)      None of these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</a:t>
            </a:r>
            <a:r>
              <a:rPr lang="en-US" dirty="0"/>
              <a:t>.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Introducing Rajesh, </a:t>
            </a:r>
            <a:r>
              <a:rPr lang="en-US" dirty="0" err="1"/>
              <a:t>Neha</a:t>
            </a:r>
            <a:r>
              <a:rPr lang="en-US" dirty="0"/>
              <a:t> said, his brother’s father is the only son of my grandfather. How is </a:t>
            </a:r>
            <a:r>
              <a:rPr lang="en-US" dirty="0" err="1"/>
              <a:t>Neha</a:t>
            </a:r>
            <a:r>
              <a:rPr lang="en-US" dirty="0"/>
              <a:t> related to Rajesh ?</a:t>
            </a:r>
          </a:p>
          <a:p>
            <a:r>
              <a:rPr lang="en-US" dirty="0"/>
              <a:t>a)      Daughter</a:t>
            </a:r>
          </a:p>
          <a:p>
            <a:r>
              <a:rPr lang="en-US" dirty="0"/>
              <a:t>b)      Sister</a:t>
            </a:r>
          </a:p>
          <a:p>
            <a:r>
              <a:rPr lang="en-US" dirty="0"/>
              <a:t>c)       Mother</a:t>
            </a:r>
          </a:p>
          <a:p>
            <a:r>
              <a:rPr lang="en-US" dirty="0"/>
              <a:t>d)      Niece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676"/>
            <a:ext cx="10515600" cy="1325563"/>
          </a:xfrm>
        </p:spPr>
        <p:txBody>
          <a:bodyPr/>
          <a:lstStyle/>
          <a:p>
            <a:r>
              <a:rPr lang="en-US" dirty="0" smtClean="0"/>
              <a:t>Definition and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52288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Family or Blood Relationship means persons connected by relations like – father-mother, son-daughter, brother-sister, grandfather-grandmother, uncle-aunty, nephew-niece, brother-in-law, sister-in-law etc. The list can go on and on adding members from father’s side and mother’s side etc. </a:t>
            </a:r>
          </a:p>
          <a:p>
            <a:pPr algn="just"/>
            <a:r>
              <a:rPr lang="en-US" dirty="0" smtClean="0"/>
              <a:t> Questions in Test of Reasoning on Family /Blood Relationship are about the relationship of a particular person with another person of the family, based on the chain of relationships between other members of that family. </a:t>
            </a:r>
          </a:p>
          <a:p>
            <a:pPr algn="just"/>
            <a:r>
              <a:rPr lang="en-US" dirty="0" smtClean="0"/>
              <a:t> The questions depict relationships among the various members of a family in a roundabout chain. The candidate is expected to find the relation of two particular persons mentioned in the question. An example of a question on Blood Relationship is given below to understand the concept in a better way: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8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dirty="0"/>
              <a:t>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Pointing </a:t>
            </a:r>
            <a:r>
              <a:rPr lang="en-US" dirty="0"/>
              <a:t>to a paragraph, </a:t>
            </a:r>
            <a:r>
              <a:rPr lang="en-US" dirty="0" err="1"/>
              <a:t>Arun</a:t>
            </a:r>
            <a:r>
              <a:rPr lang="en-US" dirty="0"/>
              <a:t> said, ‘she is the mother of my brother’s son wife’s daughter. ‘How is </a:t>
            </a:r>
            <a:r>
              <a:rPr lang="en-US" dirty="0" err="1"/>
              <a:t>Arun</a:t>
            </a:r>
            <a:r>
              <a:rPr lang="en-US" dirty="0"/>
              <a:t> related to the lady ?</a:t>
            </a:r>
          </a:p>
          <a:p>
            <a:r>
              <a:rPr lang="en-US" dirty="0"/>
              <a:t>a)      Uncle</a:t>
            </a:r>
          </a:p>
          <a:p>
            <a:r>
              <a:rPr lang="en-US" dirty="0"/>
              <a:t>b)      Daughter-in-law</a:t>
            </a:r>
          </a:p>
          <a:p>
            <a:r>
              <a:rPr lang="en-US" dirty="0"/>
              <a:t>c)       Cousin</a:t>
            </a:r>
          </a:p>
          <a:p>
            <a:r>
              <a:rPr lang="en-US" dirty="0"/>
              <a:t>d)      Brother</a:t>
            </a:r>
          </a:p>
          <a:p>
            <a:r>
              <a:rPr lang="en-US" dirty="0"/>
              <a:t>e)      None of these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15.   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boy goes to see a film and finds a man who is his relative. The man is the husband of the sister of his mother. How Is the man  related to the boy ?</a:t>
            </a:r>
          </a:p>
          <a:p>
            <a:r>
              <a:rPr lang="en-US" dirty="0"/>
              <a:t>a)      Brother</a:t>
            </a:r>
          </a:p>
          <a:p>
            <a:r>
              <a:rPr lang="en-US" dirty="0"/>
              <a:t>b)      Nephew</a:t>
            </a:r>
          </a:p>
          <a:p>
            <a:r>
              <a:rPr lang="en-US" dirty="0"/>
              <a:t>c)       Uncle</a:t>
            </a:r>
          </a:p>
          <a:p>
            <a:r>
              <a:rPr lang="en-US" dirty="0"/>
              <a:t>d)      Father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2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035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16</a:t>
            </a:r>
            <a:r>
              <a:rPr lang="en-US" dirty="0"/>
              <a:t>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Lakshmi </a:t>
            </a:r>
            <a:r>
              <a:rPr lang="en-US" dirty="0"/>
              <a:t>and </a:t>
            </a:r>
            <a:r>
              <a:rPr lang="en-US" dirty="0" err="1"/>
              <a:t>Meena</a:t>
            </a:r>
            <a:r>
              <a:rPr lang="en-US" dirty="0"/>
              <a:t> were Rohan’s wives. </a:t>
            </a:r>
            <a:r>
              <a:rPr lang="en-US" dirty="0" err="1"/>
              <a:t>Shalini</a:t>
            </a:r>
            <a:r>
              <a:rPr lang="en-US" dirty="0"/>
              <a:t> is </a:t>
            </a:r>
            <a:r>
              <a:rPr lang="en-US" dirty="0" err="1"/>
              <a:t>Meena’s</a:t>
            </a:r>
            <a:r>
              <a:rPr lang="en-US" dirty="0"/>
              <a:t> step-daughter. How was Lakshmi related to </a:t>
            </a:r>
            <a:r>
              <a:rPr lang="en-US" dirty="0" err="1"/>
              <a:t>Shalini</a:t>
            </a:r>
            <a:r>
              <a:rPr lang="en-US" dirty="0"/>
              <a:t> ?</a:t>
            </a:r>
          </a:p>
          <a:p>
            <a:r>
              <a:rPr lang="en-US" dirty="0"/>
              <a:t>a)      Sister</a:t>
            </a:r>
          </a:p>
          <a:p>
            <a:r>
              <a:rPr lang="en-US" dirty="0"/>
              <a:t>b)      Mother-in-law</a:t>
            </a:r>
          </a:p>
          <a:p>
            <a:r>
              <a:rPr lang="en-US" dirty="0"/>
              <a:t>c)       Mother</a:t>
            </a:r>
          </a:p>
          <a:p>
            <a:r>
              <a:rPr lang="en-US" dirty="0"/>
              <a:t>d)      Step-daughter</a:t>
            </a:r>
          </a:p>
          <a:p>
            <a:r>
              <a:rPr lang="en-US" dirty="0"/>
              <a:t>e)      None of these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17</a:t>
            </a:r>
            <a:r>
              <a:rPr lang="en-US" dirty="0"/>
              <a:t>.  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/>
              <a:t>has a brother, Anil. </a:t>
            </a:r>
            <a:r>
              <a:rPr lang="en-US" dirty="0" err="1"/>
              <a:t>Daya</a:t>
            </a:r>
            <a:r>
              <a:rPr lang="en-US" dirty="0"/>
              <a:t> is the son of Chandra. </a:t>
            </a:r>
            <a:r>
              <a:rPr lang="en-US" dirty="0" err="1"/>
              <a:t>Bimal</a:t>
            </a:r>
            <a:r>
              <a:rPr lang="en-US" dirty="0"/>
              <a:t> is Chandra’s father. In terms of relationship, what is Anil of </a:t>
            </a:r>
            <a:r>
              <a:rPr lang="en-US" dirty="0" err="1"/>
              <a:t>Bimal</a:t>
            </a:r>
            <a:r>
              <a:rPr lang="en-US" dirty="0"/>
              <a:t>?</a:t>
            </a:r>
          </a:p>
          <a:p>
            <a:r>
              <a:rPr lang="en-US" dirty="0"/>
              <a:t>a)      Son</a:t>
            </a:r>
          </a:p>
          <a:p>
            <a:r>
              <a:rPr lang="en-US" dirty="0"/>
              <a:t>b)      Grandson</a:t>
            </a:r>
          </a:p>
          <a:p>
            <a:r>
              <a:rPr lang="en-US" dirty="0"/>
              <a:t>c)       Brother</a:t>
            </a:r>
          </a:p>
          <a:p>
            <a:r>
              <a:rPr lang="en-US" dirty="0"/>
              <a:t>d)      Grandfather</a:t>
            </a:r>
          </a:p>
          <a:p>
            <a:r>
              <a:rPr lang="en-US" dirty="0"/>
              <a:t>e)      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2"/>
            <a:ext cx="10515600" cy="60739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18.   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Anil</a:t>
            </a:r>
            <a:r>
              <a:rPr lang="en-US" dirty="0"/>
              <a:t>, introducing a girl in a party, said, she is the wife of the grandson of my mother. How is Anil related to the girl?</a:t>
            </a:r>
          </a:p>
          <a:p>
            <a:r>
              <a:rPr lang="en-US" dirty="0"/>
              <a:t>a)      Father</a:t>
            </a:r>
          </a:p>
          <a:p>
            <a:r>
              <a:rPr lang="en-US" dirty="0"/>
              <a:t>b)      Grandfather</a:t>
            </a:r>
          </a:p>
          <a:p>
            <a:r>
              <a:rPr lang="en-US" dirty="0"/>
              <a:t>c)       Husband</a:t>
            </a:r>
          </a:p>
          <a:p>
            <a:r>
              <a:rPr lang="en-US" dirty="0"/>
              <a:t>d)      Father-in-law</a:t>
            </a:r>
          </a:p>
          <a:p>
            <a:r>
              <a:rPr lang="en-US" dirty="0"/>
              <a:t>e)      None of these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19.  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A man said to a woman, “Your mother’s husband’s sister is my aunt.” How is the woman related to the man ?</a:t>
            </a:r>
          </a:p>
          <a:p>
            <a:r>
              <a:rPr lang="en-US" dirty="0"/>
              <a:t>a)      Granddaughter</a:t>
            </a:r>
          </a:p>
          <a:p>
            <a:r>
              <a:rPr lang="en-US" dirty="0"/>
              <a:t>b)      Daughter</a:t>
            </a:r>
          </a:p>
          <a:p>
            <a:r>
              <a:rPr lang="en-US" dirty="0"/>
              <a:t>c)       Sister</a:t>
            </a:r>
          </a:p>
          <a:p>
            <a:r>
              <a:rPr lang="en-US" dirty="0"/>
              <a:t>d)      Aunt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7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20.   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Introducing </a:t>
            </a:r>
            <a:r>
              <a:rPr lang="en-US" dirty="0"/>
              <a:t>Ramesh, </a:t>
            </a:r>
            <a:r>
              <a:rPr lang="en-US" dirty="0" err="1"/>
              <a:t>Neelam</a:t>
            </a:r>
            <a:r>
              <a:rPr lang="en-US" dirty="0"/>
              <a:t> said, “His brother’s father is the only son of my grand father”. How </a:t>
            </a:r>
            <a:r>
              <a:rPr lang="en-US" dirty="0" err="1"/>
              <a:t>Neelam</a:t>
            </a:r>
            <a:r>
              <a:rPr lang="en-US" dirty="0"/>
              <a:t> is related to Ramesh?</a:t>
            </a:r>
          </a:p>
          <a:p>
            <a:r>
              <a:rPr lang="en-US" dirty="0"/>
              <a:t>a)      Sister</a:t>
            </a:r>
          </a:p>
          <a:p>
            <a:r>
              <a:rPr lang="en-US" dirty="0"/>
              <a:t>b)      Daughter</a:t>
            </a:r>
          </a:p>
          <a:p>
            <a:r>
              <a:rPr lang="en-US" dirty="0"/>
              <a:t>c)       Mother</a:t>
            </a:r>
          </a:p>
          <a:p>
            <a:r>
              <a:rPr lang="en-US" dirty="0"/>
              <a:t>d)      Niece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4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59716"/>
              </p:ext>
            </p:extLst>
          </p:nvPr>
        </p:nvGraphicFramePr>
        <p:xfrm>
          <a:off x="1184857" y="1223492"/>
          <a:ext cx="8912181" cy="3026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202"/>
                <a:gridCol w="1913576"/>
                <a:gridCol w="1749909"/>
                <a:gridCol w="1617121"/>
                <a:gridCol w="1871373"/>
              </a:tblGrid>
              <a:tr h="756634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1.       (c)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2.       (d)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3.       (e)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4.       (c)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5.       (c)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756634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6.       (b)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7.       (b)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8.       (e)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9.       (a)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10.   (c)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756634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11.   (d)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12.   (a)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13.   (b)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14.   (a)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15.   (c)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756634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16.   (c)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17.   (b)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18.   (d)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19.   (c)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20.   (a)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2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 Introducing Neeta, Anil said, ‘She is wife of my mother’s only son.’ How is Neeta related to Anil?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Mother (2) Wife (3) Sister (4) Daughter-in-law (5) None of these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Neeta is the wife of Anil’s mother’s only son, who is Anil himself. Hence, answer is Neeta is Anil’s wife. i.e. (2) Wife.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6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‘Ram’ is the father of ‘</a:t>
            </a:r>
            <a:r>
              <a:rPr lang="en-US" dirty="0" err="1" smtClean="0"/>
              <a:t>Kusha</a:t>
            </a:r>
            <a:r>
              <a:rPr lang="en-US" dirty="0" smtClean="0"/>
              <a:t>’ but ‘</a:t>
            </a:r>
            <a:r>
              <a:rPr lang="en-US" dirty="0" err="1" smtClean="0"/>
              <a:t>Kusha</a:t>
            </a:r>
            <a:r>
              <a:rPr lang="en-US" dirty="0" smtClean="0"/>
              <a:t>’ is not his son. ‘Mala’ is the daughter of ‘</a:t>
            </a:r>
            <a:r>
              <a:rPr lang="en-US" dirty="0" err="1" smtClean="0"/>
              <a:t>Kusha</a:t>
            </a:r>
            <a:r>
              <a:rPr lang="en-US" dirty="0" smtClean="0"/>
              <a:t>’. ’</a:t>
            </a:r>
            <a:r>
              <a:rPr lang="en-US" dirty="0" err="1" smtClean="0"/>
              <a:t>Shalaka</a:t>
            </a:r>
            <a:r>
              <a:rPr lang="en-US" dirty="0" smtClean="0"/>
              <a:t>’ is the spouse of ‘Ram’. ‘</a:t>
            </a:r>
            <a:r>
              <a:rPr lang="en-US" dirty="0" err="1" smtClean="0"/>
              <a:t>Gopal</a:t>
            </a:r>
            <a:r>
              <a:rPr lang="en-US" dirty="0" smtClean="0"/>
              <a:t>’ is the brother of ‘</a:t>
            </a:r>
            <a:r>
              <a:rPr lang="en-US" dirty="0" err="1" smtClean="0"/>
              <a:t>Kusha</a:t>
            </a:r>
            <a:r>
              <a:rPr lang="en-US" dirty="0" smtClean="0"/>
              <a:t>’. ‘</a:t>
            </a:r>
            <a:r>
              <a:rPr lang="en-US" dirty="0" err="1" smtClean="0"/>
              <a:t>Hari</a:t>
            </a:r>
            <a:r>
              <a:rPr lang="en-US" dirty="0" smtClean="0"/>
              <a:t>’ is the son of ‘</a:t>
            </a:r>
            <a:r>
              <a:rPr lang="en-US" dirty="0" err="1" smtClean="0"/>
              <a:t>Gopal</a:t>
            </a:r>
            <a:r>
              <a:rPr lang="en-US" dirty="0" smtClean="0"/>
              <a:t>’. ‘</a:t>
            </a:r>
            <a:r>
              <a:rPr lang="en-US" dirty="0" err="1" smtClean="0"/>
              <a:t>Meena</a:t>
            </a:r>
            <a:r>
              <a:rPr lang="en-US" dirty="0" smtClean="0"/>
              <a:t>’ is the spouse of ‘</a:t>
            </a:r>
            <a:r>
              <a:rPr lang="en-US" dirty="0" err="1" smtClean="0"/>
              <a:t>Gopal</a:t>
            </a:r>
            <a:r>
              <a:rPr lang="en-US" dirty="0" smtClean="0"/>
              <a:t>’. ‘</a:t>
            </a:r>
            <a:r>
              <a:rPr lang="en-US" dirty="0" err="1" smtClean="0"/>
              <a:t>Ganpat</a:t>
            </a:r>
            <a:r>
              <a:rPr lang="en-US" dirty="0" smtClean="0"/>
              <a:t>’ is the father of ‘</a:t>
            </a:r>
            <a:r>
              <a:rPr lang="en-US" dirty="0" err="1" smtClean="0"/>
              <a:t>Meena</a:t>
            </a:r>
            <a:r>
              <a:rPr lang="en-US" dirty="0" smtClean="0"/>
              <a:t>’. Who is the grand daughter of ‘Ram’?</a:t>
            </a:r>
          </a:p>
          <a:p>
            <a:pPr marL="0" indent="0">
              <a:buNone/>
            </a:pPr>
            <a:r>
              <a:rPr lang="en-US" dirty="0" smtClean="0"/>
              <a:t> (1) </a:t>
            </a:r>
            <a:r>
              <a:rPr lang="en-US" dirty="0" err="1" smtClean="0"/>
              <a:t>Hari</a:t>
            </a:r>
            <a:r>
              <a:rPr lang="en-US" dirty="0" smtClean="0"/>
              <a:t> (2) Mala (3) </a:t>
            </a:r>
            <a:r>
              <a:rPr lang="en-US" dirty="0" err="1" smtClean="0"/>
              <a:t>Meena</a:t>
            </a:r>
            <a:r>
              <a:rPr lang="en-US" dirty="0" smtClean="0"/>
              <a:t> (4) </a:t>
            </a:r>
            <a:r>
              <a:rPr lang="en-US" dirty="0" err="1" smtClean="0"/>
              <a:t>Shalaka</a:t>
            </a:r>
            <a:r>
              <a:rPr lang="en-US" dirty="0" smtClean="0"/>
              <a:t> (5) None of these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8" y="3443909"/>
            <a:ext cx="10416283" cy="3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Terms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Meaning of some terms often used in questions on family relationship are given below: </a:t>
            </a:r>
          </a:p>
          <a:p>
            <a:pPr marL="514350" indent="-514350">
              <a:buAutoNum type="alphaLcParenR"/>
            </a:pPr>
            <a:r>
              <a:rPr lang="en-US" dirty="0" smtClean="0"/>
              <a:t>Parent – Mother or father </a:t>
            </a:r>
          </a:p>
          <a:p>
            <a:pPr marL="0" indent="0">
              <a:buNone/>
            </a:pPr>
            <a:r>
              <a:rPr lang="en-US" dirty="0" smtClean="0"/>
              <a:t>b) Child – Son or daughter (even if an adult) </a:t>
            </a:r>
          </a:p>
          <a:p>
            <a:pPr marL="0" indent="0">
              <a:buNone/>
            </a:pPr>
            <a:r>
              <a:rPr lang="en-US" dirty="0" smtClean="0"/>
              <a:t>c) Sibling – Brother or sister (Including half brother and half sister - one parent in common) </a:t>
            </a:r>
          </a:p>
          <a:p>
            <a:pPr marL="0" indent="0">
              <a:buNone/>
            </a:pPr>
            <a:r>
              <a:rPr lang="en-US" dirty="0" smtClean="0"/>
              <a:t>d) Spouse – Husband or wife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Aunt, Uncle, Niece and Nephew </a:t>
            </a:r>
          </a:p>
          <a:p>
            <a:r>
              <a:rPr lang="en-US" dirty="0" smtClean="0"/>
              <a:t> Most English speakers use “uncle” for any of four relationships: father’s brother, mother’s brother, father’s sister’s husband, or mother’s sister’s husband. </a:t>
            </a:r>
          </a:p>
          <a:p>
            <a:r>
              <a:rPr lang="en-US" dirty="0" smtClean="0"/>
              <a:t> Again, “aunt” in English could mean father’s sister, mother’s sister, father’s brother’s wife, or mother’s brother’s wife. </a:t>
            </a:r>
          </a:p>
          <a:p>
            <a:r>
              <a:rPr lang="en-US" dirty="0" smtClean="0"/>
              <a:t>Brother’s or sister’s son is called nephew. Brother’s or sister’s daughter is called niece. </a:t>
            </a:r>
          </a:p>
          <a:p>
            <a:r>
              <a:rPr lang="en-US" dirty="0" smtClean="0"/>
              <a:t>Children of aunt or uncle are called cousins.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5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942" y="177834"/>
            <a:ext cx="9840221" cy="66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19"/>
            <a:ext cx="10515600" cy="41163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1.) </a:t>
            </a:r>
          </a:p>
          <a:p>
            <a:pPr marL="0" indent="0">
              <a:buNone/>
            </a:pPr>
            <a:r>
              <a:rPr lang="en-US" dirty="0" err="1" smtClean="0"/>
              <a:t>Deepika</a:t>
            </a:r>
            <a:r>
              <a:rPr lang="en-US" dirty="0" smtClean="0"/>
              <a:t> </a:t>
            </a:r>
            <a:r>
              <a:rPr lang="en-US" dirty="0"/>
              <a:t>tells </a:t>
            </a:r>
            <a:r>
              <a:rPr lang="en-US" dirty="0" err="1"/>
              <a:t>Shraddha</a:t>
            </a:r>
            <a:r>
              <a:rPr lang="en-US" dirty="0"/>
              <a:t> “Your mother’s father’s own son is the husband of my sister.” How is </a:t>
            </a:r>
            <a:r>
              <a:rPr lang="en-US" dirty="0" err="1"/>
              <a:t>Deepika</a:t>
            </a:r>
            <a:r>
              <a:rPr lang="en-US" dirty="0"/>
              <a:t> related to </a:t>
            </a:r>
            <a:r>
              <a:rPr lang="en-US" dirty="0" err="1"/>
              <a:t>Shraddha</a:t>
            </a:r>
            <a:r>
              <a:rPr lang="en-US" dirty="0"/>
              <a:t>?</a:t>
            </a:r>
          </a:p>
          <a:p>
            <a:r>
              <a:rPr lang="en-US" dirty="0"/>
              <a:t>a)      Sister-in-law</a:t>
            </a:r>
          </a:p>
          <a:p>
            <a:r>
              <a:rPr lang="en-US" dirty="0"/>
              <a:t>b)      Cousin</a:t>
            </a:r>
          </a:p>
          <a:p>
            <a:r>
              <a:rPr lang="en-US" dirty="0"/>
              <a:t>c)       Aunt</a:t>
            </a:r>
          </a:p>
          <a:p>
            <a:r>
              <a:rPr lang="en-US" dirty="0"/>
              <a:t>d)      Data inadequate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099" y="90152"/>
            <a:ext cx="9180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 on blood relations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2800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D is A’s son. C is the mother of P and wife of D. How is A related to C?</a:t>
            </a:r>
          </a:p>
          <a:p>
            <a:r>
              <a:rPr lang="en-US" dirty="0"/>
              <a:t>a)      Father</a:t>
            </a:r>
          </a:p>
          <a:p>
            <a:r>
              <a:rPr lang="en-US" dirty="0"/>
              <a:t>b)      Uncle</a:t>
            </a:r>
          </a:p>
          <a:p>
            <a:r>
              <a:rPr lang="en-US" dirty="0"/>
              <a:t>c)       Father-in-law</a:t>
            </a:r>
          </a:p>
          <a:p>
            <a:r>
              <a:rPr lang="en-US" dirty="0"/>
              <a:t>d)      Data inadequate</a:t>
            </a:r>
          </a:p>
          <a:p>
            <a:r>
              <a:rPr lang="en-US" dirty="0"/>
              <a:t>e)      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584</Words>
  <Application>Microsoft Office PowerPoint</Application>
  <PresentationFormat>Widescreen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Blood Relation</vt:lpstr>
      <vt:lpstr>Definition and Concept </vt:lpstr>
      <vt:lpstr>PowerPoint Presentation</vt:lpstr>
      <vt:lpstr>PowerPoint Presentation</vt:lpstr>
      <vt:lpstr>Some Common Terms : </vt:lpstr>
      <vt:lpstr>Basic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Relation</dc:title>
  <dc:creator>Aravendra</dc:creator>
  <cp:lastModifiedBy>Aravendra</cp:lastModifiedBy>
  <cp:revision>6</cp:revision>
  <dcterms:created xsi:type="dcterms:W3CDTF">2018-01-29T04:18:36Z</dcterms:created>
  <dcterms:modified xsi:type="dcterms:W3CDTF">2018-01-29T04:52:18Z</dcterms:modified>
</cp:coreProperties>
</file>