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61" r:id="rId7"/>
    <p:sldId id="258" r:id="rId8"/>
    <p:sldId id="259" r:id="rId9"/>
    <p:sldId id="262" r:id="rId10"/>
    <p:sldId id="260" r:id="rId11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3511" autoAdjust="0"/>
  </p:normalViewPr>
  <p:slideViewPr>
    <p:cSldViewPr snapToGrid="0">
      <p:cViewPr>
        <p:scale>
          <a:sx n="92" d="100"/>
          <a:sy n="92" d="100"/>
        </p:scale>
        <p:origin x="168" y="-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800825D-EC99-4D62-8393-9534AEFB0A99}" type="datetime1">
              <a:rPr lang="hu-HU" smtClean="0"/>
              <a:t>2023. 02. 01.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4807A-613B-42BC-B384-5D62984C73CB}" type="datetime1">
              <a:rPr lang="hu-HU" smtClean="0"/>
              <a:pPr/>
              <a:t>2023. 02. 01.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524A772-5D94-4F12-8B86-44D4FB26368F}" type="slidenum">
              <a:rPr lang="hu-HU" noProof="0" smtClean="0"/>
              <a:t>7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94807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Csoport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Szabadkézi sokszög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Szabadkézi sokszög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Szabadkézi sokszög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Szabadkézi sokszög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Szabadkézi sokszög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Szabadkézi sokszög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noProof="0" smtClean="0"/>
              <a:t>Kattintson ide az alcím mintájának szerkesztéséhez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F559A9-47EA-417B-8E38-B708911B048D}" type="datetime1">
              <a:rPr lang="hu-HU" noProof="0" smtClean="0"/>
              <a:t>2023. 02. 01.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zéles 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7432B6-6EF7-46EF-B943-DFEB4232B4CB}" type="datetime1">
              <a:rPr lang="hu-HU" noProof="0" smtClean="0"/>
              <a:t>2023. 02. 01.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felir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771944-2582-4D75-884D-9838C61474FE}" type="datetime1">
              <a:rPr lang="hu-HU" noProof="0" smtClean="0"/>
              <a:t>2023. 02. 01.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zövegdoboz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hu-HU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4121EF-254D-4122-9CA9-AB9FC02EE7F6}" type="datetime1">
              <a:rPr lang="hu-HU" noProof="0" smtClean="0"/>
              <a:t>2023. 02. 01.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14CA16-CBE2-49EE-8F32-B5462B64B922}" type="datetime1">
              <a:rPr lang="hu-HU" noProof="0" smtClean="0"/>
              <a:t>2023. 02. 01.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jegy – idéz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zövegdoboz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hu-HU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ECC2A0-9FD8-4856-9EEA-C56A6EFF1E12}" type="datetime1">
              <a:rPr lang="hu-HU" noProof="0" smtClean="0"/>
              <a:t>2023. 02. 01.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31D4A3-AF16-40AA-94A3-B4CC37907A91}" type="datetime1">
              <a:rPr lang="hu-HU" noProof="0" smtClean="0"/>
              <a:t>2023. 02. 01.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791A6C-6A65-4FAC-B05A-92A5264E623D}" type="datetime1">
              <a:rPr lang="hu-HU" noProof="0" smtClean="0"/>
              <a:t>2023. 02. 01.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95CB84-F856-4AF6-A22D-151ADDDACB8E}" type="datetime1">
              <a:rPr lang="hu-HU" noProof="0" smtClean="0"/>
              <a:t>2023. 02. 01.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732EF8-6E14-4FCA-8329-BC522403FC63}" type="datetime1">
              <a:rPr lang="hu-HU" noProof="0" smtClean="0"/>
              <a:t>2023. 02. 01.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0D5A87-E238-4DF8-B8BB-84B9C4A164CC}" type="datetime1">
              <a:rPr lang="hu-HU" noProof="0" smtClean="0"/>
              <a:t>2023. 02. 01.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983E90-3036-46DA-B630-659D8419F8AA}" type="datetime1">
              <a:rPr lang="hu-HU" noProof="0" smtClean="0"/>
              <a:t>2023. 02. 01.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0D1DE2-8644-4B0B-9BBE-92ACE77F478B}" type="datetime1">
              <a:rPr lang="hu-HU" noProof="0" smtClean="0"/>
              <a:t>2023. 02. 01.</a:t>
            </a:fld>
            <a:endParaRPr lang="hu-HU" noProof="0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078BFD-E56C-489D-A9AF-A054C0FEB3D0}" type="datetime1">
              <a:rPr lang="hu-HU" noProof="0" smtClean="0"/>
              <a:t>2023. 02. 01.</a:t>
            </a:fld>
            <a:endParaRPr lang="hu-HU" noProof="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5B119A-0263-4BFD-8E04-85549C1AC79A}" type="datetime1">
              <a:rPr lang="hu-HU" noProof="0" smtClean="0"/>
              <a:t>2023. 02. 01.</a:t>
            </a:fld>
            <a:endParaRPr lang="hu-HU" noProof="0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8DB273-00F6-47F6-8FA5-600231C693FF}" type="datetime1">
              <a:rPr lang="hu-HU" noProof="0" smtClean="0"/>
              <a:t>2023. 02. 01.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14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568E9F-B5F6-4012-B535-B4609C6C6552}" type="datetime1">
              <a:rPr lang="hu-HU" noProof="0" smtClean="0"/>
              <a:t>2023. 02. 01.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soport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Szabadkézi sokszög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Szabadkézi sokszög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Szabadkézi sokszög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Szabadkézi sokszög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Szabadkézi sokszög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Szabadkézi sokszög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E9523521-91F6-476D-B771-5A076A0F6CFB}" type="datetime1">
              <a:rPr lang="hu-HU" noProof="0" smtClean="0"/>
              <a:t>2023. 02. 01.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otisoft.hu/blog/mi-az-a-wordpress/" TargetMode="External"/><Relationship Id="rId2" Type="http://schemas.openxmlformats.org/officeDocument/2006/relationships/hyperlink" Target="https://hu.wikipedia.org/wiki/WordPress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322128" y="2552700"/>
            <a:ext cx="3547744" cy="1752599"/>
          </a:xfrm>
        </p:spPr>
        <p:txBody>
          <a:bodyPr>
            <a:normAutofit/>
          </a:bodyPr>
          <a:lstStyle/>
          <a:p>
            <a:r>
              <a:rPr lang="hu-HU" sz="5400" b="1" i="1" dirty="0" smtClean="0"/>
              <a:t>WordPress</a:t>
            </a:r>
            <a:endParaRPr lang="hu-HU" sz="5400" b="1" i="1" dirty="0"/>
          </a:p>
        </p:txBody>
      </p:sp>
    </p:spTree>
    <p:extLst>
      <p:ext uri="{BB962C8B-B14F-4D97-AF65-F5344CB8AC3E}">
        <p14:creationId xmlns:p14="http://schemas.microsoft.com/office/powerpoint/2010/main" val="40536377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5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1776154" y="1221970"/>
            <a:ext cx="86812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/>
              <a:t>A WordPress egy nyílt forráskódú </a:t>
            </a:r>
            <a:r>
              <a:rPr lang="hu-HU" sz="3200" i="1" u="sng" dirty="0" smtClean="0"/>
              <a:t>PHP</a:t>
            </a:r>
            <a:r>
              <a:rPr lang="hu-HU" sz="3200" dirty="0" smtClean="0"/>
              <a:t>-alapú</a:t>
            </a:r>
          </a:p>
          <a:p>
            <a:r>
              <a:rPr lang="hu-HU" sz="3200" dirty="0" smtClean="0"/>
              <a:t>tartalomkezelő és blog rendszer ami a </a:t>
            </a:r>
            <a:r>
              <a:rPr lang="hu-HU" sz="3200" i="1" u="sng" dirty="0" smtClean="0"/>
              <a:t>MySQL</a:t>
            </a:r>
            <a:r>
              <a:rPr lang="hu-HU" sz="3200" dirty="0" smtClean="0"/>
              <a:t> adatbáziskezelőt használja adat-</a:t>
            </a:r>
          </a:p>
          <a:p>
            <a:r>
              <a:rPr lang="hu-HU" sz="3200" dirty="0" smtClean="0"/>
              <a:t>tárolásra. A szoftver jelenleg az egy blog oldalon installációt támogatja de létezik egy többfelhasználós változata is a </a:t>
            </a:r>
            <a:r>
              <a:rPr lang="hu-HU" sz="3200" i="1" dirty="0" smtClean="0"/>
              <a:t>WordPress MU</a:t>
            </a:r>
            <a:r>
              <a:rPr lang="hu-HU" sz="3200" dirty="0" smtClean="0"/>
              <a:t>. Azonban </a:t>
            </a:r>
            <a:r>
              <a:rPr lang="hu-HU" sz="3200" dirty="0"/>
              <a:t>a WordPress alapváltozata is lehetővé </a:t>
            </a:r>
            <a:r>
              <a:rPr lang="hu-HU" sz="3200" dirty="0" smtClean="0"/>
              <a:t>teszi a több WordPress blogot </a:t>
            </a:r>
            <a:r>
              <a:rPr lang="hu-HU" sz="3200" dirty="0"/>
              <a:t>m</a:t>
            </a:r>
            <a:r>
              <a:rPr lang="hu-HU" sz="3200" dirty="0" smtClean="0"/>
              <a:t>űködtessünk.</a:t>
            </a:r>
          </a:p>
          <a:p>
            <a:r>
              <a:rPr lang="hu-HU" sz="3200" dirty="0" smtClean="0"/>
              <a:t>A WordPress programozási nyelve a </a:t>
            </a:r>
            <a:r>
              <a:rPr lang="hu-HU" sz="3200" i="1" u="sng" dirty="0" smtClean="0"/>
              <a:t>PHP</a:t>
            </a:r>
            <a:r>
              <a:rPr lang="hu-HU" sz="3200" dirty="0" smtClean="0"/>
              <a:t>.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31007780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5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2165465" y="936455"/>
            <a:ext cx="3740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i="1" dirty="0" smtClean="0"/>
              <a:t>A WordPress előnyei</a:t>
            </a:r>
            <a:endParaRPr lang="hu-HU" sz="3200" i="1" dirty="0"/>
          </a:p>
        </p:txBody>
      </p:sp>
      <p:sp>
        <p:nvSpPr>
          <p:cNvPr id="3" name="Szövegdoboz 2"/>
          <p:cNvSpPr txBox="1"/>
          <p:nvPr/>
        </p:nvSpPr>
        <p:spPr>
          <a:xfrm>
            <a:off x="1317568" y="1521230"/>
            <a:ext cx="5436523" cy="452431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sz="3100" dirty="0" smtClean="0"/>
              <a:t>-A legnagyobb előnye a könnyű kezelhetősége és bővíthetősége</a:t>
            </a:r>
          </a:p>
          <a:p>
            <a:r>
              <a:rPr lang="hu-HU" sz="3100" dirty="0" smtClean="0"/>
              <a:t>-Igen biztonságos</a:t>
            </a:r>
          </a:p>
          <a:p>
            <a:r>
              <a:rPr lang="hu-HU" sz="3100" dirty="0" smtClean="0"/>
              <a:t>-Szakmai ismeretek nélkül is könnyen használható</a:t>
            </a:r>
          </a:p>
          <a:p>
            <a:r>
              <a:rPr lang="hu-HU" sz="3100" dirty="0" smtClean="0"/>
              <a:t>-Könnyű karbantarthatóság és frissítés</a:t>
            </a:r>
          </a:p>
          <a:p>
            <a:r>
              <a:rPr lang="hu-HU" sz="3100" dirty="0" smtClean="0"/>
              <a:t>-Teljesen ingyenes</a:t>
            </a:r>
          </a:p>
          <a:p>
            <a:r>
              <a:rPr lang="hu-HU" sz="3100" dirty="0" smtClean="0"/>
              <a:t>-Magyar nyelven is elérhető</a:t>
            </a:r>
            <a:endParaRPr lang="hu-HU" sz="3100" dirty="0"/>
          </a:p>
        </p:txBody>
      </p:sp>
      <p:sp>
        <p:nvSpPr>
          <p:cNvPr id="4" name="Szövegdoboz 3"/>
          <p:cNvSpPr txBox="1"/>
          <p:nvPr/>
        </p:nvSpPr>
        <p:spPr>
          <a:xfrm>
            <a:off x="8682644" y="936455"/>
            <a:ext cx="1978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i="1" dirty="0" smtClean="0"/>
              <a:t>Hátrányai</a:t>
            </a:r>
            <a:endParaRPr lang="hu-HU" sz="3200" i="1" dirty="0"/>
          </a:p>
        </p:txBody>
      </p:sp>
      <p:sp>
        <p:nvSpPr>
          <p:cNvPr id="5" name="Szövegdoboz 4"/>
          <p:cNvSpPr txBox="1"/>
          <p:nvPr/>
        </p:nvSpPr>
        <p:spPr>
          <a:xfrm>
            <a:off x="7032568" y="1521230"/>
            <a:ext cx="5278582" cy="501675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sz="3100" dirty="0" smtClean="0"/>
              <a:t>-Olyan </a:t>
            </a:r>
            <a:r>
              <a:rPr lang="hu-HU" sz="3100" dirty="0"/>
              <a:t>személyek is </a:t>
            </a:r>
            <a:r>
              <a:rPr lang="hu-HU" sz="3100" dirty="0" smtClean="0"/>
              <a:t>tudnak </a:t>
            </a:r>
            <a:r>
              <a:rPr lang="hu-HU" sz="3100" dirty="0"/>
              <a:t>létrehozni </a:t>
            </a:r>
            <a:r>
              <a:rPr lang="hu-HU" sz="3100" dirty="0" smtClean="0"/>
              <a:t>weboldalakat</a:t>
            </a:r>
            <a:r>
              <a:rPr lang="hu-HU" sz="3100" dirty="0"/>
              <a:t>, akik nem </a:t>
            </a:r>
            <a:r>
              <a:rPr lang="hu-HU" sz="3100" dirty="0" smtClean="0"/>
              <a:t>rendelkeznek </a:t>
            </a:r>
            <a:r>
              <a:rPr lang="hu-HU" sz="3100" dirty="0"/>
              <a:t>szakmai </a:t>
            </a:r>
            <a:r>
              <a:rPr lang="hu-HU" sz="3100" dirty="0" smtClean="0"/>
              <a:t>ismeretekkel</a:t>
            </a:r>
          </a:p>
          <a:p>
            <a:r>
              <a:rPr lang="hu-HU" sz="3100" dirty="0" smtClean="0"/>
              <a:t>-Minél több bővítmény annál több hibalehetőséget</a:t>
            </a:r>
          </a:p>
          <a:p>
            <a:r>
              <a:rPr lang="hu-HU" sz="3100" dirty="0" smtClean="0"/>
              <a:t>tartalmaz</a:t>
            </a:r>
          </a:p>
          <a:p>
            <a:r>
              <a:rPr lang="hu-HU" sz="3100" dirty="0" smtClean="0"/>
              <a:t>-Nem igazán hatékony és biztonságos weblapot tudunk készíteni</a:t>
            </a:r>
            <a:endParaRPr lang="hu-HU" sz="3100" dirty="0"/>
          </a:p>
        </p:txBody>
      </p:sp>
    </p:spTree>
    <p:extLst>
      <p:ext uri="{BB962C8B-B14F-4D97-AF65-F5344CB8AC3E}">
        <p14:creationId xmlns:p14="http://schemas.microsoft.com/office/powerpoint/2010/main" val="28018219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1587731" y="606829"/>
            <a:ext cx="3325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i="1" dirty="0" smtClean="0"/>
              <a:t>Mi is az a PHP?</a:t>
            </a:r>
            <a:endParaRPr lang="hu-HU" sz="3600" i="1" dirty="0"/>
          </a:p>
        </p:txBody>
      </p:sp>
      <p:sp>
        <p:nvSpPr>
          <p:cNvPr id="3" name="Szövegdoboz 2"/>
          <p:cNvSpPr txBox="1"/>
          <p:nvPr/>
        </p:nvSpPr>
        <p:spPr>
          <a:xfrm>
            <a:off x="2285999" y="1970118"/>
            <a:ext cx="9094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A PHP egy általános </a:t>
            </a:r>
            <a:r>
              <a:rPr lang="hu-HU" sz="3200" dirty="0" smtClean="0"/>
              <a:t>szerveroldali szkriptnyelvek     dinamikus </a:t>
            </a:r>
            <a:r>
              <a:rPr lang="hu-HU" sz="3200" dirty="0"/>
              <a:t>weblapok készítésére</a:t>
            </a:r>
            <a:r>
              <a:rPr lang="hu-HU" sz="3200" dirty="0" smtClean="0"/>
              <a:t>. </a:t>
            </a:r>
            <a:r>
              <a:rPr lang="hu-HU" sz="3200" dirty="0"/>
              <a:t>Az első </a:t>
            </a:r>
            <a:r>
              <a:rPr lang="hu-HU" sz="3200" dirty="0" smtClean="0"/>
              <a:t>szkriptnyel- vek egyike </a:t>
            </a:r>
            <a:r>
              <a:rPr lang="hu-HU" sz="3200" dirty="0"/>
              <a:t>amely külső fájl </a:t>
            </a:r>
            <a:r>
              <a:rPr lang="hu-HU" sz="3200" dirty="0" smtClean="0"/>
              <a:t>használata </a:t>
            </a:r>
            <a:r>
              <a:rPr lang="hu-HU" sz="3200" dirty="0"/>
              <a:t>helyett HTML oldalba ágyazható</a:t>
            </a:r>
            <a:r>
              <a:rPr lang="hu-HU" sz="3200" dirty="0" smtClean="0"/>
              <a:t>.</a:t>
            </a:r>
            <a:r>
              <a:rPr lang="hu-HU" sz="3200" dirty="0"/>
              <a:t> </a:t>
            </a:r>
            <a:r>
              <a:rPr lang="hu-HU" sz="3200" dirty="0" smtClean="0"/>
              <a:t>A kódot a webszerver </a:t>
            </a:r>
            <a:r>
              <a:rPr lang="hu-HU" sz="3200" dirty="0"/>
              <a:t>feldolgozómodulja </a:t>
            </a:r>
            <a:r>
              <a:rPr lang="hu-HU" sz="3200" dirty="0" smtClean="0"/>
              <a:t>értelmezi. Ezzel dinamikus weboldalakat hozva létre.</a:t>
            </a:r>
            <a:endParaRPr lang="hu-HU" sz="32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357" y="4639472"/>
            <a:ext cx="3233650" cy="188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4562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1689561" y="864523"/>
            <a:ext cx="1610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i="1" dirty="0" smtClean="0"/>
              <a:t>MySQL</a:t>
            </a:r>
            <a:endParaRPr lang="hu-HU" sz="3600" i="1" dirty="0"/>
          </a:p>
        </p:txBody>
      </p:sp>
      <p:sp>
        <p:nvSpPr>
          <p:cNvPr id="3" name="Szövegdoboz 2"/>
          <p:cNvSpPr txBox="1"/>
          <p:nvPr/>
        </p:nvSpPr>
        <p:spPr>
          <a:xfrm>
            <a:off x="2044930" y="1753986"/>
            <a:ext cx="715725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/>
              <a:t>Az MySQL egy többszálú SQL-alapú relációs adatbázis-kezelő szerver.</a:t>
            </a:r>
          </a:p>
          <a:p>
            <a:r>
              <a:rPr lang="hu-HU" sz="3200" dirty="0" smtClean="0"/>
              <a:t>Ez a legelterjedtebb adatbázis-kezelő. Teljesen nyílt forráskódú.</a:t>
            </a:r>
          </a:p>
          <a:p>
            <a:r>
              <a:rPr lang="hu-HU" sz="3200" dirty="0" smtClean="0"/>
              <a:t>Költséghatékony és egyszerűen beállítható megoldást ad a webhelyek szolgáltatására.</a:t>
            </a:r>
            <a:endParaRPr lang="hu-HU" sz="32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559" y="4919683"/>
            <a:ext cx="3788650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2307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1662546" y="1330037"/>
            <a:ext cx="2552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i="1" dirty="0" smtClean="0"/>
              <a:t>Források</a:t>
            </a:r>
            <a:endParaRPr lang="hu-HU" sz="3200" i="1" dirty="0"/>
          </a:p>
        </p:txBody>
      </p:sp>
      <p:sp>
        <p:nvSpPr>
          <p:cNvPr id="3" name="Szövegdoboz 2"/>
          <p:cNvSpPr txBox="1"/>
          <p:nvPr/>
        </p:nvSpPr>
        <p:spPr>
          <a:xfrm>
            <a:off x="1662546" y="2277686"/>
            <a:ext cx="74767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hlinkClick r:id="rId2"/>
              </a:rPr>
              <a:t>https://</a:t>
            </a:r>
            <a:r>
              <a:rPr lang="hu-HU" sz="3200" dirty="0" smtClean="0">
                <a:hlinkClick r:id="rId2"/>
              </a:rPr>
              <a:t>hu.wikipedia.org/wiki/WordPress</a:t>
            </a:r>
            <a:endParaRPr lang="hu-HU" sz="3200" dirty="0" smtClean="0"/>
          </a:p>
          <a:p>
            <a:endParaRPr lang="hu-HU" sz="3200" dirty="0"/>
          </a:p>
          <a:p>
            <a:r>
              <a:rPr lang="hu-HU" sz="3200" dirty="0" smtClean="0">
                <a:hlinkClick r:id="rId3"/>
              </a:rPr>
              <a:t>https</a:t>
            </a:r>
            <a:r>
              <a:rPr lang="hu-HU" sz="3200" dirty="0">
                <a:hlinkClick r:id="rId3"/>
              </a:rPr>
              <a:t>://rotisoft.hu/blog/mi-az-a-wordpress</a:t>
            </a:r>
            <a:r>
              <a:rPr lang="hu-HU" sz="3200" dirty="0" smtClean="0">
                <a:hlinkClick r:id="rId3"/>
              </a:rPr>
              <a:t>/</a:t>
            </a:r>
            <a:endParaRPr lang="hu-HU" sz="3200" dirty="0" smtClean="0"/>
          </a:p>
        </p:txBody>
      </p:sp>
    </p:spTree>
    <p:extLst>
      <p:ext uri="{BB962C8B-B14F-4D97-AF65-F5344CB8AC3E}">
        <p14:creationId xmlns:p14="http://schemas.microsoft.com/office/powerpoint/2010/main" val="19011534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3581400" y="3075057"/>
            <a:ext cx="5171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b="1" i="1" dirty="0" smtClean="0"/>
              <a:t>Köszönjük a figyelmet!</a:t>
            </a:r>
            <a:endParaRPr lang="hu-HU" sz="4000" b="1" i="1" dirty="0"/>
          </a:p>
        </p:txBody>
      </p:sp>
    </p:spTree>
    <p:extLst>
      <p:ext uri="{BB962C8B-B14F-4D97-AF65-F5344CB8AC3E}">
        <p14:creationId xmlns:p14="http://schemas.microsoft.com/office/powerpoint/2010/main" val="1097011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átószög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447_TF22644756.potx" id="{578A41F8-4A3C-4CE2-BE87-24562C7588B3}" vid="{60E4572C-1A85-4D38-A51C-F5AFB58C1002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tf22644756_win32</Template>
  <TotalTime>0</TotalTime>
  <Words>173</Words>
  <Application>Microsoft Office PowerPoint</Application>
  <PresentationFormat>Szélesvásznú</PresentationFormat>
  <Paragraphs>29</Paragraphs>
  <Slides>7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Corbel</vt:lpstr>
      <vt:lpstr>Látószög</vt:lpstr>
      <vt:lpstr>WordPress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2023-02-01T19:05:18Z</dcterms:created>
  <dcterms:modified xsi:type="dcterms:W3CDTF">2023-02-01T20:31:56Z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