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BAD60E-E70E-473E-B1F8-9D14430D90A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fr-FR"/>
        </a:p>
      </dgm:t>
    </dgm:pt>
    <dgm:pt modelId="{DAA0AE90-3FF5-47A8-BAC6-603698A4DC17}">
      <dgm:prSet phldrT="[Texte]"/>
      <dgm:spPr/>
      <dgm:t>
        <a:bodyPr/>
        <a:lstStyle/>
        <a:p>
          <a:r>
            <a:rPr lang="fr-FR" b="1">
              <a:solidFill>
                <a:srgbClr val="00B0F0"/>
              </a:solidFill>
            </a:rPr>
            <a:t>Team Members Informations</a:t>
          </a:r>
        </a:p>
      </dgm:t>
    </dgm:pt>
    <dgm:pt modelId="{76350136-DA1A-4820-968A-02D3E43AACD6}" type="parTrans" cxnId="{8580626F-39EA-4B1F-9625-5399524DC7A6}">
      <dgm:prSet/>
      <dgm:spPr/>
      <dgm:t>
        <a:bodyPr/>
        <a:lstStyle/>
        <a:p>
          <a:endParaRPr lang="fr-FR"/>
        </a:p>
      </dgm:t>
    </dgm:pt>
    <dgm:pt modelId="{0A328596-17B3-4B62-8ACC-BA361D19BD71}" type="sibTrans" cxnId="{8580626F-39EA-4B1F-9625-5399524DC7A6}">
      <dgm:prSet/>
      <dgm:spPr/>
      <dgm:t>
        <a:bodyPr/>
        <a:lstStyle/>
        <a:p>
          <a:endParaRPr lang="fr-FR"/>
        </a:p>
      </dgm:t>
    </dgm:pt>
    <dgm:pt modelId="{AB5DF85B-0BE6-4F60-B2D1-F08142AE4626}">
      <dgm:prSet phldrT="[Texte]" custT="1"/>
      <dgm:spPr/>
      <dgm:t>
        <a:bodyPr/>
        <a:lstStyle/>
        <a:p>
          <a:r>
            <a:rPr lang="fr-FR" sz="2000" b="1" dirty="0">
              <a:solidFill>
                <a:srgbClr val="FF0000"/>
              </a:solidFill>
            </a:rPr>
            <a:t>Name of Group </a:t>
          </a:r>
          <a:r>
            <a:rPr lang="fr-FR" sz="2000" dirty="0"/>
            <a:t>: </a:t>
          </a:r>
          <a:r>
            <a:rPr lang="fr-FR" sz="2000" b="1" dirty="0"/>
            <a:t>Data </a:t>
          </a:r>
          <a:r>
            <a:rPr lang="fr-FR" sz="2000" b="1" dirty="0" err="1"/>
            <a:t>Scientist</a:t>
          </a:r>
          <a:r>
            <a:rPr lang="fr-FR" sz="2000" b="1" dirty="0"/>
            <a:t> Geeks</a:t>
          </a:r>
        </a:p>
      </dgm:t>
    </dgm:pt>
    <dgm:pt modelId="{236AC77B-0357-4389-9A20-8E1B6DE87A56}" type="parTrans" cxnId="{985C670C-4EE9-40E3-AB17-4A30DAE9B60C}">
      <dgm:prSet/>
      <dgm:spPr/>
      <dgm:t>
        <a:bodyPr/>
        <a:lstStyle/>
        <a:p>
          <a:endParaRPr lang="fr-FR"/>
        </a:p>
      </dgm:t>
    </dgm:pt>
    <dgm:pt modelId="{42B49DD8-E6CD-4166-A02E-C3858017B57A}" type="sibTrans" cxnId="{985C670C-4EE9-40E3-AB17-4A30DAE9B60C}">
      <dgm:prSet/>
      <dgm:spPr/>
      <dgm:t>
        <a:bodyPr/>
        <a:lstStyle/>
        <a:p>
          <a:endParaRPr lang="fr-FR"/>
        </a:p>
      </dgm:t>
    </dgm:pt>
    <dgm:pt modelId="{D409DBAD-C1B3-49E0-890C-A1AAFB83930C}">
      <dgm:prSet phldrT="[Texte]" custT="1"/>
      <dgm:spPr/>
      <dgm:t>
        <a:bodyPr/>
        <a:lstStyle/>
        <a:p>
          <a:r>
            <a:rPr lang="fr-FR" sz="1600" dirty="0" err="1">
              <a:solidFill>
                <a:srgbClr val="FF0000"/>
              </a:solidFill>
            </a:rPr>
            <a:t>Member</a:t>
          </a:r>
          <a:r>
            <a:rPr lang="fr-FR" sz="1600" dirty="0">
              <a:solidFill>
                <a:srgbClr val="FF0000"/>
              </a:solidFill>
            </a:rPr>
            <a:t> 1</a:t>
          </a:r>
          <a:r>
            <a:rPr lang="fr-FR" sz="1600" dirty="0"/>
            <a:t>:</a:t>
          </a:r>
          <a:r>
            <a:rPr lang="fr-FR" sz="1600" b="1" i="1" dirty="0"/>
            <a:t>Refka Mejri </a:t>
          </a:r>
          <a:r>
            <a:rPr lang="fr-FR" sz="1600" dirty="0"/>
            <a:t>- </a:t>
          </a:r>
          <a:r>
            <a:rPr lang="fr-FR" sz="1600" dirty="0" err="1"/>
            <a:t>Tunisia</a:t>
          </a:r>
          <a:r>
            <a:rPr lang="fr-FR" sz="1600" dirty="0"/>
            <a:t>/National Engineering </a:t>
          </a:r>
          <a:r>
            <a:rPr lang="fr-FR" sz="1600" dirty="0" err="1"/>
            <a:t>School</a:t>
          </a:r>
          <a:r>
            <a:rPr lang="fr-FR" sz="1600" dirty="0"/>
            <a:t> of Tunis </a:t>
          </a:r>
        </a:p>
      </dgm:t>
    </dgm:pt>
    <dgm:pt modelId="{7B865F14-A1FC-4517-97F8-761C0D116D34}" type="parTrans" cxnId="{464B1879-2E1F-4B4B-909E-E5DDF984C2CE}">
      <dgm:prSet/>
      <dgm:spPr/>
      <dgm:t>
        <a:bodyPr/>
        <a:lstStyle/>
        <a:p>
          <a:endParaRPr lang="fr-FR"/>
        </a:p>
      </dgm:t>
    </dgm:pt>
    <dgm:pt modelId="{6DD307F0-323C-435F-BE2F-E733727FF677}" type="sibTrans" cxnId="{464B1879-2E1F-4B4B-909E-E5DDF984C2CE}">
      <dgm:prSet/>
      <dgm:spPr/>
      <dgm:t>
        <a:bodyPr/>
        <a:lstStyle/>
        <a:p>
          <a:endParaRPr lang="fr-FR"/>
        </a:p>
      </dgm:t>
    </dgm:pt>
    <dgm:pt modelId="{03A2015A-C4F2-4024-9F88-5B435D87F99C}">
      <dgm:prSet phldrT="[Texte]" custT="1"/>
      <dgm:spPr/>
      <dgm:t>
        <a:bodyPr/>
        <a:lstStyle/>
        <a:p>
          <a:r>
            <a:rPr lang="fr-FR" sz="1600" dirty="0" err="1">
              <a:solidFill>
                <a:srgbClr val="FF0000"/>
              </a:solidFill>
            </a:rPr>
            <a:t>Member</a:t>
          </a:r>
          <a:r>
            <a:rPr lang="fr-FR" sz="1600" dirty="0">
              <a:solidFill>
                <a:srgbClr val="FF0000"/>
              </a:solidFill>
            </a:rPr>
            <a:t> 2</a:t>
          </a:r>
          <a:r>
            <a:rPr lang="fr-FR" sz="1600" dirty="0"/>
            <a:t> :</a:t>
          </a:r>
          <a:r>
            <a:rPr lang="fr-FR" sz="1600" b="1" i="1" dirty="0" err="1"/>
            <a:t>Tasnime</a:t>
          </a:r>
          <a:r>
            <a:rPr lang="fr-FR" sz="1600" b="1" i="1" dirty="0"/>
            <a:t> </a:t>
          </a:r>
          <a:r>
            <a:rPr lang="fr-FR" sz="1600" b="1" i="1" dirty="0" err="1"/>
            <a:t>Hamdeni</a:t>
          </a:r>
          <a:r>
            <a:rPr lang="fr-FR" sz="1600" b="1" i="1" dirty="0"/>
            <a:t> </a:t>
          </a:r>
          <a:r>
            <a:rPr lang="fr-FR" sz="1600" dirty="0"/>
            <a:t>- </a:t>
          </a:r>
          <a:r>
            <a:rPr lang="fr-FR" sz="1600" dirty="0" err="1"/>
            <a:t>Tunisia</a:t>
          </a:r>
          <a:r>
            <a:rPr lang="fr-FR" sz="1600" dirty="0"/>
            <a:t>/National Engineering </a:t>
          </a:r>
          <a:r>
            <a:rPr lang="fr-FR" sz="1600" dirty="0" err="1"/>
            <a:t>School</a:t>
          </a:r>
          <a:r>
            <a:rPr lang="fr-FR" sz="1600" dirty="0"/>
            <a:t> of Tunis</a:t>
          </a:r>
        </a:p>
      </dgm:t>
    </dgm:pt>
    <dgm:pt modelId="{C6D0C9C6-1F07-4EE7-BBB4-270D6BFE7716}" type="parTrans" cxnId="{5B0899B6-0385-49E9-9B3E-6624CDB66325}">
      <dgm:prSet/>
      <dgm:spPr/>
      <dgm:t>
        <a:bodyPr/>
        <a:lstStyle/>
        <a:p>
          <a:endParaRPr lang="fr-FR"/>
        </a:p>
      </dgm:t>
    </dgm:pt>
    <dgm:pt modelId="{8EE9BECE-06AC-42BA-9999-8FB14DA82D50}" type="sibTrans" cxnId="{5B0899B6-0385-49E9-9B3E-6624CDB66325}">
      <dgm:prSet/>
      <dgm:spPr/>
      <dgm:t>
        <a:bodyPr/>
        <a:lstStyle/>
        <a:p>
          <a:endParaRPr lang="fr-FR"/>
        </a:p>
      </dgm:t>
    </dgm:pt>
    <dgm:pt modelId="{3A9D3346-AD16-4AD7-A9FB-B393CDA3E142}" type="pres">
      <dgm:prSet presAssocID="{92BAD60E-E70E-473E-B1F8-9D14430D90A3}" presName="vert0" presStyleCnt="0">
        <dgm:presLayoutVars>
          <dgm:dir/>
          <dgm:animOne val="branch"/>
          <dgm:animLvl val="lvl"/>
        </dgm:presLayoutVars>
      </dgm:prSet>
      <dgm:spPr/>
      <dgm:t>
        <a:bodyPr/>
        <a:lstStyle/>
        <a:p>
          <a:endParaRPr lang="fr-FR"/>
        </a:p>
      </dgm:t>
    </dgm:pt>
    <dgm:pt modelId="{E9596D5A-5FF3-4474-BAAE-5E5997916C2A}" type="pres">
      <dgm:prSet presAssocID="{DAA0AE90-3FF5-47A8-BAC6-603698A4DC17}" presName="thickLine" presStyleLbl="alignNode1" presStyleIdx="0" presStyleCnt="1"/>
      <dgm:spPr/>
    </dgm:pt>
    <dgm:pt modelId="{A1FE2AF5-8CB6-4213-ADB8-70176FCCD7CF}" type="pres">
      <dgm:prSet presAssocID="{DAA0AE90-3FF5-47A8-BAC6-603698A4DC17}" presName="horz1" presStyleCnt="0"/>
      <dgm:spPr/>
    </dgm:pt>
    <dgm:pt modelId="{1EEC36B1-7030-4C7C-A7B1-BA65FB7B3043}" type="pres">
      <dgm:prSet presAssocID="{DAA0AE90-3FF5-47A8-BAC6-603698A4DC17}" presName="tx1" presStyleLbl="revTx" presStyleIdx="0" presStyleCnt="4"/>
      <dgm:spPr/>
      <dgm:t>
        <a:bodyPr/>
        <a:lstStyle/>
        <a:p>
          <a:endParaRPr lang="fr-FR"/>
        </a:p>
      </dgm:t>
    </dgm:pt>
    <dgm:pt modelId="{B72E1B6A-DB87-42B9-9652-2E666EACF6CD}" type="pres">
      <dgm:prSet presAssocID="{DAA0AE90-3FF5-47A8-BAC6-603698A4DC17}" presName="vert1" presStyleCnt="0"/>
      <dgm:spPr/>
    </dgm:pt>
    <dgm:pt modelId="{C78A097C-C0BC-4B29-8DC4-B7ECE9550A72}" type="pres">
      <dgm:prSet presAssocID="{AB5DF85B-0BE6-4F60-B2D1-F08142AE4626}" presName="vertSpace2a" presStyleCnt="0"/>
      <dgm:spPr/>
    </dgm:pt>
    <dgm:pt modelId="{7332974C-B58F-4FF7-A86B-41234D373322}" type="pres">
      <dgm:prSet presAssocID="{AB5DF85B-0BE6-4F60-B2D1-F08142AE4626}" presName="horz2" presStyleCnt="0"/>
      <dgm:spPr/>
    </dgm:pt>
    <dgm:pt modelId="{C4D5DAFA-54C6-46F0-A2B3-48774D28FC5E}" type="pres">
      <dgm:prSet presAssocID="{AB5DF85B-0BE6-4F60-B2D1-F08142AE4626}" presName="horzSpace2" presStyleCnt="0"/>
      <dgm:spPr/>
    </dgm:pt>
    <dgm:pt modelId="{5D5E1D81-3B49-4407-9A28-A06366498AD2}" type="pres">
      <dgm:prSet presAssocID="{AB5DF85B-0BE6-4F60-B2D1-F08142AE4626}" presName="tx2" presStyleLbl="revTx" presStyleIdx="1" presStyleCnt="4"/>
      <dgm:spPr/>
      <dgm:t>
        <a:bodyPr/>
        <a:lstStyle/>
        <a:p>
          <a:endParaRPr lang="fr-FR"/>
        </a:p>
      </dgm:t>
    </dgm:pt>
    <dgm:pt modelId="{CC76AF72-0E1B-4F95-9361-9138DB09C420}" type="pres">
      <dgm:prSet presAssocID="{AB5DF85B-0BE6-4F60-B2D1-F08142AE4626}" presName="vert2" presStyleCnt="0"/>
      <dgm:spPr/>
    </dgm:pt>
    <dgm:pt modelId="{16AA4B86-A545-4381-917C-C44394C8B358}" type="pres">
      <dgm:prSet presAssocID="{AB5DF85B-0BE6-4F60-B2D1-F08142AE4626}" presName="thinLine2b" presStyleLbl="callout" presStyleIdx="0" presStyleCnt="3"/>
      <dgm:spPr/>
    </dgm:pt>
    <dgm:pt modelId="{245CDAB3-4DB5-4A56-A527-30B97AD8FB97}" type="pres">
      <dgm:prSet presAssocID="{AB5DF85B-0BE6-4F60-B2D1-F08142AE4626}" presName="vertSpace2b" presStyleCnt="0"/>
      <dgm:spPr/>
    </dgm:pt>
    <dgm:pt modelId="{75DAD1E4-3688-44CE-839E-6A202355D853}" type="pres">
      <dgm:prSet presAssocID="{D409DBAD-C1B3-49E0-890C-A1AAFB83930C}" presName="horz2" presStyleCnt="0"/>
      <dgm:spPr/>
    </dgm:pt>
    <dgm:pt modelId="{1E793EE8-029A-4FCC-AE7D-651C39009FCD}" type="pres">
      <dgm:prSet presAssocID="{D409DBAD-C1B3-49E0-890C-A1AAFB83930C}" presName="horzSpace2" presStyleCnt="0"/>
      <dgm:spPr/>
    </dgm:pt>
    <dgm:pt modelId="{2BD8E1B5-75A3-4D3B-BA2C-E943E49E738E}" type="pres">
      <dgm:prSet presAssocID="{D409DBAD-C1B3-49E0-890C-A1AAFB83930C}" presName="tx2" presStyleLbl="revTx" presStyleIdx="2" presStyleCnt="4"/>
      <dgm:spPr/>
      <dgm:t>
        <a:bodyPr/>
        <a:lstStyle/>
        <a:p>
          <a:endParaRPr lang="fr-FR"/>
        </a:p>
      </dgm:t>
    </dgm:pt>
    <dgm:pt modelId="{3310EADB-77C6-49E3-8AE6-8DAB4FA74A05}" type="pres">
      <dgm:prSet presAssocID="{D409DBAD-C1B3-49E0-890C-A1AAFB83930C}" presName="vert2" presStyleCnt="0"/>
      <dgm:spPr/>
    </dgm:pt>
    <dgm:pt modelId="{078D364D-14CD-4E25-BB12-C77753D353C9}" type="pres">
      <dgm:prSet presAssocID="{D409DBAD-C1B3-49E0-890C-A1AAFB83930C}" presName="thinLine2b" presStyleLbl="callout" presStyleIdx="1" presStyleCnt="3"/>
      <dgm:spPr/>
    </dgm:pt>
    <dgm:pt modelId="{4361CE71-59BD-447C-8C6A-0A157CC6D494}" type="pres">
      <dgm:prSet presAssocID="{D409DBAD-C1B3-49E0-890C-A1AAFB83930C}" presName="vertSpace2b" presStyleCnt="0"/>
      <dgm:spPr/>
    </dgm:pt>
    <dgm:pt modelId="{3BB01562-F38B-45E8-8381-CB68E6DAE85C}" type="pres">
      <dgm:prSet presAssocID="{03A2015A-C4F2-4024-9F88-5B435D87F99C}" presName="horz2" presStyleCnt="0"/>
      <dgm:spPr/>
    </dgm:pt>
    <dgm:pt modelId="{3F012EDB-7E69-4E54-A256-AACE96CD1110}" type="pres">
      <dgm:prSet presAssocID="{03A2015A-C4F2-4024-9F88-5B435D87F99C}" presName="horzSpace2" presStyleCnt="0"/>
      <dgm:spPr/>
    </dgm:pt>
    <dgm:pt modelId="{A3C74999-A220-4649-AF28-5D12B6561D58}" type="pres">
      <dgm:prSet presAssocID="{03A2015A-C4F2-4024-9F88-5B435D87F99C}" presName="tx2" presStyleLbl="revTx" presStyleIdx="3" presStyleCnt="4"/>
      <dgm:spPr/>
      <dgm:t>
        <a:bodyPr/>
        <a:lstStyle/>
        <a:p>
          <a:endParaRPr lang="fr-FR"/>
        </a:p>
      </dgm:t>
    </dgm:pt>
    <dgm:pt modelId="{179D1987-F972-42C4-8450-60219D4ECC60}" type="pres">
      <dgm:prSet presAssocID="{03A2015A-C4F2-4024-9F88-5B435D87F99C}" presName="vert2" presStyleCnt="0"/>
      <dgm:spPr/>
    </dgm:pt>
    <dgm:pt modelId="{6CDE9272-52BD-4F14-A6A4-025ED4595CF6}" type="pres">
      <dgm:prSet presAssocID="{03A2015A-C4F2-4024-9F88-5B435D87F99C}" presName="thinLine2b" presStyleLbl="callout" presStyleIdx="2" presStyleCnt="3"/>
      <dgm:spPr/>
    </dgm:pt>
    <dgm:pt modelId="{4A6EB330-ACF8-4710-85F1-BFDD40AC90DF}" type="pres">
      <dgm:prSet presAssocID="{03A2015A-C4F2-4024-9F88-5B435D87F99C}" presName="vertSpace2b" presStyleCnt="0"/>
      <dgm:spPr/>
    </dgm:pt>
  </dgm:ptLst>
  <dgm:cxnLst>
    <dgm:cxn modelId="{8580626F-39EA-4B1F-9625-5399524DC7A6}" srcId="{92BAD60E-E70E-473E-B1F8-9D14430D90A3}" destId="{DAA0AE90-3FF5-47A8-BAC6-603698A4DC17}" srcOrd="0" destOrd="0" parTransId="{76350136-DA1A-4820-968A-02D3E43AACD6}" sibTransId="{0A328596-17B3-4B62-8ACC-BA361D19BD71}"/>
    <dgm:cxn modelId="{23D7A946-4A17-4BF7-A315-2AB22C3CB35F}" type="presOf" srcId="{AB5DF85B-0BE6-4F60-B2D1-F08142AE4626}" destId="{5D5E1D81-3B49-4407-9A28-A06366498AD2}" srcOrd="0" destOrd="0" presId="urn:microsoft.com/office/officeart/2008/layout/LinedList"/>
    <dgm:cxn modelId="{C0E8EE6E-ADE6-4E46-84D4-CCFB38AE7C27}" type="presOf" srcId="{92BAD60E-E70E-473E-B1F8-9D14430D90A3}" destId="{3A9D3346-AD16-4AD7-A9FB-B393CDA3E142}" srcOrd="0" destOrd="0" presId="urn:microsoft.com/office/officeart/2008/layout/LinedList"/>
    <dgm:cxn modelId="{27BC9583-02FA-474F-8E86-D9A13756526B}" type="presOf" srcId="{D409DBAD-C1B3-49E0-890C-A1AAFB83930C}" destId="{2BD8E1B5-75A3-4D3B-BA2C-E943E49E738E}" srcOrd="0" destOrd="0" presId="urn:microsoft.com/office/officeart/2008/layout/LinedList"/>
    <dgm:cxn modelId="{850AC875-5655-4A5A-A6C1-CD767C5FCDF9}" type="presOf" srcId="{DAA0AE90-3FF5-47A8-BAC6-603698A4DC17}" destId="{1EEC36B1-7030-4C7C-A7B1-BA65FB7B3043}" srcOrd="0" destOrd="0" presId="urn:microsoft.com/office/officeart/2008/layout/LinedList"/>
    <dgm:cxn modelId="{464B1879-2E1F-4B4B-909E-E5DDF984C2CE}" srcId="{DAA0AE90-3FF5-47A8-BAC6-603698A4DC17}" destId="{D409DBAD-C1B3-49E0-890C-A1AAFB83930C}" srcOrd="1" destOrd="0" parTransId="{7B865F14-A1FC-4517-97F8-761C0D116D34}" sibTransId="{6DD307F0-323C-435F-BE2F-E733727FF677}"/>
    <dgm:cxn modelId="{985C670C-4EE9-40E3-AB17-4A30DAE9B60C}" srcId="{DAA0AE90-3FF5-47A8-BAC6-603698A4DC17}" destId="{AB5DF85B-0BE6-4F60-B2D1-F08142AE4626}" srcOrd="0" destOrd="0" parTransId="{236AC77B-0357-4389-9A20-8E1B6DE87A56}" sibTransId="{42B49DD8-E6CD-4166-A02E-C3858017B57A}"/>
    <dgm:cxn modelId="{3E90ABA7-EDE2-4171-94CC-2F132B1D0D88}" type="presOf" srcId="{03A2015A-C4F2-4024-9F88-5B435D87F99C}" destId="{A3C74999-A220-4649-AF28-5D12B6561D58}" srcOrd="0" destOrd="0" presId="urn:microsoft.com/office/officeart/2008/layout/LinedList"/>
    <dgm:cxn modelId="{5B0899B6-0385-49E9-9B3E-6624CDB66325}" srcId="{DAA0AE90-3FF5-47A8-BAC6-603698A4DC17}" destId="{03A2015A-C4F2-4024-9F88-5B435D87F99C}" srcOrd="2" destOrd="0" parTransId="{C6D0C9C6-1F07-4EE7-BBB4-270D6BFE7716}" sibTransId="{8EE9BECE-06AC-42BA-9999-8FB14DA82D50}"/>
    <dgm:cxn modelId="{E5E024A8-5819-4B7C-B0D4-6E1BE95AF0FF}" type="presParOf" srcId="{3A9D3346-AD16-4AD7-A9FB-B393CDA3E142}" destId="{E9596D5A-5FF3-4474-BAAE-5E5997916C2A}" srcOrd="0" destOrd="0" presId="urn:microsoft.com/office/officeart/2008/layout/LinedList"/>
    <dgm:cxn modelId="{176FDE2A-B7E8-4FE6-9A7E-0354200CFCC1}" type="presParOf" srcId="{3A9D3346-AD16-4AD7-A9FB-B393CDA3E142}" destId="{A1FE2AF5-8CB6-4213-ADB8-70176FCCD7CF}" srcOrd="1" destOrd="0" presId="urn:microsoft.com/office/officeart/2008/layout/LinedList"/>
    <dgm:cxn modelId="{CF98F29D-B886-4D62-8F38-2505010BC421}" type="presParOf" srcId="{A1FE2AF5-8CB6-4213-ADB8-70176FCCD7CF}" destId="{1EEC36B1-7030-4C7C-A7B1-BA65FB7B3043}" srcOrd="0" destOrd="0" presId="urn:microsoft.com/office/officeart/2008/layout/LinedList"/>
    <dgm:cxn modelId="{309DABBF-2EBF-4E21-B158-DC91E16CB325}" type="presParOf" srcId="{A1FE2AF5-8CB6-4213-ADB8-70176FCCD7CF}" destId="{B72E1B6A-DB87-42B9-9652-2E666EACF6CD}" srcOrd="1" destOrd="0" presId="urn:microsoft.com/office/officeart/2008/layout/LinedList"/>
    <dgm:cxn modelId="{3D8D21FE-DF43-472B-BEAC-8D5ED1B72C33}" type="presParOf" srcId="{B72E1B6A-DB87-42B9-9652-2E666EACF6CD}" destId="{C78A097C-C0BC-4B29-8DC4-B7ECE9550A72}" srcOrd="0" destOrd="0" presId="urn:microsoft.com/office/officeart/2008/layout/LinedList"/>
    <dgm:cxn modelId="{61524967-7992-452C-9EBE-0D762BF69C96}" type="presParOf" srcId="{B72E1B6A-DB87-42B9-9652-2E666EACF6CD}" destId="{7332974C-B58F-4FF7-A86B-41234D373322}" srcOrd="1" destOrd="0" presId="urn:microsoft.com/office/officeart/2008/layout/LinedList"/>
    <dgm:cxn modelId="{AF7BC875-B58C-4E05-B059-01BDBD84AD7E}" type="presParOf" srcId="{7332974C-B58F-4FF7-A86B-41234D373322}" destId="{C4D5DAFA-54C6-46F0-A2B3-48774D28FC5E}" srcOrd="0" destOrd="0" presId="urn:microsoft.com/office/officeart/2008/layout/LinedList"/>
    <dgm:cxn modelId="{123F7BDF-3BAE-4E6F-B13B-9AE7D6718DD6}" type="presParOf" srcId="{7332974C-B58F-4FF7-A86B-41234D373322}" destId="{5D5E1D81-3B49-4407-9A28-A06366498AD2}" srcOrd="1" destOrd="0" presId="urn:microsoft.com/office/officeart/2008/layout/LinedList"/>
    <dgm:cxn modelId="{FE46504E-8F88-4A7A-9EA3-0BDE939049CA}" type="presParOf" srcId="{7332974C-B58F-4FF7-A86B-41234D373322}" destId="{CC76AF72-0E1B-4F95-9361-9138DB09C420}" srcOrd="2" destOrd="0" presId="urn:microsoft.com/office/officeart/2008/layout/LinedList"/>
    <dgm:cxn modelId="{457B76F2-21F2-4833-900F-4E754CE7E4D1}" type="presParOf" srcId="{B72E1B6A-DB87-42B9-9652-2E666EACF6CD}" destId="{16AA4B86-A545-4381-917C-C44394C8B358}" srcOrd="2" destOrd="0" presId="urn:microsoft.com/office/officeart/2008/layout/LinedList"/>
    <dgm:cxn modelId="{CD03B98D-7976-48A9-AF9F-D7A9168739DA}" type="presParOf" srcId="{B72E1B6A-DB87-42B9-9652-2E666EACF6CD}" destId="{245CDAB3-4DB5-4A56-A527-30B97AD8FB97}" srcOrd="3" destOrd="0" presId="urn:microsoft.com/office/officeart/2008/layout/LinedList"/>
    <dgm:cxn modelId="{CA0A023E-DF21-4D72-9DC5-4A7429C6ACC0}" type="presParOf" srcId="{B72E1B6A-DB87-42B9-9652-2E666EACF6CD}" destId="{75DAD1E4-3688-44CE-839E-6A202355D853}" srcOrd="4" destOrd="0" presId="urn:microsoft.com/office/officeart/2008/layout/LinedList"/>
    <dgm:cxn modelId="{F31D32BF-8AD9-4B5E-9724-0D82F7E0334F}" type="presParOf" srcId="{75DAD1E4-3688-44CE-839E-6A202355D853}" destId="{1E793EE8-029A-4FCC-AE7D-651C39009FCD}" srcOrd="0" destOrd="0" presId="urn:microsoft.com/office/officeart/2008/layout/LinedList"/>
    <dgm:cxn modelId="{F8ABC1C2-A9C1-444A-8F99-EB40C29B02FE}" type="presParOf" srcId="{75DAD1E4-3688-44CE-839E-6A202355D853}" destId="{2BD8E1B5-75A3-4D3B-BA2C-E943E49E738E}" srcOrd="1" destOrd="0" presId="urn:microsoft.com/office/officeart/2008/layout/LinedList"/>
    <dgm:cxn modelId="{1B8550D4-6F2A-4F43-833B-0CF0589538DA}" type="presParOf" srcId="{75DAD1E4-3688-44CE-839E-6A202355D853}" destId="{3310EADB-77C6-49E3-8AE6-8DAB4FA74A05}" srcOrd="2" destOrd="0" presId="urn:microsoft.com/office/officeart/2008/layout/LinedList"/>
    <dgm:cxn modelId="{E86E79CF-C62A-4843-8448-6F892B905660}" type="presParOf" srcId="{B72E1B6A-DB87-42B9-9652-2E666EACF6CD}" destId="{078D364D-14CD-4E25-BB12-C77753D353C9}" srcOrd="5" destOrd="0" presId="urn:microsoft.com/office/officeart/2008/layout/LinedList"/>
    <dgm:cxn modelId="{358F223F-DE6C-42EA-8087-2F1C475AA91F}" type="presParOf" srcId="{B72E1B6A-DB87-42B9-9652-2E666EACF6CD}" destId="{4361CE71-59BD-447C-8C6A-0A157CC6D494}" srcOrd="6" destOrd="0" presId="urn:microsoft.com/office/officeart/2008/layout/LinedList"/>
    <dgm:cxn modelId="{0BFA9350-B44F-4E9D-9B8A-51C31AC925F1}" type="presParOf" srcId="{B72E1B6A-DB87-42B9-9652-2E666EACF6CD}" destId="{3BB01562-F38B-45E8-8381-CB68E6DAE85C}" srcOrd="7" destOrd="0" presId="urn:microsoft.com/office/officeart/2008/layout/LinedList"/>
    <dgm:cxn modelId="{C388D497-D93C-47B8-B6AF-D200801BD91F}" type="presParOf" srcId="{3BB01562-F38B-45E8-8381-CB68E6DAE85C}" destId="{3F012EDB-7E69-4E54-A256-AACE96CD1110}" srcOrd="0" destOrd="0" presId="urn:microsoft.com/office/officeart/2008/layout/LinedList"/>
    <dgm:cxn modelId="{BAAB307D-C4AE-4006-AFF6-7C6C75B4A963}" type="presParOf" srcId="{3BB01562-F38B-45E8-8381-CB68E6DAE85C}" destId="{A3C74999-A220-4649-AF28-5D12B6561D58}" srcOrd="1" destOrd="0" presId="urn:microsoft.com/office/officeart/2008/layout/LinedList"/>
    <dgm:cxn modelId="{1D0F589D-F213-45E6-80A3-952E5B2EF265}" type="presParOf" srcId="{3BB01562-F38B-45E8-8381-CB68E6DAE85C}" destId="{179D1987-F972-42C4-8450-60219D4ECC60}" srcOrd="2" destOrd="0" presId="urn:microsoft.com/office/officeart/2008/layout/LinedList"/>
    <dgm:cxn modelId="{8A98A509-A911-4389-B8C3-E2319FBA141B}" type="presParOf" srcId="{B72E1B6A-DB87-42B9-9652-2E666EACF6CD}" destId="{6CDE9272-52BD-4F14-A6A4-025ED4595CF6}" srcOrd="8" destOrd="0" presId="urn:microsoft.com/office/officeart/2008/layout/LinedList"/>
    <dgm:cxn modelId="{C91AFDF3-1BBE-4819-B65E-E49C9A5C2DAA}" type="presParOf" srcId="{B72E1B6A-DB87-42B9-9652-2E666EACF6CD}" destId="{4A6EB330-ACF8-4710-85F1-BFDD40AC90DF}"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7D5254-DB60-4F4D-8539-8B9275D30FDE}"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fr-FR"/>
        </a:p>
      </dgm:t>
    </dgm:pt>
    <dgm:pt modelId="{1A8EC3FC-7E2C-4CD7-B588-88A26B5F7B70}">
      <dgm:prSet phldrT="[Texte]" custT="1"/>
      <dgm:spPr/>
      <dgm:t>
        <a:bodyPr/>
        <a:lstStyle/>
        <a:p>
          <a:r>
            <a:rPr lang="fr-FR" sz="1000" b="1">
              <a:solidFill>
                <a:sysClr val="windowText" lastClr="000000"/>
              </a:solidFill>
            </a:rPr>
            <a:t>Week</a:t>
          </a:r>
          <a:r>
            <a:rPr lang="fr-FR" sz="1000">
              <a:solidFill>
                <a:sysClr val="windowText" lastClr="000000"/>
              </a:solidFill>
            </a:rPr>
            <a:t>7</a:t>
          </a:r>
        </a:p>
      </dgm:t>
    </dgm:pt>
    <dgm:pt modelId="{466679C0-B234-4AAF-AB26-75E2F4CE93EC}" type="parTrans" cxnId="{1027D8B5-49A9-417A-8365-4D34A9206817}">
      <dgm:prSet/>
      <dgm:spPr/>
      <dgm:t>
        <a:bodyPr/>
        <a:lstStyle/>
        <a:p>
          <a:endParaRPr lang="fr-FR"/>
        </a:p>
      </dgm:t>
    </dgm:pt>
    <dgm:pt modelId="{13058BE0-5DF5-4192-B4A6-89D30DED2564}" type="sibTrans" cxnId="{1027D8B5-49A9-417A-8365-4D34A9206817}">
      <dgm:prSet/>
      <dgm:spPr/>
      <dgm:t>
        <a:bodyPr/>
        <a:lstStyle/>
        <a:p>
          <a:endParaRPr lang="fr-FR"/>
        </a:p>
      </dgm:t>
    </dgm:pt>
    <dgm:pt modelId="{3B32BEA4-51C8-4B08-8DBC-04BA0C074BC5}">
      <dgm:prSet phldrT="[Texte]"/>
      <dgm:spPr/>
      <dgm:t>
        <a:bodyPr/>
        <a:lstStyle/>
        <a:p>
          <a:r>
            <a:rPr lang="fr-FR"/>
            <a:t>Business understanding and problem description</a:t>
          </a:r>
        </a:p>
      </dgm:t>
    </dgm:pt>
    <dgm:pt modelId="{152FDBD0-CA7A-4E03-891A-7728F556E53F}" type="parTrans" cxnId="{4D1B64E2-059F-4D95-898D-09BFADFBAEEB}">
      <dgm:prSet/>
      <dgm:spPr/>
      <dgm:t>
        <a:bodyPr/>
        <a:lstStyle/>
        <a:p>
          <a:endParaRPr lang="fr-FR"/>
        </a:p>
      </dgm:t>
    </dgm:pt>
    <dgm:pt modelId="{75039187-A098-4ADD-9FB6-76749CDFB5C5}" type="sibTrans" cxnId="{4D1B64E2-059F-4D95-898D-09BFADFBAEEB}">
      <dgm:prSet/>
      <dgm:spPr/>
      <dgm:t>
        <a:bodyPr/>
        <a:lstStyle/>
        <a:p>
          <a:endParaRPr lang="fr-FR"/>
        </a:p>
      </dgm:t>
    </dgm:pt>
    <dgm:pt modelId="{FAD79B40-6A18-4728-B55B-EB50D7F778F3}">
      <dgm:prSet phldrT="[Texte]" custT="1"/>
      <dgm:spPr/>
      <dgm:t>
        <a:bodyPr/>
        <a:lstStyle/>
        <a:p>
          <a:r>
            <a:rPr lang="fr-FR" sz="1000" b="1">
              <a:solidFill>
                <a:sysClr val="windowText" lastClr="000000"/>
              </a:solidFill>
            </a:rPr>
            <a:t>Week8</a:t>
          </a:r>
        </a:p>
      </dgm:t>
    </dgm:pt>
    <dgm:pt modelId="{16BF8659-8674-4279-8B51-DE41D61C0CAE}" type="parTrans" cxnId="{389B864F-DE17-4B62-AC3E-A5AEF90FB0C1}">
      <dgm:prSet/>
      <dgm:spPr/>
      <dgm:t>
        <a:bodyPr/>
        <a:lstStyle/>
        <a:p>
          <a:endParaRPr lang="fr-FR"/>
        </a:p>
      </dgm:t>
    </dgm:pt>
    <dgm:pt modelId="{44133CE0-F73E-46D2-ACA8-721477FA88D0}" type="sibTrans" cxnId="{389B864F-DE17-4B62-AC3E-A5AEF90FB0C1}">
      <dgm:prSet/>
      <dgm:spPr/>
      <dgm:t>
        <a:bodyPr/>
        <a:lstStyle/>
        <a:p>
          <a:endParaRPr lang="fr-FR"/>
        </a:p>
      </dgm:t>
    </dgm:pt>
    <dgm:pt modelId="{A45FFFBA-835F-424D-8CC4-654AD76E60FB}">
      <dgm:prSet phldrT="[Texte]"/>
      <dgm:spPr/>
      <dgm:t>
        <a:bodyPr/>
        <a:lstStyle/>
        <a:p>
          <a:r>
            <a:rPr lang="fr-FR"/>
            <a:t>Data Analysis and descriptive data study</a:t>
          </a:r>
        </a:p>
      </dgm:t>
    </dgm:pt>
    <dgm:pt modelId="{D5E18294-2813-4C9F-B0A7-AE746C835725}" type="parTrans" cxnId="{C8F7B3B7-4028-4A5D-8A01-A9A7EB84DCBF}">
      <dgm:prSet/>
      <dgm:spPr/>
      <dgm:t>
        <a:bodyPr/>
        <a:lstStyle/>
        <a:p>
          <a:endParaRPr lang="fr-FR"/>
        </a:p>
      </dgm:t>
    </dgm:pt>
    <dgm:pt modelId="{43B6E4A9-6CE4-4F08-912A-26CF342A0917}" type="sibTrans" cxnId="{C8F7B3B7-4028-4A5D-8A01-A9A7EB84DCBF}">
      <dgm:prSet/>
      <dgm:spPr/>
      <dgm:t>
        <a:bodyPr/>
        <a:lstStyle/>
        <a:p>
          <a:endParaRPr lang="fr-FR"/>
        </a:p>
      </dgm:t>
    </dgm:pt>
    <dgm:pt modelId="{FFAA71D6-3EDA-40D6-B29D-672E6B1032E5}">
      <dgm:prSet phldrT="[Texte]" custT="1"/>
      <dgm:spPr/>
      <dgm:t>
        <a:bodyPr/>
        <a:lstStyle/>
        <a:p>
          <a:r>
            <a:rPr lang="fr-FR" sz="1000" b="1">
              <a:solidFill>
                <a:sysClr val="windowText" lastClr="000000"/>
              </a:solidFill>
            </a:rPr>
            <a:t>Week9</a:t>
          </a:r>
        </a:p>
      </dgm:t>
    </dgm:pt>
    <dgm:pt modelId="{E7E660F7-18EA-4BD5-B039-6000AFCB5ED0}" type="parTrans" cxnId="{430A36E3-611A-4A09-BE17-DB356582B4D7}">
      <dgm:prSet/>
      <dgm:spPr/>
      <dgm:t>
        <a:bodyPr/>
        <a:lstStyle/>
        <a:p>
          <a:endParaRPr lang="fr-FR"/>
        </a:p>
      </dgm:t>
    </dgm:pt>
    <dgm:pt modelId="{C76C7A87-79DB-4C71-AEC7-FD32E575F95F}" type="sibTrans" cxnId="{430A36E3-611A-4A09-BE17-DB356582B4D7}">
      <dgm:prSet/>
      <dgm:spPr/>
      <dgm:t>
        <a:bodyPr/>
        <a:lstStyle/>
        <a:p>
          <a:endParaRPr lang="fr-FR"/>
        </a:p>
      </dgm:t>
    </dgm:pt>
    <dgm:pt modelId="{DE4D8F03-2B15-41E9-9B8D-6065397ABAA2}">
      <dgm:prSet phldrT="[Texte]"/>
      <dgm:spPr/>
      <dgm:t>
        <a:bodyPr/>
        <a:lstStyle/>
        <a:p>
          <a:r>
            <a:rPr lang="fr-FR"/>
            <a:t>Data Preprocessing</a:t>
          </a:r>
        </a:p>
      </dgm:t>
    </dgm:pt>
    <dgm:pt modelId="{BA46E467-9F01-4B5F-AD32-F8DF22D1E69D}" type="parTrans" cxnId="{1C3BCB84-1E4F-4098-86D2-DAECBFB60672}">
      <dgm:prSet/>
      <dgm:spPr/>
      <dgm:t>
        <a:bodyPr/>
        <a:lstStyle/>
        <a:p>
          <a:endParaRPr lang="fr-FR"/>
        </a:p>
      </dgm:t>
    </dgm:pt>
    <dgm:pt modelId="{917AD98D-D7B9-4868-8945-B79FAD308BD0}" type="sibTrans" cxnId="{1C3BCB84-1E4F-4098-86D2-DAECBFB60672}">
      <dgm:prSet/>
      <dgm:spPr/>
      <dgm:t>
        <a:bodyPr/>
        <a:lstStyle/>
        <a:p>
          <a:endParaRPr lang="fr-FR"/>
        </a:p>
      </dgm:t>
    </dgm:pt>
    <dgm:pt modelId="{95BCB07B-863C-476E-8611-50D2E1735EB0}">
      <dgm:prSet phldrT="[Texte]" custT="1"/>
      <dgm:spPr/>
      <dgm:t>
        <a:bodyPr/>
        <a:lstStyle/>
        <a:p>
          <a:r>
            <a:rPr lang="fr-FR" sz="1000" b="1">
              <a:solidFill>
                <a:sysClr val="windowText" lastClr="000000"/>
              </a:solidFill>
            </a:rPr>
            <a:t>Week10</a:t>
          </a:r>
        </a:p>
      </dgm:t>
    </dgm:pt>
    <dgm:pt modelId="{D1952C56-B14E-4501-BB4B-67BD891C8FEE}" type="parTrans" cxnId="{7A611DB8-DE42-44CF-B5C3-86B2E15877A3}">
      <dgm:prSet/>
      <dgm:spPr/>
      <dgm:t>
        <a:bodyPr/>
        <a:lstStyle/>
        <a:p>
          <a:endParaRPr lang="fr-FR"/>
        </a:p>
      </dgm:t>
    </dgm:pt>
    <dgm:pt modelId="{0BCEE200-343C-426D-A49A-37ECFF530C27}" type="sibTrans" cxnId="{7A611DB8-DE42-44CF-B5C3-86B2E15877A3}">
      <dgm:prSet/>
      <dgm:spPr/>
      <dgm:t>
        <a:bodyPr/>
        <a:lstStyle/>
        <a:p>
          <a:endParaRPr lang="fr-FR"/>
        </a:p>
      </dgm:t>
    </dgm:pt>
    <dgm:pt modelId="{BCB4197A-31EA-413C-8A39-4325146A8F61}">
      <dgm:prSet phldrT="[Texte]" custT="1"/>
      <dgm:spPr/>
      <dgm:t>
        <a:bodyPr/>
        <a:lstStyle/>
        <a:p>
          <a:r>
            <a:rPr lang="fr-FR" sz="1000" b="1">
              <a:solidFill>
                <a:sysClr val="windowText" lastClr="000000"/>
              </a:solidFill>
            </a:rPr>
            <a:t>Week11</a:t>
          </a:r>
        </a:p>
      </dgm:t>
    </dgm:pt>
    <dgm:pt modelId="{470A03A2-271C-40F7-92E1-2974657BA1B2}" type="parTrans" cxnId="{132ACD11-6D12-4EEC-A95B-3B95F4E5900F}">
      <dgm:prSet/>
      <dgm:spPr/>
      <dgm:t>
        <a:bodyPr/>
        <a:lstStyle/>
        <a:p>
          <a:endParaRPr lang="fr-FR"/>
        </a:p>
      </dgm:t>
    </dgm:pt>
    <dgm:pt modelId="{EB91A236-F765-4266-BF8A-FB3BEB75DD4F}" type="sibTrans" cxnId="{132ACD11-6D12-4EEC-A95B-3B95F4E5900F}">
      <dgm:prSet/>
      <dgm:spPr/>
      <dgm:t>
        <a:bodyPr/>
        <a:lstStyle/>
        <a:p>
          <a:endParaRPr lang="fr-FR"/>
        </a:p>
      </dgm:t>
    </dgm:pt>
    <dgm:pt modelId="{5D7C2D00-0345-4B1C-8897-71DFA2E59BA9}">
      <dgm:prSet phldrT="[Texte]" custT="1"/>
      <dgm:spPr/>
      <dgm:t>
        <a:bodyPr/>
        <a:lstStyle/>
        <a:p>
          <a:r>
            <a:rPr lang="fr-FR" sz="1000" b="1">
              <a:solidFill>
                <a:sysClr val="windowText" lastClr="000000"/>
              </a:solidFill>
            </a:rPr>
            <a:t>Week12</a:t>
          </a:r>
          <a:endParaRPr lang="fr-FR" sz="500"/>
        </a:p>
      </dgm:t>
    </dgm:pt>
    <dgm:pt modelId="{A9E90EDE-E511-4205-AE58-046432FDB6A5}" type="parTrans" cxnId="{645110CC-999C-4DC7-8498-E3F9FF36CE09}">
      <dgm:prSet/>
      <dgm:spPr/>
      <dgm:t>
        <a:bodyPr/>
        <a:lstStyle/>
        <a:p>
          <a:endParaRPr lang="fr-FR"/>
        </a:p>
      </dgm:t>
    </dgm:pt>
    <dgm:pt modelId="{B1D88318-CD16-4C24-BDC8-14FA43C12479}" type="sibTrans" cxnId="{645110CC-999C-4DC7-8498-E3F9FF36CE09}">
      <dgm:prSet/>
      <dgm:spPr/>
      <dgm:t>
        <a:bodyPr/>
        <a:lstStyle/>
        <a:p>
          <a:endParaRPr lang="fr-FR"/>
        </a:p>
      </dgm:t>
    </dgm:pt>
    <dgm:pt modelId="{07347541-85D8-4BE0-A1E1-D2F784B383CD}">
      <dgm:prSet phldrT="[Texte]"/>
      <dgm:spPr/>
      <dgm:t>
        <a:bodyPr/>
        <a:lstStyle/>
        <a:p>
          <a:r>
            <a:rPr lang="fr-FR"/>
            <a:t>Presentation</a:t>
          </a:r>
        </a:p>
      </dgm:t>
    </dgm:pt>
    <dgm:pt modelId="{EF8FC309-A80B-4A69-8C3E-696675E904E7}" type="parTrans" cxnId="{78449904-460F-45B2-88FA-DCAFECA7D02B}">
      <dgm:prSet/>
      <dgm:spPr/>
      <dgm:t>
        <a:bodyPr/>
        <a:lstStyle/>
        <a:p>
          <a:endParaRPr lang="fr-FR"/>
        </a:p>
      </dgm:t>
    </dgm:pt>
    <dgm:pt modelId="{5EA424BC-66CB-4F18-A4ED-3DB2CB8D31F3}" type="sibTrans" cxnId="{78449904-460F-45B2-88FA-DCAFECA7D02B}">
      <dgm:prSet/>
      <dgm:spPr/>
      <dgm:t>
        <a:bodyPr/>
        <a:lstStyle/>
        <a:p>
          <a:endParaRPr lang="fr-FR"/>
        </a:p>
      </dgm:t>
    </dgm:pt>
    <dgm:pt modelId="{FDB7EF8E-49C5-418B-9BF6-7F94A52001E8}">
      <dgm:prSet phldrT="[Texte]"/>
      <dgm:spPr/>
      <dgm:t>
        <a:bodyPr/>
        <a:lstStyle/>
        <a:p>
          <a:r>
            <a:rPr lang="fr-FR"/>
            <a:t>Preparing the presentation</a:t>
          </a:r>
        </a:p>
      </dgm:t>
    </dgm:pt>
    <dgm:pt modelId="{5820A9B7-9CB5-4FF7-A449-6AD7B4F557C0}" type="parTrans" cxnId="{1AE99904-79E4-41E3-B4B5-02E0E837F2A0}">
      <dgm:prSet/>
      <dgm:spPr/>
      <dgm:t>
        <a:bodyPr/>
        <a:lstStyle/>
        <a:p>
          <a:endParaRPr lang="fr-FR"/>
        </a:p>
      </dgm:t>
    </dgm:pt>
    <dgm:pt modelId="{FD869A2B-2DCC-4D0E-95F2-656563301CBA}" type="sibTrans" cxnId="{1AE99904-79E4-41E3-B4B5-02E0E837F2A0}">
      <dgm:prSet/>
      <dgm:spPr/>
      <dgm:t>
        <a:bodyPr/>
        <a:lstStyle/>
        <a:p>
          <a:endParaRPr lang="fr-FR"/>
        </a:p>
      </dgm:t>
    </dgm:pt>
    <dgm:pt modelId="{7D80FBD4-5DCF-4F22-BFCE-AE213C135724}">
      <dgm:prSet phldrT="[Texte]"/>
      <dgm:spPr/>
      <dgm:t>
        <a:bodyPr/>
        <a:lstStyle/>
        <a:p>
          <a:r>
            <a:rPr lang="fr-FR"/>
            <a:t>Preparing the report</a:t>
          </a:r>
        </a:p>
      </dgm:t>
    </dgm:pt>
    <dgm:pt modelId="{BA84B496-AB83-4A05-9D19-7F06F255E2BE}" type="parTrans" cxnId="{0B0C1829-0E93-43C7-A36C-AE250345678C}">
      <dgm:prSet/>
      <dgm:spPr/>
      <dgm:t>
        <a:bodyPr/>
        <a:lstStyle/>
        <a:p>
          <a:endParaRPr lang="fr-FR"/>
        </a:p>
      </dgm:t>
    </dgm:pt>
    <dgm:pt modelId="{43831CF9-9B9D-4110-BE59-D22ED5B96C1B}" type="sibTrans" cxnId="{0B0C1829-0E93-43C7-A36C-AE250345678C}">
      <dgm:prSet/>
      <dgm:spPr/>
      <dgm:t>
        <a:bodyPr/>
        <a:lstStyle/>
        <a:p>
          <a:endParaRPr lang="fr-FR"/>
        </a:p>
      </dgm:t>
    </dgm:pt>
    <dgm:pt modelId="{DA91A251-278E-4E48-8F19-26855DCC1E52}">
      <dgm:prSet/>
      <dgm:spPr/>
      <dgm:t>
        <a:bodyPr/>
        <a:lstStyle/>
        <a:p>
          <a:r>
            <a:rPr lang="fr-FR"/>
            <a:t>Exploratory Data Analysis</a:t>
          </a:r>
        </a:p>
      </dgm:t>
    </dgm:pt>
    <dgm:pt modelId="{F36E551B-E355-4C13-8F8C-C7AC6583231B}" type="parTrans" cxnId="{1A6F9D23-6A31-4897-B8D9-882A5CBBBE3E}">
      <dgm:prSet/>
      <dgm:spPr/>
      <dgm:t>
        <a:bodyPr/>
        <a:lstStyle/>
        <a:p>
          <a:endParaRPr lang="fr-FR"/>
        </a:p>
      </dgm:t>
    </dgm:pt>
    <dgm:pt modelId="{E01F5CAD-3014-498C-ACFF-70A6C941B516}" type="sibTrans" cxnId="{1A6F9D23-6A31-4897-B8D9-882A5CBBBE3E}">
      <dgm:prSet/>
      <dgm:spPr/>
      <dgm:t>
        <a:bodyPr/>
        <a:lstStyle/>
        <a:p>
          <a:endParaRPr lang="fr-FR"/>
        </a:p>
      </dgm:t>
    </dgm:pt>
    <dgm:pt modelId="{82E374EC-2E7E-4DC2-B60E-291883AF3B1C}">
      <dgm:prSet/>
      <dgm:spPr/>
      <dgm:t>
        <a:bodyPr/>
        <a:lstStyle/>
        <a:p>
          <a:r>
            <a:rPr lang="fr-FR"/>
            <a:t>Preparing Report</a:t>
          </a:r>
        </a:p>
      </dgm:t>
    </dgm:pt>
    <dgm:pt modelId="{50C78AEB-81C7-4735-B458-FA6EB221E57D}" type="parTrans" cxnId="{4746534E-5FFE-46B9-9402-6770A12AF97C}">
      <dgm:prSet/>
      <dgm:spPr/>
      <dgm:t>
        <a:bodyPr/>
        <a:lstStyle/>
        <a:p>
          <a:endParaRPr lang="fr-FR"/>
        </a:p>
      </dgm:t>
    </dgm:pt>
    <dgm:pt modelId="{B0F406B5-9F8F-4D3E-8738-11839A66386E}" type="sibTrans" cxnId="{4746534E-5FFE-46B9-9402-6770A12AF97C}">
      <dgm:prSet/>
      <dgm:spPr/>
      <dgm:t>
        <a:bodyPr/>
        <a:lstStyle/>
        <a:p>
          <a:endParaRPr lang="fr-FR"/>
        </a:p>
      </dgm:t>
    </dgm:pt>
    <dgm:pt modelId="{933AF4A6-542C-413A-9ADC-9706BF9ACD8B}">
      <dgm:prSet/>
      <dgm:spPr/>
      <dgm:t>
        <a:bodyPr/>
        <a:lstStyle/>
        <a:p>
          <a:r>
            <a:rPr lang="fr-FR"/>
            <a:t>Preparing presenation for EDA and Data Preprocessing</a:t>
          </a:r>
        </a:p>
      </dgm:t>
    </dgm:pt>
    <dgm:pt modelId="{80FFD600-0AD4-45AA-9078-D5444308322B}" type="parTrans" cxnId="{69C0FC44-8ABC-4EBB-98D5-70AE4C3690D2}">
      <dgm:prSet/>
      <dgm:spPr/>
      <dgm:t>
        <a:bodyPr/>
        <a:lstStyle/>
        <a:p>
          <a:endParaRPr lang="fr-FR"/>
        </a:p>
      </dgm:t>
    </dgm:pt>
    <dgm:pt modelId="{2D8F08FB-E623-4D0B-B85B-50DB34DFE483}" type="sibTrans" cxnId="{69C0FC44-8ABC-4EBB-98D5-70AE4C3690D2}">
      <dgm:prSet/>
      <dgm:spPr/>
      <dgm:t>
        <a:bodyPr/>
        <a:lstStyle/>
        <a:p>
          <a:endParaRPr lang="fr-FR"/>
        </a:p>
      </dgm:t>
    </dgm:pt>
    <dgm:pt modelId="{0F06B3AC-4A9C-4DE4-9BEB-50F622A5CF65}">
      <dgm:prSet/>
      <dgm:spPr/>
      <dgm:t>
        <a:bodyPr/>
        <a:lstStyle/>
        <a:p>
          <a:r>
            <a:rPr lang="fr-FR"/>
            <a:t>Bulding the machine Learning model for prediction</a:t>
          </a:r>
        </a:p>
      </dgm:t>
    </dgm:pt>
    <dgm:pt modelId="{12A4C03C-BA6E-46E7-8702-4E7780083DED}" type="parTrans" cxnId="{3FB7ABD6-CC2D-4FF9-A14A-F62FFE60E3C3}">
      <dgm:prSet/>
      <dgm:spPr/>
      <dgm:t>
        <a:bodyPr/>
        <a:lstStyle/>
        <a:p>
          <a:endParaRPr lang="fr-FR"/>
        </a:p>
      </dgm:t>
    </dgm:pt>
    <dgm:pt modelId="{D4EB009F-5D80-4017-8D6D-1B386B618DF8}" type="sibTrans" cxnId="{3FB7ABD6-CC2D-4FF9-A14A-F62FFE60E3C3}">
      <dgm:prSet/>
      <dgm:spPr/>
      <dgm:t>
        <a:bodyPr/>
        <a:lstStyle/>
        <a:p>
          <a:endParaRPr lang="fr-FR"/>
        </a:p>
      </dgm:t>
    </dgm:pt>
    <dgm:pt modelId="{3B04D0AD-3BCA-4299-B690-936EC57C8F92}">
      <dgm:prSet custT="1"/>
      <dgm:spPr/>
      <dgm:t>
        <a:bodyPr/>
        <a:lstStyle/>
        <a:p>
          <a:r>
            <a:rPr lang="fr-FR" sz="1000" b="1">
              <a:solidFill>
                <a:sysClr val="windowText" lastClr="000000"/>
              </a:solidFill>
            </a:rPr>
            <a:t>Week13 </a:t>
          </a:r>
          <a:endParaRPr lang="fr-FR" sz="500"/>
        </a:p>
      </dgm:t>
    </dgm:pt>
    <dgm:pt modelId="{6526AC5E-AF0F-490D-B8D8-D092496F8A59}" type="parTrans" cxnId="{8209A645-8E43-433C-A543-F56E0818925C}">
      <dgm:prSet/>
      <dgm:spPr/>
      <dgm:t>
        <a:bodyPr/>
        <a:lstStyle/>
        <a:p>
          <a:endParaRPr lang="fr-FR"/>
        </a:p>
      </dgm:t>
    </dgm:pt>
    <dgm:pt modelId="{7889EFC2-3A20-4DFD-B798-216615AADDCA}" type="sibTrans" cxnId="{8209A645-8E43-433C-A543-F56E0818925C}">
      <dgm:prSet/>
      <dgm:spPr/>
      <dgm:t>
        <a:bodyPr/>
        <a:lstStyle/>
        <a:p>
          <a:endParaRPr lang="fr-FR"/>
        </a:p>
      </dgm:t>
    </dgm:pt>
    <dgm:pt modelId="{50A62F3F-A77C-4B6A-8B7F-7F5B13A0035D}">
      <dgm:prSet/>
      <dgm:spPr/>
      <dgm:t>
        <a:bodyPr/>
        <a:lstStyle/>
        <a:p>
          <a:r>
            <a:rPr lang="fr-FR"/>
            <a:t>Prepare presentation with final results and recommandation for clients.</a:t>
          </a:r>
        </a:p>
      </dgm:t>
    </dgm:pt>
    <dgm:pt modelId="{B1171D9F-606A-4242-89BE-9EE71D44C5E8}" type="parTrans" cxnId="{1689A785-65AB-4EE2-9DCE-706F6116DA8B}">
      <dgm:prSet/>
      <dgm:spPr/>
      <dgm:t>
        <a:bodyPr/>
        <a:lstStyle/>
        <a:p>
          <a:endParaRPr lang="fr-FR"/>
        </a:p>
      </dgm:t>
    </dgm:pt>
    <dgm:pt modelId="{0C5A8CE9-A6E7-4412-A799-A77CE63E2ECE}" type="sibTrans" cxnId="{1689A785-65AB-4EE2-9DCE-706F6116DA8B}">
      <dgm:prSet/>
      <dgm:spPr/>
      <dgm:t>
        <a:bodyPr/>
        <a:lstStyle/>
        <a:p>
          <a:endParaRPr lang="fr-FR"/>
        </a:p>
      </dgm:t>
    </dgm:pt>
    <dgm:pt modelId="{C12922D5-6CFE-4047-B456-42327FB718E3}" type="pres">
      <dgm:prSet presAssocID="{4F7D5254-DB60-4F4D-8539-8B9275D30FDE}" presName="linearFlow" presStyleCnt="0">
        <dgm:presLayoutVars>
          <dgm:dir/>
          <dgm:animLvl val="lvl"/>
          <dgm:resizeHandles val="exact"/>
        </dgm:presLayoutVars>
      </dgm:prSet>
      <dgm:spPr/>
      <dgm:t>
        <a:bodyPr/>
        <a:lstStyle/>
        <a:p>
          <a:endParaRPr lang="fr-FR"/>
        </a:p>
      </dgm:t>
    </dgm:pt>
    <dgm:pt modelId="{2A0F0BE0-3E3C-4F8A-A95D-7158CCD2CD3E}" type="pres">
      <dgm:prSet presAssocID="{1A8EC3FC-7E2C-4CD7-B588-88A26B5F7B70}" presName="composite" presStyleCnt="0"/>
      <dgm:spPr/>
    </dgm:pt>
    <dgm:pt modelId="{D1C85DA9-D40E-4747-A18C-B1F260EA23E1}" type="pres">
      <dgm:prSet presAssocID="{1A8EC3FC-7E2C-4CD7-B588-88A26B5F7B70}" presName="parTx" presStyleLbl="node1" presStyleIdx="0" presStyleCnt="7">
        <dgm:presLayoutVars>
          <dgm:chMax val="0"/>
          <dgm:chPref val="0"/>
          <dgm:bulletEnabled val="1"/>
        </dgm:presLayoutVars>
      </dgm:prSet>
      <dgm:spPr/>
      <dgm:t>
        <a:bodyPr/>
        <a:lstStyle/>
        <a:p>
          <a:endParaRPr lang="fr-FR"/>
        </a:p>
      </dgm:t>
    </dgm:pt>
    <dgm:pt modelId="{EC70CB4C-DADD-47FB-AF5E-504149AAA808}" type="pres">
      <dgm:prSet presAssocID="{1A8EC3FC-7E2C-4CD7-B588-88A26B5F7B70}" presName="parSh" presStyleLbl="node1" presStyleIdx="0" presStyleCnt="7" custScaleX="172556" custScaleY="121233"/>
      <dgm:spPr/>
      <dgm:t>
        <a:bodyPr/>
        <a:lstStyle/>
        <a:p>
          <a:endParaRPr lang="fr-FR"/>
        </a:p>
      </dgm:t>
    </dgm:pt>
    <dgm:pt modelId="{C47AB717-FEFA-4D06-9529-7DD74E2CB3C2}" type="pres">
      <dgm:prSet presAssocID="{1A8EC3FC-7E2C-4CD7-B588-88A26B5F7B70}" presName="desTx" presStyleLbl="fgAcc1" presStyleIdx="0" presStyleCnt="7" custScaleY="103861">
        <dgm:presLayoutVars>
          <dgm:bulletEnabled val="1"/>
        </dgm:presLayoutVars>
      </dgm:prSet>
      <dgm:spPr/>
      <dgm:t>
        <a:bodyPr/>
        <a:lstStyle/>
        <a:p>
          <a:endParaRPr lang="fr-FR"/>
        </a:p>
      </dgm:t>
    </dgm:pt>
    <dgm:pt modelId="{7FEB89A1-CC55-42DB-B0C9-506F0B5EECF3}" type="pres">
      <dgm:prSet presAssocID="{13058BE0-5DF5-4192-B4A6-89D30DED2564}" presName="sibTrans" presStyleLbl="sibTrans2D1" presStyleIdx="0" presStyleCnt="6"/>
      <dgm:spPr/>
      <dgm:t>
        <a:bodyPr/>
        <a:lstStyle/>
        <a:p>
          <a:endParaRPr lang="fr-FR"/>
        </a:p>
      </dgm:t>
    </dgm:pt>
    <dgm:pt modelId="{9E29794E-93B9-4247-A6D4-6E61D209DCB3}" type="pres">
      <dgm:prSet presAssocID="{13058BE0-5DF5-4192-B4A6-89D30DED2564}" presName="connTx" presStyleLbl="sibTrans2D1" presStyleIdx="0" presStyleCnt="6"/>
      <dgm:spPr/>
      <dgm:t>
        <a:bodyPr/>
        <a:lstStyle/>
        <a:p>
          <a:endParaRPr lang="fr-FR"/>
        </a:p>
      </dgm:t>
    </dgm:pt>
    <dgm:pt modelId="{EBFE95AC-D0AA-45FE-B44A-2EE2D1F7B4C8}" type="pres">
      <dgm:prSet presAssocID="{FAD79B40-6A18-4728-B55B-EB50D7F778F3}" presName="composite" presStyleCnt="0"/>
      <dgm:spPr/>
    </dgm:pt>
    <dgm:pt modelId="{8CC6F2EF-AAC3-49DF-B2F4-D58CA91B287A}" type="pres">
      <dgm:prSet presAssocID="{FAD79B40-6A18-4728-B55B-EB50D7F778F3}" presName="parTx" presStyleLbl="node1" presStyleIdx="0" presStyleCnt="7">
        <dgm:presLayoutVars>
          <dgm:chMax val="0"/>
          <dgm:chPref val="0"/>
          <dgm:bulletEnabled val="1"/>
        </dgm:presLayoutVars>
      </dgm:prSet>
      <dgm:spPr/>
      <dgm:t>
        <a:bodyPr/>
        <a:lstStyle/>
        <a:p>
          <a:endParaRPr lang="fr-FR"/>
        </a:p>
      </dgm:t>
    </dgm:pt>
    <dgm:pt modelId="{BFC4AFD4-5503-431D-8B85-55B0F8819485}" type="pres">
      <dgm:prSet presAssocID="{FAD79B40-6A18-4728-B55B-EB50D7F778F3}" presName="parSh" presStyleLbl="node1" presStyleIdx="1" presStyleCnt="7" custScaleX="183225" custScaleY="107645"/>
      <dgm:spPr/>
      <dgm:t>
        <a:bodyPr/>
        <a:lstStyle/>
        <a:p>
          <a:endParaRPr lang="fr-FR"/>
        </a:p>
      </dgm:t>
    </dgm:pt>
    <dgm:pt modelId="{2FF09895-4956-402E-813A-88E75C579969}" type="pres">
      <dgm:prSet presAssocID="{FAD79B40-6A18-4728-B55B-EB50D7F778F3}" presName="desTx" presStyleLbl="fgAcc1" presStyleIdx="1" presStyleCnt="7">
        <dgm:presLayoutVars>
          <dgm:bulletEnabled val="1"/>
        </dgm:presLayoutVars>
      </dgm:prSet>
      <dgm:spPr/>
      <dgm:t>
        <a:bodyPr/>
        <a:lstStyle/>
        <a:p>
          <a:endParaRPr lang="fr-FR"/>
        </a:p>
      </dgm:t>
    </dgm:pt>
    <dgm:pt modelId="{0EFC2AD5-8060-486F-8BD2-EEF55289F2E5}" type="pres">
      <dgm:prSet presAssocID="{44133CE0-F73E-46D2-ACA8-721477FA88D0}" presName="sibTrans" presStyleLbl="sibTrans2D1" presStyleIdx="1" presStyleCnt="6"/>
      <dgm:spPr/>
      <dgm:t>
        <a:bodyPr/>
        <a:lstStyle/>
        <a:p>
          <a:endParaRPr lang="fr-FR"/>
        </a:p>
      </dgm:t>
    </dgm:pt>
    <dgm:pt modelId="{604393F2-2F7A-4212-8EA3-42A79F93887A}" type="pres">
      <dgm:prSet presAssocID="{44133CE0-F73E-46D2-ACA8-721477FA88D0}" presName="connTx" presStyleLbl="sibTrans2D1" presStyleIdx="1" presStyleCnt="6"/>
      <dgm:spPr/>
      <dgm:t>
        <a:bodyPr/>
        <a:lstStyle/>
        <a:p>
          <a:endParaRPr lang="fr-FR"/>
        </a:p>
      </dgm:t>
    </dgm:pt>
    <dgm:pt modelId="{10F3D8DF-365B-44C9-9796-0BA90F7EBE23}" type="pres">
      <dgm:prSet presAssocID="{FFAA71D6-3EDA-40D6-B29D-672E6B1032E5}" presName="composite" presStyleCnt="0"/>
      <dgm:spPr/>
    </dgm:pt>
    <dgm:pt modelId="{9516D85C-BA34-4D21-8B36-417C8907C1F1}" type="pres">
      <dgm:prSet presAssocID="{FFAA71D6-3EDA-40D6-B29D-672E6B1032E5}" presName="parTx" presStyleLbl="node1" presStyleIdx="1" presStyleCnt="7">
        <dgm:presLayoutVars>
          <dgm:chMax val="0"/>
          <dgm:chPref val="0"/>
          <dgm:bulletEnabled val="1"/>
        </dgm:presLayoutVars>
      </dgm:prSet>
      <dgm:spPr/>
      <dgm:t>
        <a:bodyPr/>
        <a:lstStyle/>
        <a:p>
          <a:endParaRPr lang="fr-FR"/>
        </a:p>
      </dgm:t>
    </dgm:pt>
    <dgm:pt modelId="{9E49F069-9203-4524-9697-E6717CB38B89}" type="pres">
      <dgm:prSet presAssocID="{FFAA71D6-3EDA-40D6-B29D-672E6B1032E5}" presName="parSh" presStyleLbl="node1" presStyleIdx="2" presStyleCnt="7" custScaleX="189403" custScaleY="103126"/>
      <dgm:spPr/>
      <dgm:t>
        <a:bodyPr/>
        <a:lstStyle/>
        <a:p>
          <a:endParaRPr lang="fr-FR"/>
        </a:p>
      </dgm:t>
    </dgm:pt>
    <dgm:pt modelId="{46CD2E5D-9CCF-4FCB-B062-485F29EE7B69}" type="pres">
      <dgm:prSet presAssocID="{FFAA71D6-3EDA-40D6-B29D-672E6B1032E5}" presName="desTx" presStyleLbl="fgAcc1" presStyleIdx="2" presStyleCnt="7">
        <dgm:presLayoutVars>
          <dgm:bulletEnabled val="1"/>
        </dgm:presLayoutVars>
      </dgm:prSet>
      <dgm:spPr/>
      <dgm:t>
        <a:bodyPr/>
        <a:lstStyle/>
        <a:p>
          <a:endParaRPr lang="fr-FR"/>
        </a:p>
      </dgm:t>
    </dgm:pt>
    <dgm:pt modelId="{60900421-6547-42BD-9895-9A9366EE80D4}" type="pres">
      <dgm:prSet presAssocID="{C76C7A87-79DB-4C71-AEC7-FD32E575F95F}" presName="sibTrans" presStyleLbl="sibTrans2D1" presStyleIdx="2" presStyleCnt="6"/>
      <dgm:spPr/>
      <dgm:t>
        <a:bodyPr/>
        <a:lstStyle/>
        <a:p>
          <a:endParaRPr lang="fr-FR"/>
        </a:p>
      </dgm:t>
    </dgm:pt>
    <dgm:pt modelId="{1AC11DD3-CE0F-461D-B113-1E047C5EC468}" type="pres">
      <dgm:prSet presAssocID="{C76C7A87-79DB-4C71-AEC7-FD32E575F95F}" presName="connTx" presStyleLbl="sibTrans2D1" presStyleIdx="2" presStyleCnt="6"/>
      <dgm:spPr/>
      <dgm:t>
        <a:bodyPr/>
        <a:lstStyle/>
        <a:p>
          <a:endParaRPr lang="fr-FR"/>
        </a:p>
      </dgm:t>
    </dgm:pt>
    <dgm:pt modelId="{5E050D3B-79F3-467D-96AA-CDA56A16C99A}" type="pres">
      <dgm:prSet presAssocID="{95BCB07B-863C-476E-8611-50D2E1735EB0}" presName="composite" presStyleCnt="0"/>
      <dgm:spPr/>
    </dgm:pt>
    <dgm:pt modelId="{AFEBBD96-C6E6-4ADE-9960-BA45E4FE4361}" type="pres">
      <dgm:prSet presAssocID="{95BCB07B-863C-476E-8611-50D2E1735EB0}" presName="parTx" presStyleLbl="node1" presStyleIdx="2" presStyleCnt="7">
        <dgm:presLayoutVars>
          <dgm:chMax val="0"/>
          <dgm:chPref val="0"/>
          <dgm:bulletEnabled val="1"/>
        </dgm:presLayoutVars>
      </dgm:prSet>
      <dgm:spPr/>
      <dgm:t>
        <a:bodyPr/>
        <a:lstStyle/>
        <a:p>
          <a:endParaRPr lang="fr-FR"/>
        </a:p>
      </dgm:t>
    </dgm:pt>
    <dgm:pt modelId="{1A6ADE76-1E68-43FE-B793-E2A8644A7A1A}" type="pres">
      <dgm:prSet presAssocID="{95BCB07B-863C-476E-8611-50D2E1735EB0}" presName="parSh" presStyleLbl="node1" presStyleIdx="3" presStyleCnt="7" custScaleX="165084" custScaleY="110597"/>
      <dgm:spPr/>
      <dgm:t>
        <a:bodyPr/>
        <a:lstStyle/>
        <a:p>
          <a:endParaRPr lang="fr-FR"/>
        </a:p>
      </dgm:t>
    </dgm:pt>
    <dgm:pt modelId="{E5000B8B-BFB3-48D0-BB88-C9022F83DF79}" type="pres">
      <dgm:prSet presAssocID="{95BCB07B-863C-476E-8611-50D2E1735EB0}" presName="desTx" presStyleLbl="fgAcc1" presStyleIdx="3" presStyleCnt="7">
        <dgm:presLayoutVars>
          <dgm:bulletEnabled val="1"/>
        </dgm:presLayoutVars>
      </dgm:prSet>
      <dgm:spPr/>
      <dgm:t>
        <a:bodyPr/>
        <a:lstStyle/>
        <a:p>
          <a:endParaRPr lang="fr-FR"/>
        </a:p>
      </dgm:t>
    </dgm:pt>
    <dgm:pt modelId="{DF32ECD5-F13E-434F-89E5-8F71432FC586}" type="pres">
      <dgm:prSet presAssocID="{0BCEE200-343C-426D-A49A-37ECFF530C27}" presName="sibTrans" presStyleLbl="sibTrans2D1" presStyleIdx="3" presStyleCnt="6"/>
      <dgm:spPr/>
      <dgm:t>
        <a:bodyPr/>
        <a:lstStyle/>
        <a:p>
          <a:endParaRPr lang="fr-FR"/>
        </a:p>
      </dgm:t>
    </dgm:pt>
    <dgm:pt modelId="{E839B1C8-9A53-4A59-8BF7-633623A39577}" type="pres">
      <dgm:prSet presAssocID="{0BCEE200-343C-426D-A49A-37ECFF530C27}" presName="connTx" presStyleLbl="sibTrans2D1" presStyleIdx="3" presStyleCnt="6"/>
      <dgm:spPr/>
      <dgm:t>
        <a:bodyPr/>
        <a:lstStyle/>
        <a:p>
          <a:endParaRPr lang="fr-FR"/>
        </a:p>
      </dgm:t>
    </dgm:pt>
    <dgm:pt modelId="{13C600F3-5A82-474A-9520-C8BB52F06978}" type="pres">
      <dgm:prSet presAssocID="{BCB4197A-31EA-413C-8A39-4325146A8F61}" presName="composite" presStyleCnt="0"/>
      <dgm:spPr/>
    </dgm:pt>
    <dgm:pt modelId="{637DF705-EBAC-4FCB-9B53-395EB75E9F5E}" type="pres">
      <dgm:prSet presAssocID="{BCB4197A-31EA-413C-8A39-4325146A8F61}" presName="parTx" presStyleLbl="node1" presStyleIdx="3" presStyleCnt="7">
        <dgm:presLayoutVars>
          <dgm:chMax val="0"/>
          <dgm:chPref val="0"/>
          <dgm:bulletEnabled val="1"/>
        </dgm:presLayoutVars>
      </dgm:prSet>
      <dgm:spPr/>
      <dgm:t>
        <a:bodyPr/>
        <a:lstStyle/>
        <a:p>
          <a:endParaRPr lang="fr-FR"/>
        </a:p>
      </dgm:t>
    </dgm:pt>
    <dgm:pt modelId="{C01FC786-1F0A-4365-B6C4-8CFC70E7A65D}" type="pres">
      <dgm:prSet presAssocID="{BCB4197A-31EA-413C-8A39-4325146A8F61}" presName="parSh" presStyleLbl="node1" presStyleIdx="4" presStyleCnt="7" custScaleX="134060" custScaleY="130953"/>
      <dgm:spPr/>
      <dgm:t>
        <a:bodyPr/>
        <a:lstStyle/>
        <a:p>
          <a:endParaRPr lang="fr-FR"/>
        </a:p>
      </dgm:t>
    </dgm:pt>
    <dgm:pt modelId="{650382DE-7F88-4389-A14D-F154ED4BC738}" type="pres">
      <dgm:prSet presAssocID="{BCB4197A-31EA-413C-8A39-4325146A8F61}" presName="desTx" presStyleLbl="fgAcc1" presStyleIdx="4" presStyleCnt="7">
        <dgm:presLayoutVars>
          <dgm:bulletEnabled val="1"/>
        </dgm:presLayoutVars>
      </dgm:prSet>
      <dgm:spPr/>
      <dgm:t>
        <a:bodyPr/>
        <a:lstStyle/>
        <a:p>
          <a:endParaRPr lang="fr-FR"/>
        </a:p>
      </dgm:t>
    </dgm:pt>
    <dgm:pt modelId="{4673CBE7-012A-4314-B647-8AE9242057F9}" type="pres">
      <dgm:prSet presAssocID="{EB91A236-F765-4266-BF8A-FB3BEB75DD4F}" presName="sibTrans" presStyleLbl="sibTrans2D1" presStyleIdx="4" presStyleCnt="6"/>
      <dgm:spPr/>
      <dgm:t>
        <a:bodyPr/>
        <a:lstStyle/>
        <a:p>
          <a:endParaRPr lang="fr-FR"/>
        </a:p>
      </dgm:t>
    </dgm:pt>
    <dgm:pt modelId="{3F54A63E-A786-416E-9186-44D52562B73F}" type="pres">
      <dgm:prSet presAssocID="{EB91A236-F765-4266-BF8A-FB3BEB75DD4F}" presName="connTx" presStyleLbl="sibTrans2D1" presStyleIdx="4" presStyleCnt="6"/>
      <dgm:spPr/>
      <dgm:t>
        <a:bodyPr/>
        <a:lstStyle/>
        <a:p>
          <a:endParaRPr lang="fr-FR"/>
        </a:p>
      </dgm:t>
    </dgm:pt>
    <dgm:pt modelId="{FE33B44C-F0E7-4154-BB47-62A3B05A496D}" type="pres">
      <dgm:prSet presAssocID="{5D7C2D00-0345-4B1C-8897-71DFA2E59BA9}" presName="composite" presStyleCnt="0"/>
      <dgm:spPr/>
    </dgm:pt>
    <dgm:pt modelId="{68BF8504-7F4F-4C32-ACDE-BECF69B9D223}" type="pres">
      <dgm:prSet presAssocID="{5D7C2D00-0345-4B1C-8897-71DFA2E59BA9}" presName="parTx" presStyleLbl="node1" presStyleIdx="4" presStyleCnt="7">
        <dgm:presLayoutVars>
          <dgm:chMax val="0"/>
          <dgm:chPref val="0"/>
          <dgm:bulletEnabled val="1"/>
        </dgm:presLayoutVars>
      </dgm:prSet>
      <dgm:spPr/>
      <dgm:t>
        <a:bodyPr/>
        <a:lstStyle/>
        <a:p>
          <a:endParaRPr lang="fr-FR"/>
        </a:p>
      </dgm:t>
    </dgm:pt>
    <dgm:pt modelId="{DFFFAD94-EA02-4D15-A6AB-670AAF8BB733}" type="pres">
      <dgm:prSet presAssocID="{5D7C2D00-0345-4B1C-8897-71DFA2E59BA9}" presName="parSh" presStyleLbl="node1" presStyleIdx="5" presStyleCnt="7" custScaleX="154782" custScaleY="109721"/>
      <dgm:spPr/>
      <dgm:t>
        <a:bodyPr/>
        <a:lstStyle/>
        <a:p>
          <a:endParaRPr lang="fr-FR"/>
        </a:p>
      </dgm:t>
    </dgm:pt>
    <dgm:pt modelId="{9E2594F7-9C2A-4690-B297-DA61FEEB9C39}" type="pres">
      <dgm:prSet presAssocID="{5D7C2D00-0345-4B1C-8897-71DFA2E59BA9}" presName="desTx" presStyleLbl="fgAcc1" presStyleIdx="5" presStyleCnt="7">
        <dgm:presLayoutVars>
          <dgm:bulletEnabled val="1"/>
        </dgm:presLayoutVars>
      </dgm:prSet>
      <dgm:spPr/>
      <dgm:t>
        <a:bodyPr/>
        <a:lstStyle/>
        <a:p>
          <a:endParaRPr lang="fr-FR"/>
        </a:p>
      </dgm:t>
    </dgm:pt>
    <dgm:pt modelId="{170D6433-19D4-41F4-8158-B05CFC35FD78}" type="pres">
      <dgm:prSet presAssocID="{B1D88318-CD16-4C24-BDC8-14FA43C12479}" presName="sibTrans" presStyleLbl="sibTrans2D1" presStyleIdx="5" presStyleCnt="6"/>
      <dgm:spPr/>
      <dgm:t>
        <a:bodyPr/>
        <a:lstStyle/>
        <a:p>
          <a:endParaRPr lang="fr-FR"/>
        </a:p>
      </dgm:t>
    </dgm:pt>
    <dgm:pt modelId="{33B8D0E3-0994-419C-9E55-CB85D97E0F0A}" type="pres">
      <dgm:prSet presAssocID="{B1D88318-CD16-4C24-BDC8-14FA43C12479}" presName="connTx" presStyleLbl="sibTrans2D1" presStyleIdx="5" presStyleCnt="6"/>
      <dgm:spPr/>
      <dgm:t>
        <a:bodyPr/>
        <a:lstStyle/>
        <a:p>
          <a:endParaRPr lang="fr-FR"/>
        </a:p>
      </dgm:t>
    </dgm:pt>
    <dgm:pt modelId="{ED0744F0-A2E8-4FAB-824C-8D4BA9D3F649}" type="pres">
      <dgm:prSet presAssocID="{3B04D0AD-3BCA-4299-B690-936EC57C8F92}" presName="composite" presStyleCnt="0"/>
      <dgm:spPr/>
    </dgm:pt>
    <dgm:pt modelId="{21E883D4-E101-4FCB-B23D-313F523D2061}" type="pres">
      <dgm:prSet presAssocID="{3B04D0AD-3BCA-4299-B690-936EC57C8F92}" presName="parTx" presStyleLbl="node1" presStyleIdx="5" presStyleCnt="7">
        <dgm:presLayoutVars>
          <dgm:chMax val="0"/>
          <dgm:chPref val="0"/>
          <dgm:bulletEnabled val="1"/>
        </dgm:presLayoutVars>
      </dgm:prSet>
      <dgm:spPr/>
      <dgm:t>
        <a:bodyPr/>
        <a:lstStyle/>
        <a:p>
          <a:endParaRPr lang="fr-FR"/>
        </a:p>
      </dgm:t>
    </dgm:pt>
    <dgm:pt modelId="{B2A67162-00B7-4912-AF08-50C3F3E83A00}" type="pres">
      <dgm:prSet presAssocID="{3B04D0AD-3BCA-4299-B690-936EC57C8F92}" presName="parSh" presStyleLbl="node1" presStyleIdx="6" presStyleCnt="7" custScaleX="151399" custScaleY="107808"/>
      <dgm:spPr/>
      <dgm:t>
        <a:bodyPr/>
        <a:lstStyle/>
        <a:p>
          <a:endParaRPr lang="fr-FR"/>
        </a:p>
      </dgm:t>
    </dgm:pt>
    <dgm:pt modelId="{2B66A866-98A5-4BE6-AEC9-3C6B5B937358}" type="pres">
      <dgm:prSet presAssocID="{3B04D0AD-3BCA-4299-B690-936EC57C8F92}" presName="desTx" presStyleLbl="fgAcc1" presStyleIdx="6" presStyleCnt="7">
        <dgm:presLayoutVars>
          <dgm:bulletEnabled val="1"/>
        </dgm:presLayoutVars>
      </dgm:prSet>
      <dgm:spPr/>
      <dgm:t>
        <a:bodyPr/>
        <a:lstStyle/>
        <a:p>
          <a:endParaRPr lang="fr-FR"/>
        </a:p>
      </dgm:t>
    </dgm:pt>
  </dgm:ptLst>
  <dgm:cxnLst>
    <dgm:cxn modelId="{1027D8B5-49A9-417A-8365-4D34A9206817}" srcId="{4F7D5254-DB60-4F4D-8539-8B9275D30FDE}" destId="{1A8EC3FC-7E2C-4CD7-B588-88A26B5F7B70}" srcOrd="0" destOrd="0" parTransId="{466679C0-B234-4AAF-AB26-75E2F4CE93EC}" sibTransId="{13058BE0-5DF5-4192-B4A6-89D30DED2564}"/>
    <dgm:cxn modelId="{1AE99904-79E4-41E3-B4B5-02E0E837F2A0}" srcId="{FAD79B40-6A18-4728-B55B-EB50D7F778F3}" destId="{FDB7EF8E-49C5-418B-9BF6-7F94A52001E8}" srcOrd="1" destOrd="0" parTransId="{5820A9B7-9CB5-4FF7-A449-6AD7B4F557C0}" sibTransId="{FD869A2B-2DCC-4D0E-95F2-656563301CBA}"/>
    <dgm:cxn modelId="{06462E9F-328A-4C6F-ADA0-60E02B4EDD55}" type="presOf" srcId="{0BCEE200-343C-426D-A49A-37ECFF530C27}" destId="{E839B1C8-9A53-4A59-8BF7-633623A39577}" srcOrd="1" destOrd="0" presId="urn:microsoft.com/office/officeart/2005/8/layout/process3"/>
    <dgm:cxn modelId="{69C0FC44-8ABC-4EBB-98D5-70AE4C3690D2}" srcId="{BCB4197A-31EA-413C-8A39-4325146A8F61}" destId="{933AF4A6-542C-413A-9ADC-9706BF9ACD8B}" srcOrd="0" destOrd="0" parTransId="{80FFD600-0AD4-45AA-9078-D5444308322B}" sibTransId="{2D8F08FB-E623-4D0B-B85B-50DB34DFE483}"/>
    <dgm:cxn modelId="{3E5D9349-D5F9-4781-BD6F-218962DD67CA}" type="presOf" srcId="{A45FFFBA-835F-424D-8CC4-654AD76E60FB}" destId="{2FF09895-4956-402E-813A-88E75C579969}" srcOrd="0" destOrd="0" presId="urn:microsoft.com/office/officeart/2005/8/layout/process3"/>
    <dgm:cxn modelId="{F4550961-4954-4667-B619-27FEA5BBC5AB}" type="presOf" srcId="{EB91A236-F765-4266-BF8A-FB3BEB75DD4F}" destId="{4673CBE7-012A-4314-B647-8AE9242057F9}" srcOrd="0" destOrd="0" presId="urn:microsoft.com/office/officeart/2005/8/layout/process3"/>
    <dgm:cxn modelId="{FDB34E31-C86A-4E25-B0AD-8FC51EC03D2C}" type="presOf" srcId="{95BCB07B-863C-476E-8611-50D2E1735EB0}" destId="{AFEBBD96-C6E6-4ADE-9960-BA45E4FE4361}" srcOrd="0" destOrd="0" presId="urn:microsoft.com/office/officeart/2005/8/layout/process3"/>
    <dgm:cxn modelId="{1C3BCB84-1E4F-4098-86D2-DAECBFB60672}" srcId="{FFAA71D6-3EDA-40D6-B29D-672E6B1032E5}" destId="{DE4D8F03-2B15-41E9-9B8D-6065397ABAA2}" srcOrd="0" destOrd="0" parTransId="{BA46E467-9F01-4B5F-AD32-F8DF22D1E69D}" sibTransId="{917AD98D-D7B9-4868-8945-B79FAD308BD0}"/>
    <dgm:cxn modelId="{1CE9FBC5-AC1E-4EE1-BF3A-C2E8FDE6BA81}" type="presOf" srcId="{7D80FBD4-5DCF-4F22-BFCE-AE213C135724}" destId="{C47AB717-FEFA-4D06-9529-7DD74E2CB3C2}" srcOrd="0" destOrd="1" presId="urn:microsoft.com/office/officeart/2005/8/layout/process3"/>
    <dgm:cxn modelId="{C48A6202-57AA-4D72-A399-9B2C285D861F}" type="presOf" srcId="{FFAA71D6-3EDA-40D6-B29D-672E6B1032E5}" destId="{9E49F069-9203-4524-9697-E6717CB38B89}" srcOrd="1" destOrd="0" presId="urn:microsoft.com/office/officeart/2005/8/layout/process3"/>
    <dgm:cxn modelId="{4D1B64E2-059F-4D95-898D-09BFADFBAEEB}" srcId="{1A8EC3FC-7E2C-4CD7-B588-88A26B5F7B70}" destId="{3B32BEA4-51C8-4B08-8DBC-04BA0C074BC5}" srcOrd="0" destOrd="0" parTransId="{152FDBD0-CA7A-4E03-891A-7728F556E53F}" sibTransId="{75039187-A098-4ADD-9FB6-76749CDFB5C5}"/>
    <dgm:cxn modelId="{D68AE2FF-322C-4E1D-A469-593E34C0B1C7}" type="presOf" srcId="{1A8EC3FC-7E2C-4CD7-B588-88A26B5F7B70}" destId="{D1C85DA9-D40E-4747-A18C-B1F260EA23E1}" srcOrd="0" destOrd="0" presId="urn:microsoft.com/office/officeart/2005/8/layout/process3"/>
    <dgm:cxn modelId="{47D92A02-F0EE-45D8-872F-F63DD98D2B2A}" type="presOf" srcId="{0F06B3AC-4A9C-4DE4-9BEB-50F622A5CF65}" destId="{9E2594F7-9C2A-4690-B297-DA61FEEB9C39}" srcOrd="0" destOrd="0" presId="urn:microsoft.com/office/officeart/2005/8/layout/process3"/>
    <dgm:cxn modelId="{0B0C1829-0E93-43C7-A36C-AE250345678C}" srcId="{1A8EC3FC-7E2C-4CD7-B588-88A26B5F7B70}" destId="{7D80FBD4-5DCF-4F22-BFCE-AE213C135724}" srcOrd="1" destOrd="0" parTransId="{BA84B496-AB83-4A05-9D19-7F06F255E2BE}" sibTransId="{43831CF9-9B9D-4110-BE59-D22ED5B96C1B}"/>
    <dgm:cxn modelId="{CE80AD93-CC0F-43B0-8892-097BC668F064}" type="presOf" srcId="{13058BE0-5DF5-4192-B4A6-89D30DED2564}" destId="{9E29794E-93B9-4247-A6D4-6E61D209DCB3}" srcOrd="1" destOrd="0" presId="urn:microsoft.com/office/officeart/2005/8/layout/process3"/>
    <dgm:cxn modelId="{0A91E7D2-B232-4C6C-A232-C2187DAD1A03}" type="presOf" srcId="{FAD79B40-6A18-4728-B55B-EB50D7F778F3}" destId="{BFC4AFD4-5503-431D-8B85-55B0F8819485}" srcOrd="1" destOrd="0" presId="urn:microsoft.com/office/officeart/2005/8/layout/process3"/>
    <dgm:cxn modelId="{C8F7B3B7-4028-4A5D-8A01-A9A7EB84DCBF}" srcId="{FAD79B40-6A18-4728-B55B-EB50D7F778F3}" destId="{A45FFFBA-835F-424D-8CC4-654AD76E60FB}" srcOrd="0" destOrd="0" parTransId="{D5E18294-2813-4C9F-B0A7-AE746C835725}" sibTransId="{43B6E4A9-6CE4-4F08-912A-26CF342A0917}"/>
    <dgm:cxn modelId="{7AE0E6D1-4B71-4DAA-9EC9-1C8232E8EBC7}" type="presOf" srcId="{B1D88318-CD16-4C24-BDC8-14FA43C12479}" destId="{33B8D0E3-0994-419C-9E55-CB85D97E0F0A}" srcOrd="1" destOrd="0" presId="urn:microsoft.com/office/officeart/2005/8/layout/process3"/>
    <dgm:cxn modelId="{991F850D-5B67-4E32-B68A-59CAE554B829}" type="presOf" srcId="{3B32BEA4-51C8-4B08-8DBC-04BA0C074BC5}" destId="{C47AB717-FEFA-4D06-9529-7DD74E2CB3C2}" srcOrd="0" destOrd="0" presId="urn:microsoft.com/office/officeart/2005/8/layout/process3"/>
    <dgm:cxn modelId="{16A40113-A416-41EE-A1B6-A29E87E2C5E9}" type="presOf" srcId="{B1D88318-CD16-4C24-BDC8-14FA43C12479}" destId="{170D6433-19D4-41F4-8158-B05CFC35FD78}" srcOrd="0" destOrd="0" presId="urn:microsoft.com/office/officeart/2005/8/layout/process3"/>
    <dgm:cxn modelId="{9F03D69E-B7B9-4603-AF9C-1D96200C1B69}" type="presOf" srcId="{3B04D0AD-3BCA-4299-B690-936EC57C8F92}" destId="{B2A67162-00B7-4912-AF08-50C3F3E83A00}" srcOrd="1" destOrd="0" presId="urn:microsoft.com/office/officeart/2005/8/layout/process3"/>
    <dgm:cxn modelId="{563BF28C-59AC-4732-8459-F16CA26223EA}" type="presOf" srcId="{BCB4197A-31EA-413C-8A39-4325146A8F61}" destId="{C01FC786-1F0A-4365-B6C4-8CFC70E7A65D}" srcOrd="1" destOrd="0" presId="urn:microsoft.com/office/officeart/2005/8/layout/process3"/>
    <dgm:cxn modelId="{E449329F-B270-4725-A1BD-BC71A5184716}" type="presOf" srcId="{C76C7A87-79DB-4C71-AEC7-FD32E575F95F}" destId="{60900421-6547-42BD-9895-9A9366EE80D4}" srcOrd="0" destOrd="0" presId="urn:microsoft.com/office/officeart/2005/8/layout/process3"/>
    <dgm:cxn modelId="{D7BFA5FE-E924-485A-9739-FF57B6360BDA}" type="presOf" srcId="{44133CE0-F73E-46D2-ACA8-721477FA88D0}" destId="{0EFC2AD5-8060-486F-8BD2-EEF55289F2E5}" srcOrd="0" destOrd="0" presId="urn:microsoft.com/office/officeart/2005/8/layout/process3"/>
    <dgm:cxn modelId="{3F74EA88-DF50-41D6-A610-E2EAD1E0F07E}" type="presOf" srcId="{3B04D0AD-3BCA-4299-B690-936EC57C8F92}" destId="{21E883D4-E101-4FCB-B23D-313F523D2061}" srcOrd="0" destOrd="0" presId="urn:microsoft.com/office/officeart/2005/8/layout/process3"/>
    <dgm:cxn modelId="{7A611DB8-DE42-44CF-B5C3-86B2E15877A3}" srcId="{4F7D5254-DB60-4F4D-8539-8B9275D30FDE}" destId="{95BCB07B-863C-476E-8611-50D2E1735EB0}" srcOrd="3" destOrd="0" parTransId="{D1952C56-B14E-4501-BB4B-67BD891C8FEE}" sibTransId="{0BCEE200-343C-426D-A49A-37ECFF530C27}"/>
    <dgm:cxn modelId="{3B304C6B-A167-4379-9EB4-D1A0545DD99F}" type="presOf" srcId="{82E374EC-2E7E-4DC2-B60E-291883AF3B1C}" destId="{E5000B8B-BFB3-48D0-BB88-C9022F83DF79}" srcOrd="0" destOrd="1" presId="urn:microsoft.com/office/officeart/2005/8/layout/process3"/>
    <dgm:cxn modelId="{1689A785-65AB-4EE2-9DCE-706F6116DA8B}" srcId="{3B04D0AD-3BCA-4299-B690-936EC57C8F92}" destId="{50A62F3F-A77C-4B6A-8B7F-7F5B13A0035D}" srcOrd="0" destOrd="0" parTransId="{B1171D9F-606A-4242-89BE-9EE71D44C5E8}" sibTransId="{0C5A8CE9-A6E7-4412-A799-A77CE63E2ECE}"/>
    <dgm:cxn modelId="{76861D99-D0E6-4223-AE15-7934CE74E06F}" type="presOf" srcId="{5D7C2D00-0345-4B1C-8897-71DFA2E59BA9}" destId="{DFFFAD94-EA02-4D15-A6AB-670AAF8BB733}" srcOrd="1" destOrd="0" presId="urn:microsoft.com/office/officeart/2005/8/layout/process3"/>
    <dgm:cxn modelId="{78449904-460F-45B2-88FA-DCAFECA7D02B}" srcId="{FFAA71D6-3EDA-40D6-B29D-672E6B1032E5}" destId="{07347541-85D8-4BE0-A1E1-D2F784B383CD}" srcOrd="1" destOrd="0" parTransId="{EF8FC309-A80B-4A69-8C3E-696675E904E7}" sibTransId="{5EA424BC-66CB-4F18-A4ED-3DB2CB8D31F3}"/>
    <dgm:cxn modelId="{6DF126B0-B6DF-4A1B-A289-06ECD58CA638}" type="presOf" srcId="{DE4D8F03-2B15-41E9-9B8D-6065397ABAA2}" destId="{46CD2E5D-9CCF-4FCB-B062-485F29EE7B69}" srcOrd="0" destOrd="0" presId="urn:microsoft.com/office/officeart/2005/8/layout/process3"/>
    <dgm:cxn modelId="{4746534E-5FFE-46B9-9402-6770A12AF97C}" srcId="{95BCB07B-863C-476E-8611-50D2E1735EB0}" destId="{82E374EC-2E7E-4DC2-B60E-291883AF3B1C}" srcOrd="1" destOrd="0" parTransId="{50C78AEB-81C7-4735-B458-FA6EB221E57D}" sibTransId="{B0F406B5-9F8F-4D3E-8738-11839A66386E}"/>
    <dgm:cxn modelId="{6143884B-CE42-452F-8A74-05BBF3547591}" type="presOf" srcId="{C76C7A87-79DB-4C71-AEC7-FD32E575F95F}" destId="{1AC11DD3-CE0F-461D-B113-1E047C5EC468}" srcOrd="1" destOrd="0" presId="urn:microsoft.com/office/officeart/2005/8/layout/process3"/>
    <dgm:cxn modelId="{1A6F9D23-6A31-4897-B8D9-882A5CBBBE3E}" srcId="{95BCB07B-863C-476E-8611-50D2E1735EB0}" destId="{DA91A251-278E-4E48-8F19-26855DCC1E52}" srcOrd="0" destOrd="0" parTransId="{F36E551B-E355-4C13-8F8C-C7AC6583231B}" sibTransId="{E01F5CAD-3014-498C-ACFF-70A6C941B516}"/>
    <dgm:cxn modelId="{2D640968-0F53-4ADB-AC54-46C967B5E964}" type="presOf" srcId="{EB91A236-F765-4266-BF8A-FB3BEB75DD4F}" destId="{3F54A63E-A786-416E-9186-44D52562B73F}" srcOrd="1" destOrd="0" presId="urn:microsoft.com/office/officeart/2005/8/layout/process3"/>
    <dgm:cxn modelId="{F21E6ACF-5342-48EC-9623-1741058762B5}" type="presOf" srcId="{FFAA71D6-3EDA-40D6-B29D-672E6B1032E5}" destId="{9516D85C-BA34-4D21-8B36-417C8907C1F1}" srcOrd="0" destOrd="0" presId="urn:microsoft.com/office/officeart/2005/8/layout/process3"/>
    <dgm:cxn modelId="{8209A645-8E43-433C-A543-F56E0818925C}" srcId="{4F7D5254-DB60-4F4D-8539-8B9275D30FDE}" destId="{3B04D0AD-3BCA-4299-B690-936EC57C8F92}" srcOrd="6" destOrd="0" parTransId="{6526AC5E-AF0F-490D-B8D8-D092496F8A59}" sibTransId="{7889EFC2-3A20-4DFD-B798-216615AADDCA}"/>
    <dgm:cxn modelId="{645110CC-999C-4DC7-8498-E3F9FF36CE09}" srcId="{4F7D5254-DB60-4F4D-8539-8B9275D30FDE}" destId="{5D7C2D00-0345-4B1C-8897-71DFA2E59BA9}" srcOrd="5" destOrd="0" parTransId="{A9E90EDE-E511-4205-AE58-046432FDB6A5}" sibTransId="{B1D88318-CD16-4C24-BDC8-14FA43C12479}"/>
    <dgm:cxn modelId="{5FC25713-DBEE-43DB-A469-A222E44DD749}" type="presOf" srcId="{BCB4197A-31EA-413C-8A39-4325146A8F61}" destId="{637DF705-EBAC-4FCB-9B53-395EB75E9F5E}" srcOrd="0" destOrd="0" presId="urn:microsoft.com/office/officeart/2005/8/layout/process3"/>
    <dgm:cxn modelId="{31E6791C-4A57-4404-89D7-F91580697FC6}" type="presOf" srcId="{44133CE0-F73E-46D2-ACA8-721477FA88D0}" destId="{604393F2-2F7A-4212-8EA3-42A79F93887A}" srcOrd="1" destOrd="0" presId="urn:microsoft.com/office/officeart/2005/8/layout/process3"/>
    <dgm:cxn modelId="{7FFD0B80-B052-4598-94BD-0B458AF60CBC}" type="presOf" srcId="{50A62F3F-A77C-4B6A-8B7F-7F5B13A0035D}" destId="{2B66A866-98A5-4BE6-AEC9-3C6B5B937358}" srcOrd="0" destOrd="0" presId="urn:microsoft.com/office/officeart/2005/8/layout/process3"/>
    <dgm:cxn modelId="{389B864F-DE17-4B62-AC3E-A5AEF90FB0C1}" srcId="{4F7D5254-DB60-4F4D-8539-8B9275D30FDE}" destId="{FAD79B40-6A18-4728-B55B-EB50D7F778F3}" srcOrd="1" destOrd="0" parTransId="{16BF8659-8674-4279-8B51-DE41D61C0CAE}" sibTransId="{44133CE0-F73E-46D2-ACA8-721477FA88D0}"/>
    <dgm:cxn modelId="{430A36E3-611A-4A09-BE17-DB356582B4D7}" srcId="{4F7D5254-DB60-4F4D-8539-8B9275D30FDE}" destId="{FFAA71D6-3EDA-40D6-B29D-672E6B1032E5}" srcOrd="2" destOrd="0" parTransId="{E7E660F7-18EA-4BD5-B039-6000AFCB5ED0}" sibTransId="{C76C7A87-79DB-4C71-AEC7-FD32E575F95F}"/>
    <dgm:cxn modelId="{00AC8DC3-3F41-454F-A8C1-1B29C90831FC}" type="presOf" srcId="{5D7C2D00-0345-4B1C-8897-71DFA2E59BA9}" destId="{68BF8504-7F4F-4C32-ACDE-BECF69B9D223}" srcOrd="0" destOrd="0" presId="urn:microsoft.com/office/officeart/2005/8/layout/process3"/>
    <dgm:cxn modelId="{6FF1EFED-C565-43A0-96EA-24953AF720DF}" type="presOf" srcId="{95BCB07B-863C-476E-8611-50D2E1735EB0}" destId="{1A6ADE76-1E68-43FE-B793-E2A8644A7A1A}" srcOrd="1" destOrd="0" presId="urn:microsoft.com/office/officeart/2005/8/layout/process3"/>
    <dgm:cxn modelId="{01E63AC6-5CDF-4FF8-B4A8-793B44648F7E}" type="presOf" srcId="{DA91A251-278E-4E48-8F19-26855DCC1E52}" destId="{E5000B8B-BFB3-48D0-BB88-C9022F83DF79}" srcOrd="0" destOrd="0" presId="urn:microsoft.com/office/officeart/2005/8/layout/process3"/>
    <dgm:cxn modelId="{FD71B053-6C75-404D-A088-758AC481776B}" type="presOf" srcId="{FDB7EF8E-49C5-418B-9BF6-7F94A52001E8}" destId="{2FF09895-4956-402E-813A-88E75C579969}" srcOrd="0" destOrd="1" presId="urn:microsoft.com/office/officeart/2005/8/layout/process3"/>
    <dgm:cxn modelId="{6B9DFA94-B589-4EDA-8A2E-F5F1C84FCB7C}" type="presOf" srcId="{4F7D5254-DB60-4F4D-8539-8B9275D30FDE}" destId="{C12922D5-6CFE-4047-B456-42327FB718E3}" srcOrd="0" destOrd="0" presId="urn:microsoft.com/office/officeart/2005/8/layout/process3"/>
    <dgm:cxn modelId="{DA80B136-9537-465D-B125-D277FC544BAC}" type="presOf" srcId="{13058BE0-5DF5-4192-B4A6-89D30DED2564}" destId="{7FEB89A1-CC55-42DB-B0C9-506F0B5EECF3}" srcOrd="0" destOrd="0" presId="urn:microsoft.com/office/officeart/2005/8/layout/process3"/>
    <dgm:cxn modelId="{0F8BE443-3BDC-4232-8AE4-73D66D42A86B}" type="presOf" srcId="{FAD79B40-6A18-4728-B55B-EB50D7F778F3}" destId="{8CC6F2EF-AAC3-49DF-B2F4-D58CA91B287A}" srcOrd="0" destOrd="0" presId="urn:microsoft.com/office/officeart/2005/8/layout/process3"/>
    <dgm:cxn modelId="{1B3BBA07-2563-4F6A-8743-ED0D26DE463E}" type="presOf" srcId="{0BCEE200-343C-426D-A49A-37ECFF530C27}" destId="{DF32ECD5-F13E-434F-89E5-8F71432FC586}" srcOrd="0" destOrd="0" presId="urn:microsoft.com/office/officeart/2005/8/layout/process3"/>
    <dgm:cxn modelId="{132ACD11-6D12-4EEC-A95B-3B95F4E5900F}" srcId="{4F7D5254-DB60-4F4D-8539-8B9275D30FDE}" destId="{BCB4197A-31EA-413C-8A39-4325146A8F61}" srcOrd="4" destOrd="0" parTransId="{470A03A2-271C-40F7-92E1-2974657BA1B2}" sibTransId="{EB91A236-F765-4266-BF8A-FB3BEB75DD4F}"/>
    <dgm:cxn modelId="{C0A348A0-C552-4A17-BC7C-4AFB8A5829DA}" type="presOf" srcId="{1A8EC3FC-7E2C-4CD7-B588-88A26B5F7B70}" destId="{EC70CB4C-DADD-47FB-AF5E-504149AAA808}" srcOrd="1" destOrd="0" presId="urn:microsoft.com/office/officeart/2005/8/layout/process3"/>
    <dgm:cxn modelId="{8B45F004-483C-4927-94D3-E9B46CCC5AA5}" type="presOf" srcId="{933AF4A6-542C-413A-9ADC-9706BF9ACD8B}" destId="{650382DE-7F88-4389-A14D-F154ED4BC738}" srcOrd="0" destOrd="0" presId="urn:microsoft.com/office/officeart/2005/8/layout/process3"/>
    <dgm:cxn modelId="{3FB7ABD6-CC2D-4FF9-A14A-F62FFE60E3C3}" srcId="{5D7C2D00-0345-4B1C-8897-71DFA2E59BA9}" destId="{0F06B3AC-4A9C-4DE4-9BEB-50F622A5CF65}" srcOrd="0" destOrd="0" parTransId="{12A4C03C-BA6E-46E7-8702-4E7780083DED}" sibTransId="{D4EB009F-5D80-4017-8D6D-1B386B618DF8}"/>
    <dgm:cxn modelId="{3D834077-BE84-4F32-BB5A-6CE8C9A29B19}" type="presOf" srcId="{07347541-85D8-4BE0-A1E1-D2F784B383CD}" destId="{46CD2E5D-9CCF-4FCB-B062-485F29EE7B69}" srcOrd="0" destOrd="1" presId="urn:microsoft.com/office/officeart/2005/8/layout/process3"/>
    <dgm:cxn modelId="{6CF76588-ED9D-41D0-8F15-64359B1727F4}" type="presParOf" srcId="{C12922D5-6CFE-4047-B456-42327FB718E3}" destId="{2A0F0BE0-3E3C-4F8A-A95D-7158CCD2CD3E}" srcOrd="0" destOrd="0" presId="urn:microsoft.com/office/officeart/2005/8/layout/process3"/>
    <dgm:cxn modelId="{878F8B72-2AED-49EF-849A-FDD5C3160EE7}" type="presParOf" srcId="{2A0F0BE0-3E3C-4F8A-A95D-7158CCD2CD3E}" destId="{D1C85DA9-D40E-4747-A18C-B1F260EA23E1}" srcOrd="0" destOrd="0" presId="urn:microsoft.com/office/officeart/2005/8/layout/process3"/>
    <dgm:cxn modelId="{02A71C7B-E94C-43D7-A324-06A3891B79E3}" type="presParOf" srcId="{2A0F0BE0-3E3C-4F8A-A95D-7158CCD2CD3E}" destId="{EC70CB4C-DADD-47FB-AF5E-504149AAA808}" srcOrd="1" destOrd="0" presId="urn:microsoft.com/office/officeart/2005/8/layout/process3"/>
    <dgm:cxn modelId="{7BF6DF33-87AB-4D73-8DFA-07B473250660}" type="presParOf" srcId="{2A0F0BE0-3E3C-4F8A-A95D-7158CCD2CD3E}" destId="{C47AB717-FEFA-4D06-9529-7DD74E2CB3C2}" srcOrd="2" destOrd="0" presId="urn:microsoft.com/office/officeart/2005/8/layout/process3"/>
    <dgm:cxn modelId="{86D75D08-02AD-4850-B43F-33012F2D20A2}" type="presParOf" srcId="{C12922D5-6CFE-4047-B456-42327FB718E3}" destId="{7FEB89A1-CC55-42DB-B0C9-506F0B5EECF3}" srcOrd="1" destOrd="0" presId="urn:microsoft.com/office/officeart/2005/8/layout/process3"/>
    <dgm:cxn modelId="{0D0F3B8F-4E62-4930-A76E-A1748B66482F}" type="presParOf" srcId="{7FEB89A1-CC55-42DB-B0C9-506F0B5EECF3}" destId="{9E29794E-93B9-4247-A6D4-6E61D209DCB3}" srcOrd="0" destOrd="0" presId="urn:microsoft.com/office/officeart/2005/8/layout/process3"/>
    <dgm:cxn modelId="{753D574C-5F2E-4BD0-B446-CB6F36AA3A9B}" type="presParOf" srcId="{C12922D5-6CFE-4047-B456-42327FB718E3}" destId="{EBFE95AC-D0AA-45FE-B44A-2EE2D1F7B4C8}" srcOrd="2" destOrd="0" presId="urn:microsoft.com/office/officeart/2005/8/layout/process3"/>
    <dgm:cxn modelId="{AE020098-2E36-4449-81CA-F2FBB957E222}" type="presParOf" srcId="{EBFE95AC-D0AA-45FE-B44A-2EE2D1F7B4C8}" destId="{8CC6F2EF-AAC3-49DF-B2F4-D58CA91B287A}" srcOrd="0" destOrd="0" presId="urn:microsoft.com/office/officeart/2005/8/layout/process3"/>
    <dgm:cxn modelId="{FE346F96-FCEC-47DD-A11C-DC5B244D152B}" type="presParOf" srcId="{EBFE95AC-D0AA-45FE-B44A-2EE2D1F7B4C8}" destId="{BFC4AFD4-5503-431D-8B85-55B0F8819485}" srcOrd="1" destOrd="0" presId="urn:microsoft.com/office/officeart/2005/8/layout/process3"/>
    <dgm:cxn modelId="{65F16007-176D-4092-B2BD-84F6BE918D81}" type="presParOf" srcId="{EBFE95AC-D0AA-45FE-B44A-2EE2D1F7B4C8}" destId="{2FF09895-4956-402E-813A-88E75C579969}" srcOrd="2" destOrd="0" presId="urn:microsoft.com/office/officeart/2005/8/layout/process3"/>
    <dgm:cxn modelId="{568EA242-39EC-4194-88C5-F719A2A79EB7}" type="presParOf" srcId="{C12922D5-6CFE-4047-B456-42327FB718E3}" destId="{0EFC2AD5-8060-486F-8BD2-EEF55289F2E5}" srcOrd="3" destOrd="0" presId="urn:microsoft.com/office/officeart/2005/8/layout/process3"/>
    <dgm:cxn modelId="{87097BE0-024C-41E0-88E7-507C41BF5D63}" type="presParOf" srcId="{0EFC2AD5-8060-486F-8BD2-EEF55289F2E5}" destId="{604393F2-2F7A-4212-8EA3-42A79F93887A}" srcOrd="0" destOrd="0" presId="urn:microsoft.com/office/officeart/2005/8/layout/process3"/>
    <dgm:cxn modelId="{5A9BB0E6-DB57-40FB-AD82-4B24BD0BED93}" type="presParOf" srcId="{C12922D5-6CFE-4047-B456-42327FB718E3}" destId="{10F3D8DF-365B-44C9-9796-0BA90F7EBE23}" srcOrd="4" destOrd="0" presId="urn:microsoft.com/office/officeart/2005/8/layout/process3"/>
    <dgm:cxn modelId="{9F5D0814-69B0-4094-9A12-230926F081FE}" type="presParOf" srcId="{10F3D8DF-365B-44C9-9796-0BA90F7EBE23}" destId="{9516D85C-BA34-4D21-8B36-417C8907C1F1}" srcOrd="0" destOrd="0" presId="urn:microsoft.com/office/officeart/2005/8/layout/process3"/>
    <dgm:cxn modelId="{9E6067E8-767E-459C-81F4-2C87941C5E28}" type="presParOf" srcId="{10F3D8DF-365B-44C9-9796-0BA90F7EBE23}" destId="{9E49F069-9203-4524-9697-E6717CB38B89}" srcOrd="1" destOrd="0" presId="urn:microsoft.com/office/officeart/2005/8/layout/process3"/>
    <dgm:cxn modelId="{04B0C1AC-B2A6-48FC-B1B8-6F4EDC519541}" type="presParOf" srcId="{10F3D8DF-365B-44C9-9796-0BA90F7EBE23}" destId="{46CD2E5D-9CCF-4FCB-B062-485F29EE7B69}" srcOrd="2" destOrd="0" presId="urn:microsoft.com/office/officeart/2005/8/layout/process3"/>
    <dgm:cxn modelId="{FA8D993F-7BEA-49F2-9F89-83191DC7E4AC}" type="presParOf" srcId="{C12922D5-6CFE-4047-B456-42327FB718E3}" destId="{60900421-6547-42BD-9895-9A9366EE80D4}" srcOrd="5" destOrd="0" presId="urn:microsoft.com/office/officeart/2005/8/layout/process3"/>
    <dgm:cxn modelId="{02FCFE0B-8527-4020-B2B4-85BF0F2A3B07}" type="presParOf" srcId="{60900421-6547-42BD-9895-9A9366EE80D4}" destId="{1AC11DD3-CE0F-461D-B113-1E047C5EC468}" srcOrd="0" destOrd="0" presId="urn:microsoft.com/office/officeart/2005/8/layout/process3"/>
    <dgm:cxn modelId="{2E3B58B7-9F09-4C2C-A4EC-20642EEE998C}" type="presParOf" srcId="{C12922D5-6CFE-4047-B456-42327FB718E3}" destId="{5E050D3B-79F3-467D-96AA-CDA56A16C99A}" srcOrd="6" destOrd="0" presId="urn:microsoft.com/office/officeart/2005/8/layout/process3"/>
    <dgm:cxn modelId="{D5AD0F09-4C45-45B9-857B-9A3BDF8D2D5A}" type="presParOf" srcId="{5E050D3B-79F3-467D-96AA-CDA56A16C99A}" destId="{AFEBBD96-C6E6-4ADE-9960-BA45E4FE4361}" srcOrd="0" destOrd="0" presId="urn:microsoft.com/office/officeart/2005/8/layout/process3"/>
    <dgm:cxn modelId="{74A90683-BAB0-4AEA-9C1B-FF0E68B775E6}" type="presParOf" srcId="{5E050D3B-79F3-467D-96AA-CDA56A16C99A}" destId="{1A6ADE76-1E68-43FE-B793-E2A8644A7A1A}" srcOrd="1" destOrd="0" presId="urn:microsoft.com/office/officeart/2005/8/layout/process3"/>
    <dgm:cxn modelId="{D58AF33C-C570-4A1B-BB41-43E565BD5C21}" type="presParOf" srcId="{5E050D3B-79F3-467D-96AA-CDA56A16C99A}" destId="{E5000B8B-BFB3-48D0-BB88-C9022F83DF79}" srcOrd="2" destOrd="0" presId="urn:microsoft.com/office/officeart/2005/8/layout/process3"/>
    <dgm:cxn modelId="{A15EA0BF-035B-4FBC-B81D-8D4A9207C2D7}" type="presParOf" srcId="{C12922D5-6CFE-4047-B456-42327FB718E3}" destId="{DF32ECD5-F13E-434F-89E5-8F71432FC586}" srcOrd="7" destOrd="0" presId="urn:microsoft.com/office/officeart/2005/8/layout/process3"/>
    <dgm:cxn modelId="{D68CA4F8-729C-4ED5-8C70-A1449A8179B2}" type="presParOf" srcId="{DF32ECD5-F13E-434F-89E5-8F71432FC586}" destId="{E839B1C8-9A53-4A59-8BF7-633623A39577}" srcOrd="0" destOrd="0" presId="urn:microsoft.com/office/officeart/2005/8/layout/process3"/>
    <dgm:cxn modelId="{F5033DE5-8210-4988-BAF4-652616245063}" type="presParOf" srcId="{C12922D5-6CFE-4047-B456-42327FB718E3}" destId="{13C600F3-5A82-474A-9520-C8BB52F06978}" srcOrd="8" destOrd="0" presId="urn:microsoft.com/office/officeart/2005/8/layout/process3"/>
    <dgm:cxn modelId="{8080EBF7-BE00-4418-AC83-6AD5F4253698}" type="presParOf" srcId="{13C600F3-5A82-474A-9520-C8BB52F06978}" destId="{637DF705-EBAC-4FCB-9B53-395EB75E9F5E}" srcOrd="0" destOrd="0" presId="urn:microsoft.com/office/officeart/2005/8/layout/process3"/>
    <dgm:cxn modelId="{6C135ACB-74F3-44F2-BF3E-05C0B2B3FBC1}" type="presParOf" srcId="{13C600F3-5A82-474A-9520-C8BB52F06978}" destId="{C01FC786-1F0A-4365-B6C4-8CFC70E7A65D}" srcOrd="1" destOrd="0" presId="urn:microsoft.com/office/officeart/2005/8/layout/process3"/>
    <dgm:cxn modelId="{1E104BE2-265B-4E26-8FDB-31F9279C3CE6}" type="presParOf" srcId="{13C600F3-5A82-474A-9520-C8BB52F06978}" destId="{650382DE-7F88-4389-A14D-F154ED4BC738}" srcOrd="2" destOrd="0" presId="urn:microsoft.com/office/officeart/2005/8/layout/process3"/>
    <dgm:cxn modelId="{5FC338BF-E9B0-4BAC-A4EE-659B2DC10F0B}" type="presParOf" srcId="{C12922D5-6CFE-4047-B456-42327FB718E3}" destId="{4673CBE7-012A-4314-B647-8AE9242057F9}" srcOrd="9" destOrd="0" presId="urn:microsoft.com/office/officeart/2005/8/layout/process3"/>
    <dgm:cxn modelId="{DD93D493-53CB-4EC2-B468-E6CBC63A79FB}" type="presParOf" srcId="{4673CBE7-012A-4314-B647-8AE9242057F9}" destId="{3F54A63E-A786-416E-9186-44D52562B73F}" srcOrd="0" destOrd="0" presId="urn:microsoft.com/office/officeart/2005/8/layout/process3"/>
    <dgm:cxn modelId="{0433F997-7BB7-4568-9090-1183B5E9F23A}" type="presParOf" srcId="{C12922D5-6CFE-4047-B456-42327FB718E3}" destId="{FE33B44C-F0E7-4154-BB47-62A3B05A496D}" srcOrd="10" destOrd="0" presId="urn:microsoft.com/office/officeart/2005/8/layout/process3"/>
    <dgm:cxn modelId="{C13F3A39-0D93-42CC-B280-C35710D6C92A}" type="presParOf" srcId="{FE33B44C-F0E7-4154-BB47-62A3B05A496D}" destId="{68BF8504-7F4F-4C32-ACDE-BECF69B9D223}" srcOrd="0" destOrd="0" presId="urn:microsoft.com/office/officeart/2005/8/layout/process3"/>
    <dgm:cxn modelId="{A7609C82-F392-4C06-97C3-D35FFFE3A117}" type="presParOf" srcId="{FE33B44C-F0E7-4154-BB47-62A3B05A496D}" destId="{DFFFAD94-EA02-4D15-A6AB-670AAF8BB733}" srcOrd="1" destOrd="0" presId="urn:microsoft.com/office/officeart/2005/8/layout/process3"/>
    <dgm:cxn modelId="{5309E99E-A3BC-46F4-A89B-8DA9CD168C06}" type="presParOf" srcId="{FE33B44C-F0E7-4154-BB47-62A3B05A496D}" destId="{9E2594F7-9C2A-4690-B297-DA61FEEB9C39}" srcOrd="2" destOrd="0" presId="urn:microsoft.com/office/officeart/2005/8/layout/process3"/>
    <dgm:cxn modelId="{10C91555-F280-40F9-9007-1ABD5CF346D9}" type="presParOf" srcId="{C12922D5-6CFE-4047-B456-42327FB718E3}" destId="{170D6433-19D4-41F4-8158-B05CFC35FD78}" srcOrd="11" destOrd="0" presId="urn:microsoft.com/office/officeart/2005/8/layout/process3"/>
    <dgm:cxn modelId="{DBE40829-FD6F-4EB4-BE9D-8DAD6A65222E}" type="presParOf" srcId="{170D6433-19D4-41F4-8158-B05CFC35FD78}" destId="{33B8D0E3-0994-419C-9E55-CB85D97E0F0A}" srcOrd="0" destOrd="0" presId="urn:microsoft.com/office/officeart/2005/8/layout/process3"/>
    <dgm:cxn modelId="{CE39C532-84DE-4B59-92FD-63128068FB5F}" type="presParOf" srcId="{C12922D5-6CFE-4047-B456-42327FB718E3}" destId="{ED0744F0-A2E8-4FAB-824C-8D4BA9D3F649}" srcOrd="12" destOrd="0" presId="urn:microsoft.com/office/officeart/2005/8/layout/process3"/>
    <dgm:cxn modelId="{3A93C456-1DD8-4683-9436-4D0E3F3394CF}" type="presParOf" srcId="{ED0744F0-A2E8-4FAB-824C-8D4BA9D3F649}" destId="{21E883D4-E101-4FCB-B23D-313F523D2061}" srcOrd="0" destOrd="0" presId="urn:microsoft.com/office/officeart/2005/8/layout/process3"/>
    <dgm:cxn modelId="{C86862AA-B169-4776-AC01-A2DFE8D8C4E2}" type="presParOf" srcId="{ED0744F0-A2E8-4FAB-824C-8D4BA9D3F649}" destId="{B2A67162-00B7-4912-AF08-50C3F3E83A00}" srcOrd="1" destOrd="0" presId="urn:microsoft.com/office/officeart/2005/8/layout/process3"/>
    <dgm:cxn modelId="{387BCE57-C3A1-4D78-80AA-5E2179848C5E}" type="presParOf" srcId="{ED0744F0-A2E8-4FAB-824C-8D4BA9D3F649}" destId="{2B66A866-98A5-4BE6-AEC9-3C6B5B937358}"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96D5A-5FF3-4474-BAAE-5E5997916C2A}">
      <dsp:nvSpPr>
        <dsp:cNvPr id="0" name=""/>
        <dsp:cNvSpPr/>
      </dsp:nvSpPr>
      <dsp:spPr>
        <a:xfrm>
          <a:off x="0" y="0"/>
          <a:ext cx="101948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EC36B1-7030-4C7C-A7B1-BA65FB7B3043}">
      <dsp:nvSpPr>
        <dsp:cNvPr id="0" name=""/>
        <dsp:cNvSpPr/>
      </dsp:nvSpPr>
      <dsp:spPr>
        <a:xfrm>
          <a:off x="0" y="0"/>
          <a:ext cx="2038975" cy="208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fr-FR" sz="2600" b="1" kern="1200">
              <a:solidFill>
                <a:srgbClr val="00B0F0"/>
              </a:solidFill>
            </a:rPr>
            <a:t>Team Members Informations</a:t>
          </a:r>
        </a:p>
      </dsp:txBody>
      <dsp:txXfrm>
        <a:off x="0" y="0"/>
        <a:ext cx="2038975" cy="2088108"/>
      </dsp:txXfrm>
    </dsp:sp>
    <dsp:sp modelId="{5D5E1D81-3B49-4407-9A28-A06366498AD2}">
      <dsp:nvSpPr>
        <dsp:cNvPr id="0" name=""/>
        <dsp:cNvSpPr/>
      </dsp:nvSpPr>
      <dsp:spPr>
        <a:xfrm>
          <a:off x="2191898" y="32626"/>
          <a:ext cx="8002979" cy="65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fr-FR" sz="2000" b="1" kern="1200" dirty="0">
              <a:solidFill>
                <a:srgbClr val="FF0000"/>
              </a:solidFill>
            </a:rPr>
            <a:t>Name of Group </a:t>
          </a:r>
          <a:r>
            <a:rPr lang="fr-FR" sz="2000" kern="1200" dirty="0"/>
            <a:t>: </a:t>
          </a:r>
          <a:r>
            <a:rPr lang="fr-FR" sz="2000" b="1" kern="1200" dirty="0"/>
            <a:t>Data </a:t>
          </a:r>
          <a:r>
            <a:rPr lang="fr-FR" sz="2000" b="1" kern="1200" dirty="0" err="1"/>
            <a:t>Scientist</a:t>
          </a:r>
          <a:r>
            <a:rPr lang="fr-FR" sz="2000" b="1" kern="1200" dirty="0"/>
            <a:t> Geeks</a:t>
          </a:r>
        </a:p>
      </dsp:txBody>
      <dsp:txXfrm>
        <a:off x="2191898" y="32626"/>
        <a:ext cx="8002979" cy="652533"/>
      </dsp:txXfrm>
    </dsp:sp>
    <dsp:sp modelId="{16AA4B86-A545-4381-917C-C44394C8B358}">
      <dsp:nvSpPr>
        <dsp:cNvPr id="0" name=""/>
        <dsp:cNvSpPr/>
      </dsp:nvSpPr>
      <dsp:spPr>
        <a:xfrm>
          <a:off x="2038975" y="685160"/>
          <a:ext cx="81559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D8E1B5-75A3-4D3B-BA2C-E943E49E738E}">
      <dsp:nvSpPr>
        <dsp:cNvPr id="0" name=""/>
        <dsp:cNvSpPr/>
      </dsp:nvSpPr>
      <dsp:spPr>
        <a:xfrm>
          <a:off x="2191898" y="717787"/>
          <a:ext cx="8002979" cy="65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fr-FR" sz="1600" kern="1200" dirty="0" err="1">
              <a:solidFill>
                <a:srgbClr val="FF0000"/>
              </a:solidFill>
            </a:rPr>
            <a:t>Member</a:t>
          </a:r>
          <a:r>
            <a:rPr lang="fr-FR" sz="1600" kern="1200" dirty="0">
              <a:solidFill>
                <a:srgbClr val="FF0000"/>
              </a:solidFill>
            </a:rPr>
            <a:t> 1</a:t>
          </a:r>
          <a:r>
            <a:rPr lang="fr-FR" sz="1600" kern="1200" dirty="0"/>
            <a:t>:</a:t>
          </a:r>
          <a:r>
            <a:rPr lang="fr-FR" sz="1600" b="1" i="1" kern="1200" dirty="0"/>
            <a:t>Refka Mejri </a:t>
          </a:r>
          <a:r>
            <a:rPr lang="fr-FR" sz="1600" kern="1200" dirty="0"/>
            <a:t>- </a:t>
          </a:r>
          <a:r>
            <a:rPr lang="fr-FR" sz="1600" kern="1200" dirty="0" err="1"/>
            <a:t>Tunisia</a:t>
          </a:r>
          <a:r>
            <a:rPr lang="fr-FR" sz="1600" kern="1200" dirty="0"/>
            <a:t>/National Engineering </a:t>
          </a:r>
          <a:r>
            <a:rPr lang="fr-FR" sz="1600" kern="1200" dirty="0" err="1"/>
            <a:t>School</a:t>
          </a:r>
          <a:r>
            <a:rPr lang="fr-FR" sz="1600" kern="1200" dirty="0"/>
            <a:t> of Tunis </a:t>
          </a:r>
        </a:p>
      </dsp:txBody>
      <dsp:txXfrm>
        <a:off x="2191898" y="717787"/>
        <a:ext cx="8002979" cy="652533"/>
      </dsp:txXfrm>
    </dsp:sp>
    <dsp:sp modelId="{078D364D-14CD-4E25-BB12-C77753D353C9}">
      <dsp:nvSpPr>
        <dsp:cNvPr id="0" name=""/>
        <dsp:cNvSpPr/>
      </dsp:nvSpPr>
      <dsp:spPr>
        <a:xfrm>
          <a:off x="2038975" y="1370320"/>
          <a:ext cx="81559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C74999-A220-4649-AF28-5D12B6561D58}">
      <dsp:nvSpPr>
        <dsp:cNvPr id="0" name=""/>
        <dsp:cNvSpPr/>
      </dsp:nvSpPr>
      <dsp:spPr>
        <a:xfrm>
          <a:off x="2191898" y="1402947"/>
          <a:ext cx="8002979" cy="65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fr-FR" sz="1600" kern="1200" dirty="0" err="1">
              <a:solidFill>
                <a:srgbClr val="FF0000"/>
              </a:solidFill>
            </a:rPr>
            <a:t>Member</a:t>
          </a:r>
          <a:r>
            <a:rPr lang="fr-FR" sz="1600" kern="1200" dirty="0">
              <a:solidFill>
                <a:srgbClr val="FF0000"/>
              </a:solidFill>
            </a:rPr>
            <a:t> 2</a:t>
          </a:r>
          <a:r>
            <a:rPr lang="fr-FR" sz="1600" kern="1200" dirty="0"/>
            <a:t> :</a:t>
          </a:r>
          <a:r>
            <a:rPr lang="fr-FR" sz="1600" b="1" i="1" kern="1200" dirty="0" err="1"/>
            <a:t>Tasnime</a:t>
          </a:r>
          <a:r>
            <a:rPr lang="fr-FR" sz="1600" b="1" i="1" kern="1200" dirty="0"/>
            <a:t> </a:t>
          </a:r>
          <a:r>
            <a:rPr lang="fr-FR" sz="1600" b="1" i="1" kern="1200" dirty="0" err="1"/>
            <a:t>Hamdeni</a:t>
          </a:r>
          <a:r>
            <a:rPr lang="fr-FR" sz="1600" b="1" i="1" kern="1200" dirty="0"/>
            <a:t> </a:t>
          </a:r>
          <a:r>
            <a:rPr lang="fr-FR" sz="1600" kern="1200" dirty="0"/>
            <a:t>- </a:t>
          </a:r>
          <a:r>
            <a:rPr lang="fr-FR" sz="1600" kern="1200" dirty="0" err="1"/>
            <a:t>Tunisia</a:t>
          </a:r>
          <a:r>
            <a:rPr lang="fr-FR" sz="1600" kern="1200" dirty="0"/>
            <a:t>/National Engineering </a:t>
          </a:r>
          <a:r>
            <a:rPr lang="fr-FR" sz="1600" kern="1200" dirty="0" err="1"/>
            <a:t>School</a:t>
          </a:r>
          <a:r>
            <a:rPr lang="fr-FR" sz="1600" kern="1200" dirty="0"/>
            <a:t> of Tunis</a:t>
          </a:r>
        </a:p>
      </dsp:txBody>
      <dsp:txXfrm>
        <a:off x="2191898" y="1402947"/>
        <a:ext cx="8002979" cy="652533"/>
      </dsp:txXfrm>
    </dsp:sp>
    <dsp:sp modelId="{6CDE9272-52BD-4F14-A6A4-025ED4595CF6}">
      <dsp:nvSpPr>
        <dsp:cNvPr id="0" name=""/>
        <dsp:cNvSpPr/>
      </dsp:nvSpPr>
      <dsp:spPr>
        <a:xfrm>
          <a:off x="2038975" y="2055481"/>
          <a:ext cx="81559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0CB4C-DADD-47FB-AF5E-504149AAA808}">
      <dsp:nvSpPr>
        <dsp:cNvPr id="0" name=""/>
        <dsp:cNvSpPr/>
      </dsp:nvSpPr>
      <dsp:spPr>
        <a:xfrm>
          <a:off x="3701" y="461480"/>
          <a:ext cx="1138682" cy="3784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a:t>
          </a:r>
          <a:r>
            <a:rPr lang="fr-FR" sz="1000" kern="1200">
              <a:solidFill>
                <a:sysClr val="windowText" lastClr="000000"/>
              </a:solidFill>
            </a:rPr>
            <a:t>7</a:t>
          </a:r>
        </a:p>
      </dsp:txBody>
      <dsp:txXfrm>
        <a:off x="3701" y="461480"/>
        <a:ext cx="1138682" cy="252318"/>
      </dsp:txXfrm>
    </dsp:sp>
    <dsp:sp modelId="{C47AB717-FEFA-4D06-9529-7DD74E2CB3C2}">
      <dsp:nvSpPr>
        <dsp:cNvPr id="0" name=""/>
        <dsp:cNvSpPr/>
      </dsp:nvSpPr>
      <dsp:spPr>
        <a:xfrm>
          <a:off x="378255" y="692326"/>
          <a:ext cx="659891" cy="5608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t" anchorCtr="0">
          <a:noAutofit/>
        </a:bodyPr>
        <a:lstStyle/>
        <a:p>
          <a:pPr marL="57150" lvl="1" indent="-57150" algn="l" defTabSz="222250">
            <a:lnSpc>
              <a:spcPct val="90000"/>
            </a:lnSpc>
            <a:spcBef>
              <a:spcPct val="0"/>
            </a:spcBef>
            <a:spcAft>
              <a:spcPct val="15000"/>
            </a:spcAft>
            <a:buChar char="••"/>
          </a:pPr>
          <a:r>
            <a:rPr lang="fr-FR" sz="500" kern="1200"/>
            <a:t>Business understanding and problem description</a:t>
          </a:r>
        </a:p>
        <a:p>
          <a:pPr marL="57150" lvl="1" indent="-57150" algn="l" defTabSz="222250">
            <a:lnSpc>
              <a:spcPct val="90000"/>
            </a:lnSpc>
            <a:spcBef>
              <a:spcPct val="0"/>
            </a:spcBef>
            <a:spcAft>
              <a:spcPct val="15000"/>
            </a:spcAft>
            <a:buChar char="••"/>
          </a:pPr>
          <a:r>
            <a:rPr lang="fr-FR" sz="500" kern="1200"/>
            <a:t>Preparing the report</a:t>
          </a:r>
        </a:p>
      </dsp:txBody>
      <dsp:txXfrm>
        <a:off x="394682" y="708753"/>
        <a:ext cx="627037" cy="527995"/>
      </dsp:txXfrm>
    </dsp:sp>
    <dsp:sp modelId="{7FEB89A1-CC55-42DB-B0C9-506F0B5EECF3}">
      <dsp:nvSpPr>
        <dsp:cNvPr id="0" name=""/>
        <dsp:cNvSpPr/>
      </dsp:nvSpPr>
      <dsp:spPr>
        <a:xfrm rot="4007">
          <a:off x="1208631" y="506315"/>
          <a:ext cx="140444" cy="164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fr-FR" sz="400" kern="1200"/>
        </a:p>
      </dsp:txBody>
      <dsp:txXfrm>
        <a:off x="1208631" y="539149"/>
        <a:ext cx="98311" cy="98575"/>
      </dsp:txXfrm>
    </dsp:sp>
    <dsp:sp modelId="{BFC4AFD4-5503-431D-8B85-55B0F8819485}">
      <dsp:nvSpPr>
        <dsp:cNvPr id="0" name=""/>
        <dsp:cNvSpPr/>
      </dsp:nvSpPr>
      <dsp:spPr>
        <a:xfrm>
          <a:off x="1407374" y="477298"/>
          <a:ext cx="1209086" cy="3360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Week8</a:t>
          </a:r>
        </a:p>
      </dsp:txBody>
      <dsp:txXfrm>
        <a:off x="1407374" y="477298"/>
        <a:ext cx="1209086" cy="224038"/>
      </dsp:txXfrm>
    </dsp:sp>
    <dsp:sp modelId="{2FF09895-4956-402E-813A-88E75C579969}">
      <dsp:nvSpPr>
        <dsp:cNvPr id="0" name=""/>
        <dsp:cNvSpPr/>
      </dsp:nvSpPr>
      <dsp:spPr>
        <a:xfrm>
          <a:off x="1817130" y="697358"/>
          <a:ext cx="659891" cy="540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t" anchorCtr="0">
          <a:noAutofit/>
        </a:bodyPr>
        <a:lstStyle/>
        <a:p>
          <a:pPr marL="57150" lvl="1" indent="-57150" algn="l" defTabSz="222250">
            <a:lnSpc>
              <a:spcPct val="90000"/>
            </a:lnSpc>
            <a:spcBef>
              <a:spcPct val="0"/>
            </a:spcBef>
            <a:spcAft>
              <a:spcPct val="15000"/>
            </a:spcAft>
            <a:buChar char="••"/>
          </a:pPr>
          <a:r>
            <a:rPr lang="fr-FR" sz="500" kern="1200"/>
            <a:t>Data Analysis and descriptive data study</a:t>
          </a:r>
        </a:p>
        <a:p>
          <a:pPr marL="57150" lvl="1" indent="-57150" algn="l" defTabSz="222250">
            <a:lnSpc>
              <a:spcPct val="90000"/>
            </a:lnSpc>
            <a:spcBef>
              <a:spcPct val="0"/>
            </a:spcBef>
            <a:spcAft>
              <a:spcPct val="15000"/>
            </a:spcAft>
            <a:buChar char="••"/>
          </a:pPr>
          <a:r>
            <a:rPr lang="fr-FR" sz="500" kern="1200"/>
            <a:t>Preparing the presentation</a:t>
          </a:r>
        </a:p>
      </dsp:txBody>
      <dsp:txXfrm>
        <a:off x="1832946" y="713174"/>
        <a:ext cx="628259" cy="508368"/>
      </dsp:txXfrm>
    </dsp:sp>
    <dsp:sp modelId="{0EFC2AD5-8060-486F-8BD2-EEF55289F2E5}">
      <dsp:nvSpPr>
        <dsp:cNvPr id="0" name=""/>
        <dsp:cNvSpPr/>
      </dsp:nvSpPr>
      <dsp:spPr>
        <a:xfrm rot="21597296">
          <a:off x="2682708" y="506587"/>
          <a:ext cx="140444" cy="164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fr-FR" sz="400" kern="1200"/>
        </a:p>
      </dsp:txBody>
      <dsp:txXfrm>
        <a:off x="2682708" y="539463"/>
        <a:ext cx="98311" cy="98575"/>
      </dsp:txXfrm>
    </dsp:sp>
    <dsp:sp modelId="{9E49F069-9203-4524-9697-E6717CB38B89}">
      <dsp:nvSpPr>
        <dsp:cNvPr id="0" name=""/>
        <dsp:cNvSpPr/>
      </dsp:nvSpPr>
      <dsp:spPr>
        <a:xfrm>
          <a:off x="2881451" y="480825"/>
          <a:ext cx="1249854" cy="321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Week9</a:t>
          </a:r>
        </a:p>
      </dsp:txBody>
      <dsp:txXfrm>
        <a:off x="2881451" y="480825"/>
        <a:ext cx="1249854" cy="214633"/>
      </dsp:txXfrm>
    </dsp:sp>
    <dsp:sp modelId="{46CD2E5D-9CCF-4FCB-B062-485F29EE7B69}">
      <dsp:nvSpPr>
        <dsp:cNvPr id="0" name=""/>
        <dsp:cNvSpPr/>
      </dsp:nvSpPr>
      <dsp:spPr>
        <a:xfrm>
          <a:off x="3311591" y="693831"/>
          <a:ext cx="659891" cy="540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t" anchorCtr="0">
          <a:noAutofit/>
        </a:bodyPr>
        <a:lstStyle/>
        <a:p>
          <a:pPr marL="57150" lvl="1" indent="-57150" algn="l" defTabSz="222250">
            <a:lnSpc>
              <a:spcPct val="90000"/>
            </a:lnSpc>
            <a:spcBef>
              <a:spcPct val="0"/>
            </a:spcBef>
            <a:spcAft>
              <a:spcPct val="15000"/>
            </a:spcAft>
            <a:buChar char="••"/>
          </a:pPr>
          <a:r>
            <a:rPr lang="fr-FR" sz="500" kern="1200"/>
            <a:t>Data Preprocessing</a:t>
          </a:r>
        </a:p>
        <a:p>
          <a:pPr marL="57150" lvl="1" indent="-57150" algn="l" defTabSz="222250">
            <a:lnSpc>
              <a:spcPct val="90000"/>
            </a:lnSpc>
            <a:spcBef>
              <a:spcPct val="0"/>
            </a:spcBef>
            <a:spcAft>
              <a:spcPct val="15000"/>
            </a:spcAft>
            <a:buChar char="••"/>
          </a:pPr>
          <a:r>
            <a:rPr lang="fr-FR" sz="500" kern="1200"/>
            <a:t>Presentation</a:t>
          </a:r>
        </a:p>
      </dsp:txBody>
      <dsp:txXfrm>
        <a:off x="3327407" y="709647"/>
        <a:ext cx="628259" cy="508368"/>
      </dsp:txXfrm>
    </dsp:sp>
    <dsp:sp modelId="{60900421-6547-42BD-9895-9A9366EE80D4}">
      <dsp:nvSpPr>
        <dsp:cNvPr id="0" name=""/>
        <dsp:cNvSpPr/>
      </dsp:nvSpPr>
      <dsp:spPr>
        <a:xfrm rot="4658">
          <a:off x="4197553" y="507026"/>
          <a:ext cx="140444" cy="164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fr-FR" sz="400" kern="1200"/>
        </a:p>
      </dsp:txBody>
      <dsp:txXfrm>
        <a:off x="4197553" y="539856"/>
        <a:ext cx="98311" cy="98575"/>
      </dsp:txXfrm>
    </dsp:sp>
    <dsp:sp modelId="{1A6ADE76-1E68-43FE-B793-E2A8644A7A1A}">
      <dsp:nvSpPr>
        <dsp:cNvPr id="0" name=""/>
        <dsp:cNvSpPr/>
      </dsp:nvSpPr>
      <dsp:spPr>
        <a:xfrm>
          <a:off x="4396296" y="474994"/>
          <a:ext cx="1089375" cy="3452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Week10</a:t>
          </a:r>
        </a:p>
      </dsp:txBody>
      <dsp:txXfrm>
        <a:off x="4396296" y="474994"/>
        <a:ext cx="1089375" cy="230182"/>
      </dsp:txXfrm>
    </dsp:sp>
    <dsp:sp modelId="{E5000B8B-BFB3-48D0-BB88-C9022F83DF79}">
      <dsp:nvSpPr>
        <dsp:cNvPr id="0" name=""/>
        <dsp:cNvSpPr/>
      </dsp:nvSpPr>
      <dsp:spPr>
        <a:xfrm>
          <a:off x="4746196" y="699662"/>
          <a:ext cx="659891" cy="540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t" anchorCtr="0">
          <a:noAutofit/>
        </a:bodyPr>
        <a:lstStyle/>
        <a:p>
          <a:pPr marL="57150" lvl="1" indent="-57150" algn="l" defTabSz="222250">
            <a:lnSpc>
              <a:spcPct val="90000"/>
            </a:lnSpc>
            <a:spcBef>
              <a:spcPct val="0"/>
            </a:spcBef>
            <a:spcAft>
              <a:spcPct val="15000"/>
            </a:spcAft>
            <a:buChar char="••"/>
          </a:pPr>
          <a:r>
            <a:rPr lang="fr-FR" sz="500" kern="1200"/>
            <a:t>Exploratory Data Analysis</a:t>
          </a:r>
        </a:p>
        <a:p>
          <a:pPr marL="57150" lvl="1" indent="-57150" algn="l" defTabSz="222250">
            <a:lnSpc>
              <a:spcPct val="90000"/>
            </a:lnSpc>
            <a:spcBef>
              <a:spcPct val="0"/>
            </a:spcBef>
            <a:spcAft>
              <a:spcPct val="15000"/>
            </a:spcAft>
            <a:buChar char="••"/>
          </a:pPr>
          <a:r>
            <a:rPr lang="fr-FR" sz="500" kern="1200"/>
            <a:t>Preparing Report</a:t>
          </a:r>
        </a:p>
      </dsp:txBody>
      <dsp:txXfrm>
        <a:off x="4762012" y="715478"/>
        <a:ext cx="628259" cy="508368"/>
      </dsp:txXfrm>
    </dsp:sp>
    <dsp:sp modelId="{DF32ECD5-F13E-434F-89E5-8F71432FC586}">
      <dsp:nvSpPr>
        <dsp:cNvPr id="0" name=""/>
        <dsp:cNvSpPr/>
      </dsp:nvSpPr>
      <dsp:spPr>
        <a:xfrm rot="14541">
          <a:off x="5551918" y="510819"/>
          <a:ext cx="140446" cy="164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fr-FR" sz="400" kern="1200"/>
        </a:p>
      </dsp:txBody>
      <dsp:txXfrm>
        <a:off x="5551918" y="543589"/>
        <a:ext cx="98312" cy="98575"/>
      </dsp:txXfrm>
    </dsp:sp>
    <dsp:sp modelId="{C01FC786-1F0A-4365-B6C4-8CFC70E7A65D}">
      <dsp:nvSpPr>
        <dsp:cNvPr id="0" name=""/>
        <dsp:cNvSpPr/>
      </dsp:nvSpPr>
      <dsp:spPr>
        <a:xfrm>
          <a:off x="5750662" y="459106"/>
          <a:ext cx="884650" cy="4088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Week11</a:t>
          </a:r>
        </a:p>
      </dsp:txBody>
      <dsp:txXfrm>
        <a:off x="5750662" y="459106"/>
        <a:ext cx="884650" cy="272548"/>
      </dsp:txXfrm>
    </dsp:sp>
    <dsp:sp modelId="{650382DE-7F88-4389-A14D-F154ED4BC738}">
      <dsp:nvSpPr>
        <dsp:cNvPr id="0" name=""/>
        <dsp:cNvSpPr/>
      </dsp:nvSpPr>
      <dsp:spPr>
        <a:xfrm>
          <a:off x="5998200" y="715550"/>
          <a:ext cx="659891" cy="540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t" anchorCtr="0">
          <a:noAutofit/>
        </a:bodyPr>
        <a:lstStyle/>
        <a:p>
          <a:pPr marL="57150" lvl="1" indent="-57150" algn="l" defTabSz="222250">
            <a:lnSpc>
              <a:spcPct val="90000"/>
            </a:lnSpc>
            <a:spcBef>
              <a:spcPct val="0"/>
            </a:spcBef>
            <a:spcAft>
              <a:spcPct val="15000"/>
            </a:spcAft>
            <a:buChar char="••"/>
          </a:pPr>
          <a:r>
            <a:rPr lang="fr-FR" sz="500" kern="1200"/>
            <a:t>Preparing presenation for EDA and Data Preprocessing</a:t>
          </a:r>
        </a:p>
      </dsp:txBody>
      <dsp:txXfrm>
        <a:off x="6014016" y="731366"/>
        <a:ext cx="628259" cy="508368"/>
      </dsp:txXfrm>
    </dsp:sp>
    <dsp:sp modelId="{4673CBE7-012A-4314-B647-8AE9242057F9}">
      <dsp:nvSpPr>
        <dsp:cNvPr id="0" name=""/>
        <dsp:cNvSpPr/>
      </dsp:nvSpPr>
      <dsp:spPr>
        <a:xfrm rot="21584696">
          <a:off x="6707254" y="510605"/>
          <a:ext cx="152519" cy="164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fr-FR" sz="400" kern="1200"/>
        </a:p>
      </dsp:txBody>
      <dsp:txXfrm>
        <a:off x="6707254" y="543566"/>
        <a:ext cx="106763" cy="98575"/>
      </dsp:txXfrm>
    </dsp:sp>
    <dsp:sp modelId="{DFFFAD94-EA02-4D15-A6AB-670AAF8BB733}">
      <dsp:nvSpPr>
        <dsp:cNvPr id="0" name=""/>
        <dsp:cNvSpPr/>
      </dsp:nvSpPr>
      <dsp:spPr>
        <a:xfrm>
          <a:off x="6923082" y="475677"/>
          <a:ext cx="1021393" cy="342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Week12</a:t>
          </a:r>
          <a:endParaRPr lang="fr-FR" sz="500" kern="1200"/>
        </a:p>
      </dsp:txBody>
      <dsp:txXfrm>
        <a:off x="6923082" y="475677"/>
        <a:ext cx="1021393" cy="228359"/>
      </dsp:txXfrm>
    </dsp:sp>
    <dsp:sp modelId="{9E2594F7-9C2A-4690-B297-DA61FEEB9C39}">
      <dsp:nvSpPr>
        <dsp:cNvPr id="0" name=""/>
        <dsp:cNvSpPr/>
      </dsp:nvSpPr>
      <dsp:spPr>
        <a:xfrm>
          <a:off x="7238991" y="698979"/>
          <a:ext cx="659891" cy="540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t" anchorCtr="0">
          <a:noAutofit/>
        </a:bodyPr>
        <a:lstStyle/>
        <a:p>
          <a:pPr marL="57150" lvl="1" indent="-57150" algn="l" defTabSz="222250">
            <a:lnSpc>
              <a:spcPct val="90000"/>
            </a:lnSpc>
            <a:spcBef>
              <a:spcPct val="0"/>
            </a:spcBef>
            <a:spcAft>
              <a:spcPct val="15000"/>
            </a:spcAft>
            <a:buChar char="••"/>
          </a:pPr>
          <a:r>
            <a:rPr lang="fr-FR" sz="500" kern="1200"/>
            <a:t>Bulding the machine Learning model for prediction</a:t>
          </a:r>
        </a:p>
      </dsp:txBody>
      <dsp:txXfrm>
        <a:off x="7254807" y="714795"/>
        <a:ext cx="628259" cy="508368"/>
      </dsp:txXfrm>
    </dsp:sp>
    <dsp:sp modelId="{170D6433-19D4-41F4-8158-B05CFC35FD78}">
      <dsp:nvSpPr>
        <dsp:cNvPr id="0" name=""/>
        <dsp:cNvSpPr/>
      </dsp:nvSpPr>
      <dsp:spPr>
        <a:xfrm rot="21598658">
          <a:off x="8010723" y="507457"/>
          <a:ext cx="140444" cy="164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fr-FR" sz="400" kern="1200"/>
        </a:p>
      </dsp:txBody>
      <dsp:txXfrm>
        <a:off x="8010723" y="540324"/>
        <a:ext cx="98311" cy="98575"/>
      </dsp:txXfrm>
    </dsp:sp>
    <dsp:sp modelId="{B2A67162-00B7-4912-AF08-50C3F3E83A00}">
      <dsp:nvSpPr>
        <dsp:cNvPr id="0" name=""/>
        <dsp:cNvSpPr/>
      </dsp:nvSpPr>
      <dsp:spPr>
        <a:xfrm>
          <a:off x="8209465" y="477170"/>
          <a:ext cx="999069" cy="3365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Week13 </a:t>
          </a:r>
          <a:endParaRPr lang="fr-FR" sz="500" kern="1200"/>
        </a:p>
      </dsp:txBody>
      <dsp:txXfrm>
        <a:off x="8209465" y="477170"/>
        <a:ext cx="999069" cy="224377"/>
      </dsp:txXfrm>
    </dsp:sp>
    <dsp:sp modelId="{2B66A866-98A5-4BE6-AEC9-3C6B5B937358}">
      <dsp:nvSpPr>
        <dsp:cNvPr id="0" name=""/>
        <dsp:cNvSpPr/>
      </dsp:nvSpPr>
      <dsp:spPr>
        <a:xfrm>
          <a:off x="8514213" y="697486"/>
          <a:ext cx="659891" cy="540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t" anchorCtr="0">
          <a:noAutofit/>
        </a:bodyPr>
        <a:lstStyle/>
        <a:p>
          <a:pPr marL="57150" lvl="1" indent="-57150" algn="l" defTabSz="222250">
            <a:lnSpc>
              <a:spcPct val="90000"/>
            </a:lnSpc>
            <a:spcBef>
              <a:spcPct val="0"/>
            </a:spcBef>
            <a:spcAft>
              <a:spcPct val="15000"/>
            </a:spcAft>
            <a:buChar char="••"/>
          </a:pPr>
          <a:r>
            <a:rPr lang="fr-FR" sz="500" kern="1200"/>
            <a:t>Prepare presentation with final results and recommandation for clients.</a:t>
          </a:r>
        </a:p>
      </dsp:txBody>
      <dsp:txXfrm>
        <a:off x="8530029" y="713302"/>
        <a:ext cx="628259" cy="5083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dirty="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91571" y="1815152"/>
            <a:ext cx="8952998" cy="5047536"/>
          </a:xfrm>
          <a:prstGeom prst="rect">
            <a:avLst/>
          </a:prstGeom>
          <a:solidFill>
            <a:srgbClr val="3B3B3B"/>
          </a:solidFill>
        </p:spPr>
        <p:txBody>
          <a:bodyPr wrap="square" rtlCol="0">
            <a:spAutoFit/>
          </a:bodyPr>
          <a:lstStyle/>
          <a:p>
            <a:r>
              <a:rPr lang="en-US" sz="6600" dirty="0">
                <a:solidFill>
                  <a:srgbClr val="FF6600"/>
                </a:solidFill>
              </a:rPr>
              <a:t>Exploratory Data Analysis</a:t>
            </a:r>
          </a:p>
          <a:p>
            <a:r>
              <a:rPr lang="en-US" sz="3600" dirty="0" smtClean="0">
                <a:solidFill>
                  <a:schemeClr val="bg2"/>
                </a:solidFill>
              </a:rPr>
              <a:t>Project name </a:t>
            </a:r>
            <a:r>
              <a:rPr lang="en-US" sz="4000" dirty="0" smtClean="0">
                <a:solidFill>
                  <a:schemeClr val="bg2"/>
                </a:solidFill>
              </a:rPr>
              <a:t>: </a:t>
            </a:r>
            <a:r>
              <a:rPr lang="en-US" sz="2800" b="1" i="1" dirty="0">
                <a:solidFill>
                  <a:schemeClr val="accent2"/>
                </a:solidFill>
              </a:rPr>
              <a:t>Bank Marketing </a:t>
            </a:r>
            <a:r>
              <a:rPr lang="en-US" sz="2800" b="1" i="1" dirty="0" err="1">
                <a:solidFill>
                  <a:schemeClr val="accent2"/>
                </a:solidFill>
              </a:rPr>
              <a:t>Campain</a:t>
            </a:r>
            <a:r>
              <a:rPr lang="en-US" sz="2800" b="1" i="1" dirty="0">
                <a:solidFill>
                  <a:schemeClr val="accent2"/>
                </a:solidFill>
              </a:rPr>
              <a:t> prediction </a:t>
            </a:r>
            <a:endParaRPr lang="fr-FR" sz="2800" dirty="0">
              <a:solidFill>
                <a:schemeClr val="accent2"/>
              </a:solidFill>
            </a:endParaRPr>
          </a:p>
          <a:p>
            <a:r>
              <a:rPr lang="en-US" sz="2800" b="1" i="1" dirty="0">
                <a:solidFill>
                  <a:schemeClr val="accent2"/>
                </a:solidFill>
              </a:rPr>
              <a:t>                    </a:t>
            </a:r>
            <a:r>
              <a:rPr lang="en-US" sz="2800" b="1" i="1" dirty="0" smtClean="0">
                <a:solidFill>
                  <a:schemeClr val="accent2"/>
                </a:solidFill>
              </a:rPr>
              <a:t>                                       Using </a:t>
            </a:r>
            <a:r>
              <a:rPr lang="en-US" sz="2800" b="1" i="1" dirty="0">
                <a:solidFill>
                  <a:schemeClr val="accent2"/>
                </a:solidFill>
              </a:rPr>
              <a:t>Machine Learning</a:t>
            </a:r>
            <a:endParaRPr lang="fr-FR" sz="2800" dirty="0">
              <a:solidFill>
                <a:schemeClr val="accent2"/>
              </a:solidFill>
            </a:endParaRPr>
          </a:p>
          <a:p>
            <a:endParaRPr lang="en-US" sz="4000" dirty="0" smtClean="0"/>
          </a:p>
          <a:p>
            <a:r>
              <a:rPr lang="en-US" sz="4000" dirty="0" smtClean="0">
                <a:solidFill>
                  <a:schemeClr val="bg2"/>
                </a:solidFill>
              </a:rPr>
              <a:t>Team name : </a:t>
            </a:r>
            <a:r>
              <a:rPr lang="en-US" sz="4000" dirty="0" smtClean="0"/>
              <a:t>Data Scientist Geeks</a:t>
            </a:r>
          </a:p>
          <a:p>
            <a:endParaRPr lang="en-US" sz="4000" dirty="0"/>
          </a:p>
          <a:p>
            <a:endParaRPr lang="en-US" sz="4000" dirty="0"/>
          </a:p>
          <a:p>
            <a:r>
              <a:rPr lang="en-US" sz="2800" b="1" dirty="0" smtClean="0">
                <a:solidFill>
                  <a:schemeClr val="bg2"/>
                </a:solidFill>
              </a:rPr>
              <a:t>29 decembre2021</a:t>
            </a:r>
            <a:endParaRPr lang="en-US" sz="2800" b="1" dirty="0">
              <a:solidFill>
                <a:schemeClr val="bg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1269241" y="1746912"/>
            <a:ext cx="9075761" cy="3289111"/>
          </a:xfrm>
          <a:prstGeom prst="rect">
            <a:avLst/>
          </a:prstGeom>
        </p:spPr>
      </p:pic>
      <p:sp>
        <p:nvSpPr>
          <p:cNvPr id="3" name="ZoneTexte 2"/>
          <p:cNvSpPr txBox="1"/>
          <p:nvPr/>
        </p:nvSpPr>
        <p:spPr>
          <a:xfrm>
            <a:off x="532263" y="696036"/>
            <a:ext cx="3548418" cy="738664"/>
          </a:xfrm>
          <a:prstGeom prst="rect">
            <a:avLst/>
          </a:prstGeom>
          <a:noFill/>
        </p:spPr>
        <p:txBody>
          <a:bodyPr wrap="square" rtlCol="0">
            <a:spAutoFit/>
          </a:bodyPr>
          <a:lstStyle/>
          <a:p>
            <a:r>
              <a:rPr lang="en-US" sz="2400" b="1" u="sng" dirty="0"/>
              <a:t>Features correlations</a:t>
            </a:r>
            <a:endParaRPr lang="fr-FR" sz="2400" dirty="0"/>
          </a:p>
          <a:p>
            <a:endParaRPr lang="fr-FR" dirty="0"/>
          </a:p>
        </p:txBody>
      </p:sp>
      <p:sp>
        <p:nvSpPr>
          <p:cNvPr id="4" name="ZoneTexte 3"/>
          <p:cNvSpPr txBox="1"/>
          <p:nvPr/>
        </p:nvSpPr>
        <p:spPr>
          <a:xfrm>
            <a:off x="1064524" y="5595582"/>
            <a:ext cx="10044753" cy="923330"/>
          </a:xfrm>
          <a:prstGeom prst="rect">
            <a:avLst/>
          </a:prstGeom>
          <a:noFill/>
        </p:spPr>
        <p:txBody>
          <a:bodyPr wrap="square" rtlCol="0">
            <a:spAutoFit/>
          </a:bodyPr>
          <a:lstStyle/>
          <a:p>
            <a:r>
              <a:rPr lang="en-US" dirty="0"/>
              <a:t>The </a:t>
            </a:r>
            <a:r>
              <a:rPr lang="en-US" dirty="0" err="1"/>
              <a:t>emp.var.rate</a:t>
            </a:r>
            <a:r>
              <a:rPr lang="en-US" dirty="0"/>
              <a:t>, euriborn3m, </a:t>
            </a:r>
            <a:r>
              <a:rPr lang="en-US" dirty="0" err="1"/>
              <a:t>nr.employed</a:t>
            </a:r>
            <a:r>
              <a:rPr lang="en-US" dirty="0"/>
              <a:t> and </a:t>
            </a:r>
            <a:r>
              <a:rPr lang="en-US" dirty="0" err="1"/>
              <a:t>cons.price.index</a:t>
            </a:r>
            <a:r>
              <a:rPr lang="en-US" dirty="0"/>
              <a:t> are the 3 highly correlated attributes</a:t>
            </a:r>
            <a:r>
              <a:rPr lang="en-US" dirty="0" smtClean="0"/>
              <a:t>.</a:t>
            </a:r>
          </a:p>
          <a:p>
            <a:endParaRPr lang="fr-FR" dirty="0"/>
          </a:p>
          <a:p>
            <a:endParaRPr lang="fr-FR" dirty="0"/>
          </a:p>
        </p:txBody>
      </p:sp>
    </p:spTree>
    <p:extLst>
      <p:ext uri="{BB962C8B-B14F-4D97-AF65-F5344CB8AC3E}">
        <p14:creationId xmlns:p14="http://schemas.microsoft.com/office/powerpoint/2010/main" val="137141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91068" y="163773"/>
            <a:ext cx="4380931" cy="2123658"/>
          </a:xfrm>
          <a:prstGeom prst="rect">
            <a:avLst/>
          </a:prstGeom>
          <a:noFill/>
        </p:spPr>
        <p:txBody>
          <a:bodyPr wrap="square" rtlCol="0">
            <a:spAutoFit/>
          </a:bodyPr>
          <a:lstStyle/>
          <a:p>
            <a:r>
              <a:rPr lang="fr-FR" sz="2400" b="1" u="sng" dirty="0" err="1"/>
              <a:t>Statistic</a:t>
            </a:r>
            <a:r>
              <a:rPr lang="fr-FR" sz="2400" b="1" u="sng" dirty="0"/>
              <a:t> </a:t>
            </a:r>
            <a:r>
              <a:rPr lang="fr-FR" sz="2400" b="1" u="sng" dirty="0" smtClean="0"/>
              <a:t>description</a:t>
            </a:r>
          </a:p>
          <a:p>
            <a:endParaRPr lang="fr-FR" sz="2400" b="1" u="sng" dirty="0" smtClean="0"/>
          </a:p>
          <a:p>
            <a:r>
              <a:rPr lang="en-US" dirty="0"/>
              <a:t>Numerical Attributes </a:t>
            </a:r>
            <a:r>
              <a:rPr lang="en-US" dirty="0" smtClean="0"/>
              <a:t>Analysis:</a:t>
            </a:r>
          </a:p>
          <a:p>
            <a:endParaRPr lang="fr-FR" sz="2400" b="1" u="sng" dirty="0" smtClean="0"/>
          </a:p>
          <a:p>
            <a:endParaRPr lang="fr-FR" sz="2400" b="1" u="sng" dirty="0"/>
          </a:p>
          <a:p>
            <a:endParaRPr lang="fr-FR" dirty="0"/>
          </a:p>
        </p:txBody>
      </p:sp>
      <p:pic>
        <p:nvPicPr>
          <p:cNvPr id="3" name="Image 2"/>
          <p:cNvPicPr>
            <a:picLocks noChangeAspect="1"/>
          </p:cNvPicPr>
          <p:nvPr/>
        </p:nvPicPr>
        <p:blipFill>
          <a:blip r:embed="rId2"/>
          <a:stretch>
            <a:fillRect/>
          </a:stretch>
        </p:blipFill>
        <p:spPr>
          <a:xfrm>
            <a:off x="1871067" y="1555845"/>
            <a:ext cx="7928026" cy="4694830"/>
          </a:xfrm>
          <a:prstGeom prst="rect">
            <a:avLst/>
          </a:prstGeom>
        </p:spPr>
      </p:pic>
    </p:spTree>
    <p:extLst>
      <p:ext uri="{BB962C8B-B14F-4D97-AF65-F5344CB8AC3E}">
        <p14:creationId xmlns:p14="http://schemas.microsoft.com/office/powerpoint/2010/main" val="83775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50125" y="259307"/>
            <a:ext cx="4244454" cy="646331"/>
          </a:xfrm>
          <a:prstGeom prst="rect">
            <a:avLst/>
          </a:prstGeom>
          <a:noFill/>
        </p:spPr>
        <p:txBody>
          <a:bodyPr wrap="square" rtlCol="0">
            <a:spAutoFit/>
          </a:bodyPr>
          <a:lstStyle/>
          <a:p>
            <a:r>
              <a:rPr lang="fr-FR" sz="3600" u="sng" dirty="0" err="1" smtClean="0"/>
              <a:t>Outlier</a:t>
            </a:r>
            <a:r>
              <a:rPr lang="fr-FR" sz="3600" u="sng" dirty="0" smtClean="0"/>
              <a:t> </a:t>
            </a:r>
            <a:r>
              <a:rPr lang="fr-FR" sz="3600" u="sng" dirty="0" err="1" smtClean="0"/>
              <a:t>detection</a:t>
            </a:r>
            <a:endParaRPr lang="fr-FR" sz="3600" u="sng"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464024" y="1583140"/>
            <a:ext cx="4421875" cy="3057099"/>
          </a:xfrm>
          <a:prstGeom prst="rect">
            <a:avLst/>
          </a:prstGeom>
        </p:spPr>
      </p:pic>
      <p:pic>
        <p:nvPicPr>
          <p:cNvPr id="4" name="Image 3"/>
          <p:cNvPicPr/>
          <p:nvPr/>
        </p:nvPicPr>
        <p:blipFill>
          <a:blip r:embed="rId3">
            <a:extLst>
              <a:ext uri="{28A0092B-C50C-407E-A947-70E740481C1C}">
                <a14:useLocalDpi xmlns:a14="http://schemas.microsoft.com/office/drawing/2010/main" val="0"/>
              </a:ext>
            </a:extLst>
          </a:blip>
          <a:stretch>
            <a:fillRect/>
          </a:stretch>
        </p:blipFill>
        <p:spPr>
          <a:xfrm>
            <a:off x="5472752" y="1583140"/>
            <a:ext cx="4558353" cy="2945997"/>
          </a:xfrm>
          <a:prstGeom prst="rect">
            <a:avLst/>
          </a:prstGeom>
        </p:spPr>
      </p:pic>
      <p:sp>
        <p:nvSpPr>
          <p:cNvPr id="5" name="ZoneTexte 4"/>
          <p:cNvSpPr txBox="1"/>
          <p:nvPr/>
        </p:nvSpPr>
        <p:spPr>
          <a:xfrm>
            <a:off x="464024" y="4640239"/>
            <a:ext cx="10508776" cy="2308324"/>
          </a:xfrm>
          <a:prstGeom prst="rect">
            <a:avLst/>
          </a:prstGeom>
          <a:noFill/>
        </p:spPr>
        <p:txBody>
          <a:bodyPr wrap="square" rtlCol="0">
            <a:spAutoFit/>
          </a:bodyPr>
          <a:lstStyle/>
          <a:p>
            <a:r>
              <a:rPr lang="fr-FR" dirty="0"/>
              <a:t> </a:t>
            </a:r>
            <a:r>
              <a:rPr lang="en-US" dirty="0"/>
              <a:t>From boxplot and histogram of numerical variables plotted using univariate analysis, we can </a:t>
            </a:r>
            <a:r>
              <a:rPr lang="en-US" dirty="0" smtClean="0"/>
              <a:t>see </a:t>
            </a:r>
            <a:r>
              <a:rPr lang="en-US" dirty="0"/>
              <a:t>that our data have outlier on age and </a:t>
            </a:r>
            <a:r>
              <a:rPr lang="en-US" dirty="0" err="1"/>
              <a:t>campain</a:t>
            </a:r>
            <a:r>
              <a:rPr lang="en-US" dirty="0"/>
              <a:t> attributes.</a:t>
            </a:r>
            <a:endParaRPr lang="fr-FR" dirty="0"/>
          </a:p>
          <a:p>
            <a:r>
              <a:rPr lang="en-US" dirty="0"/>
              <a:t> </a:t>
            </a:r>
            <a:endParaRPr lang="fr-FR" dirty="0"/>
          </a:p>
          <a:p>
            <a:r>
              <a:rPr lang="en-US" dirty="0"/>
              <a:t> </a:t>
            </a:r>
            <a:endParaRPr lang="fr-FR" dirty="0"/>
          </a:p>
          <a:p>
            <a:pPr lvl="0"/>
            <a:r>
              <a:rPr lang="en-US" dirty="0"/>
              <a:t>We can observe </a:t>
            </a:r>
            <a:r>
              <a:rPr lang="en-US" dirty="0"/>
              <a:t> </a:t>
            </a:r>
            <a:r>
              <a:rPr lang="en-US" dirty="0" smtClean="0"/>
              <a:t>that </a:t>
            </a:r>
            <a:r>
              <a:rPr lang="en-US" dirty="0"/>
              <a:t>we have dispersion in our data, specially in the age and campaign </a:t>
            </a:r>
            <a:r>
              <a:rPr lang="en-US" dirty="0" err="1" smtClean="0"/>
              <a:t>attributes.We</a:t>
            </a:r>
            <a:r>
              <a:rPr lang="en-US" dirty="0" smtClean="0"/>
              <a:t> </a:t>
            </a:r>
            <a:r>
              <a:rPr lang="en-US" dirty="0"/>
              <a:t>handle them using percentile </a:t>
            </a:r>
            <a:r>
              <a:rPr lang="en-US" dirty="0" smtClean="0"/>
              <a:t>and z-score method  </a:t>
            </a:r>
            <a:r>
              <a:rPr lang="en-US" dirty="0"/>
              <a:t>but, actually </a:t>
            </a:r>
            <a:r>
              <a:rPr lang="en-US" dirty="0" smtClean="0"/>
              <a:t>we </a:t>
            </a:r>
            <a:r>
              <a:rPr lang="en-US" dirty="0"/>
              <a:t>will not drop </a:t>
            </a:r>
            <a:r>
              <a:rPr lang="en-US" dirty="0" err="1"/>
              <a:t>them.In</a:t>
            </a:r>
            <a:r>
              <a:rPr lang="en-US" dirty="0"/>
              <a:t> fact we can </a:t>
            </a:r>
            <a:r>
              <a:rPr lang="en-US" dirty="0" smtClean="0"/>
              <a:t>see </a:t>
            </a:r>
            <a:r>
              <a:rPr lang="en-US" dirty="0"/>
              <a:t>that they have a normal behavior as we work with a real world dataset.</a:t>
            </a:r>
            <a:endParaRPr lang="fr-FR" dirty="0"/>
          </a:p>
          <a:p>
            <a:endParaRPr lang="fr-FR" dirty="0"/>
          </a:p>
        </p:txBody>
      </p:sp>
    </p:spTree>
    <p:extLst>
      <p:ext uri="{BB962C8B-B14F-4D97-AF65-F5344CB8AC3E}">
        <p14:creationId xmlns:p14="http://schemas.microsoft.com/office/powerpoint/2010/main" val="179146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iro.medium.com/max/700/1*ffrlLuCb8bsKwWBJN5gB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710" y="890885"/>
            <a:ext cx="6701050" cy="484390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982639" y="5734788"/>
            <a:ext cx="7601803" cy="646331"/>
          </a:xfrm>
          <a:prstGeom prst="rect">
            <a:avLst/>
          </a:prstGeom>
          <a:noFill/>
        </p:spPr>
        <p:txBody>
          <a:bodyPr wrap="square" rtlCol="0">
            <a:spAutoFit/>
          </a:bodyPr>
          <a:lstStyle/>
          <a:p>
            <a:r>
              <a:rPr lang="en-US" dirty="0"/>
              <a:t>T</a:t>
            </a:r>
            <a:r>
              <a:rPr lang="en-US" dirty="0" smtClean="0"/>
              <a:t>here </a:t>
            </a:r>
            <a:r>
              <a:rPr lang="en-US" dirty="0"/>
              <a:t>are more subscribers aged between less than 30 and more than 60 years old than between those from 30 to 60 years old.</a:t>
            </a:r>
            <a:endParaRPr lang="fr-FR" dirty="0"/>
          </a:p>
        </p:txBody>
      </p:sp>
      <p:sp>
        <p:nvSpPr>
          <p:cNvPr id="5" name="ZoneTexte 4"/>
          <p:cNvSpPr txBox="1"/>
          <p:nvPr/>
        </p:nvSpPr>
        <p:spPr>
          <a:xfrm>
            <a:off x="491319" y="354842"/>
            <a:ext cx="6400800" cy="400110"/>
          </a:xfrm>
          <a:prstGeom prst="rect">
            <a:avLst/>
          </a:prstGeom>
          <a:noFill/>
        </p:spPr>
        <p:txBody>
          <a:bodyPr wrap="square" rtlCol="0">
            <a:spAutoFit/>
          </a:bodyPr>
          <a:lstStyle/>
          <a:p>
            <a:r>
              <a:rPr lang="fr-FR" sz="2000" b="1" dirty="0" smtClean="0"/>
              <a:t>Distribution of </a:t>
            </a:r>
            <a:r>
              <a:rPr lang="fr-FR" sz="2000" b="1" dirty="0" err="1" smtClean="0"/>
              <a:t>customers’age</a:t>
            </a:r>
            <a:r>
              <a:rPr lang="fr-FR" sz="2000" b="1" dirty="0" smtClean="0"/>
              <a:t> per </a:t>
            </a:r>
            <a:r>
              <a:rPr lang="fr-FR" sz="2000" b="1" dirty="0" err="1" smtClean="0"/>
              <a:t>target</a:t>
            </a:r>
            <a:endParaRPr lang="fr-FR" sz="2000" b="1" dirty="0"/>
          </a:p>
        </p:txBody>
      </p:sp>
    </p:spTree>
    <p:extLst>
      <p:ext uri="{BB962C8B-B14F-4D97-AF65-F5344CB8AC3E}">
        <p14:creationId xmlns:p14="http://schemas.microsoft.com/office/powerpoint/2010/main" val="194152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0" y="736979"/>
            <a:ext cx="4926843" cy="4749421"/>
          </a:xfrm>
          <a:prstGeom prst="rect">
            <a:avLst/>
          </a:prstGeom>
        </p:spPr>
      </p:pic>
      <p:pic>
        <p:nvPicPr>
          <p:cNvPr id="3" name="Image 2"/>
          <p:cNvPicPr/>
          <p:nvPr/>
        </p:nvPicPr>
        <p:blipFill>
          <a:blip r:embed="rId3">
            <a:extLst>
              <a:ext uri="{28A0092B-C50C-407E-A947-70E740481C1C}">
                <a14:useLocalDpi xmlns:a14="http://schemas.microsoft.com/office/drawing/2010/main" val="0"/>
              </a:ext>
            </a:extLst>
          </a:blip>
          <a:stretch>
            <a:fillRect/>
          </a:stretch>
        </p:blipFill>
        <p:spPr>
          <a:xfrm>
            <a:off x="4926843" y="900753"/>
            <a:ext cx="6537276" cy="3480178"/>
          </a:xfrm>
          <a:prstGeom prst="rect">
            <a:avLst/>
          </a:prstGeom>
        </p:spPr>
      </p:pic>
      <p:sp>
        <p:nvSpPr>
          <p:cNvPr id="11" name="Rectangle 10"/>
          <p:cNvSpPr/>
          <p:nvPr/>
        </p:nvSpPr>
        <p:spPr>
          <a:xfrm>
            <a:off x="504968" y="5186148"/>
            <a:ext cx="11191164" cy="1446550"/>
          </a:xfrm>
          <a:prstGeom prst="rect">
            <a:avLst/>
          </a:prstGeom>
        </p:spPr>
        <p:txBody>
          <a:bodyPr wrap="square">
            <a:spAutoFit/>
          </a:bodyPr>
          <a:lstStyle/>
          <a:p>
            <a:pPr>
              <a:spcAft>
                <a:spcPts val="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From the second graph, we can conclude that people with admin,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blue_collar</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technician jobs are more contacted by the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bank.It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can be explained by their social situation and the bank expectation.</a:t>
            </a:r>
            <a:endParaRPr lang="fr-FR" sz="16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From the first  plot, we see student and retired are the more subscribed according to the total numbers of people by job category</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a:spcAft>
                <a:spcPts val="0"/>
              </a:spcAft>
            </a:pP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262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1269241" y="559557"/>
            <a:ext cx="8639034" cy="4189863"/>
          </a:xfrm>
          <a:prstGeom prst="rect">
            <a:avLst/>
          </a:prstGeom>
        </p:spPr>
      </p:pic>
      <p:sp>
        <p:nvSpPr>
          <p:cNvPr id="4" name="ZoneTexte 3"/>
          <p:cNvSpPr txBox="1"/>
          <p:nvPr/>
        </p:nvSpPr>
        <p:spPr>
          <a:xfrm>
            <a:off x="1269241" y="5281684"/>
            <a:ext cx="8952932" cy="646331"/>
          </a:xfrm>
          <a:prstGeom prst="rect">
            <a:avLst/>
          </a:prstGeom>
          <a:noFill/>
        </p:spPr>
        <p:txBody>
          <a:bodyPr wrap="square" rtlCol="0">
            <a:spAutoFit/>
          </a:bodyPr>
          <a:lstStyle/>
          <a:p>
            <a:r>
              <a:rPr lang="en-US" dirty="0"/>
              <a:t>W</a:t>
            </a:r>
            <a:r>
              <a:rPr lang="en-US" dirty="0" smtClean="0"/>
              <a:t>e </a:t>
            </a:r>
            <a:r>
              <a:rPr lang="en-US" dirty="0"/>
              <a:t>can observe that retired and housemaid are the oldest customers and the more </a:t>
            </a:r>
            <a:r>
              <a:rPr lang="en-US" dirty="0" err="1"/>
              <a:t>classe</a:t>
            </a:r>
            <a:r>
              <a:rPr lang="en-US" dirty="0"/>
              <a:t> that accepted to subscribe to the term deposit.</a:t>
            </a:r>
            <a:endParaRPr lang="fr-FR" dirty="0"/>
          </a:p>
        </p:txBody>
      </p:sp>
    </p:spTree>
    <p:extLst>
      <p:ext uri="{BB962C8B-B14F-4D97-AF65-F5344CB8AC3E}">
        <p14:creationId xmlns:p14="http://schemas.microsoft.com/office/powerpoint/2010/main" val="252807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78173" y="736979"/>
            <a:ext cx="8297839" cy="738664"/>
          </a:xfrm>
          <a:prstGeom prst="rect">
            <a:avLst/>
          </a:prstGeom>
          <a:noFill/>
        </p:spPr>
        <p:txBody>
          <a:bodyPr wrap="square" rtlCol="0">
            <a:spAutoFit/>
          </a:bodyPr>
          <a:lstStyle/>
          <a:p>
            <a:pPr lvl="0"/>
            <a:r>
              <a:rPr lang="en-US" sz="2400" b="1" dirty="0"/>
              <a:t>Customer repartition per marital situation and age analysis</a:t>
            </a:r>
            <a:endParaRPr lang="fr-FR" sz="2400" b="1" dirty="0"/>
          </a:p>
          <a:p>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327546" y="1378425"/>
            <a:ext cx="6039916" cy="2552130"/>
          </a:xfrm>
          <a:prstGeom prst="rect">
            <a:avLst/>
          </a:prstGeom>
        </p:spPr>
      </p:pic>
      <p:pic>
        <p:nvPicPr>
          <p:cNvPr id="4" name="Image 3" descr="https://miro.medium.com/max/700/1*kpu3w2EMNbUbnhauYMNoag.png"/>
          <p:cNvPicPr/>
          <p:nvPr/>
        </p:nvPicPr>
        <p:blipFill>
          <a:blip r:embed="rId3">
            <a:extLst>
              <a:ext uri="{28A0092B-C50C-407E-A947-70E740481C1C}">
                <a14:useLocalDpi xmlns:a14="http://schemas.microsoft.com/office/drawing/2010/main" val="0"/>
              </a:ext>
            </a:extLst>
          </a:blip>
          <a:srcRect/>
          <a:stretch>
            <a:fillRect/>
          </a:stretch>
        </p:blipFill>
        <p:spPr bwMode="auto">
          <a:xfrm>
            <a:off x="1596789" y="4039738"/>
            <a:ext cx="9859370" cy="2736826"/>
          </a:xfrm>
          <a:prstGeom prst="rect">
            <a:avLst/>
          </a:prstGeom>
          <a:noFill/>
          <a:ln>
            <a:noFill/>
          </a:ln>
        </p:spPr>
      </p:pic>
      <p:sp>
        <p:nvSpPr>
          <p:cNvPr id="5" name="ZoneTexte 4"/>
          <p:cNvSpPr txBox="1"/>
          <p:nvPr/>
        </p:nvSpPr>
        <p:spPr>
          <a:xfrm>
            <a:off x="6673755" y="1719618"/>
            <a:ext cx="5377217" cy="923330"/>
          </a:xfrm>
          <a:prstGeom prst="rect">
            <a:avLst/>
          </a:prstGeom>
          <a:noFill/>
        </p:spPr>
        <p:txBody>
          <a:bodyPr wrap="square" rtlCol="0">
            <a:spAutoFit/>
          </a:bodyPr>
          <a:lstStyle/>
          <a:p>
            <a:r>
              <a:rPr lang="en-US" dirty="0"/>
              <a:t>The married </a:t>
            </a:r>
            <a:r>
              <a:rPr lang="en-US" dirty="0" err="1"/>
              <a:t>classe</a:t>
            </a:r>
            <a:r>
              <a:rPr lang="en-US" dirty="0"/>
              <a:t> are the dominated </a:t>
            </a:r>
            <a:r>
              <a:rPr lang="en-US" dirty="0" err="1"/>
              <a:t>classe</a:t>
            </a:r>
            <a:r>
              <a:rPr lang="en-US" dirty="0"/>
              <a:t> contacted and subscribed to the term deposit</a:t>
            </a:r>
            <a:endParaRPr lang="fr-FR" dirty="0"/>
          </a:p>
          <a:p>
            <a:endParaRPr lang="fr-FR" dirty="0"/>
          </a:p>
        </p:txBody>
      </p:sp>
    </p:spTree>
    <p:extLst>
      <p:ext uri="{BB962C8B-B14F-4D97-AF65-F5344CB8AC3E}">
        <p14:creationId xmlns:p14="http://schemas.microsoft.com/office/powerpoint/2010/main" val="1615088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450376" y="1003200"/>
            <a:ext cx="6209732" cy="2654400"/>
          </a:xfrm>
          <a:prstGeom prst="rect">
            <a:avLst/>
          </a:prstGeom>
        </p:spPr>
      </p:pic>
      <p:pic>
        <p:nvPicPr>
          <p:cNvPr id="3" name="Image 2" descr="https://miro.medium.com/max/700/1*35TWHe6G43sHmNne0CqMbQ.png"/>
          <p:cNvPicPr/>
          <p:nvPr/>
        </p:nvPicPr>
        <p:blipFill>
          <a:blip r:embed="rId3">
            <a:extLst>
              <a:ext uri="{28A0092B-C50C-407E-A947-70E740481C1C}">
                <a14:useLocalDpi xmlns:a14="http://schemas.microsoft.com/office/drawing/2010/main" val="0"/>
              </a:ext>
            </a:extLst>
          </a:blip>
          <a:srcRect/>
          <a:stretch>
            <a:fillRect/>
          </a:stretch>
        </p:blipFill>
        <p:spPr bwMode="auto">
          <a:xfrm>
            <a:off x="3016155" y="4036064"/>
            <a:ext cx="7915702" cy="2416175"/>
          </a:xfrm>
          <a:prstGeom prst="rect">
            <a:avLst/>
          </a:prstGeom>
          <a:noFill/>
          <a:ln>
            <a:noFill/>
          </a:ln>
        </p:spPr>
      </p:pic>
      <p:sp>
        <p:nvSpPr>
          <p:cNvPr id="4" name="ZoneTexte 3"/>
          <p:cNvSpPr txBox="1"/>
          <p:nvPr/>
        </p:nvSpPr>
        <p:spPr>
          <a:xfrm>
            <a:off x="7301552" y="1132764"/>
            <a:ext cx="4230806" cy="1200329"/>
          </a:xfrm>
          <a:prstGeom prst="rect">
            <a:avLst/>
          </a:prstGeom>
          <a:noFill/>
        </p:spPr>
        <p:txBody>
          <a:bodyPr wrap="square" rtlCol="0">
            <a:spAutoFit/>
          </a:bodyPr>
          <a:lstStyle/>
          <a:p>
            <a:r>
              <a:rPr lang="en-US" dirty="0"/>
              <a:t>The more educated class are the dominated class in term of bank contact and also for deposit subscription.</a:t>
            </a:r>
            <a:endParaRPr lang="fr-FR" dirty="0"/>
          </a:p>
          <a:p>
            <a:endParaRPr lang="fr-FR" dirty="0"/>
          </a:p>
        </p:txBody>
      </p:sp>
      <p:sp>
        <p:nvSpPr>
          <p:cNvPr id="5" name="ZoneTexte 4"/>
          <p:cNvSpPr txBox="1"/>
          <p:nvPr/>
        </p:nvSpPr>
        <p:spPr>
          <a:xfrm>
            <a:off x="968991" y="218364"/>
            <a:ext cx="6660108" cy="646331"/>
          </a:xfrm>
          <a:prstGeom prst="rect">
            <a:avLst/>
          </a:prstGeom>
          <a:noFill/>
        </p:spPr>
        <p:txBody>
          <a:bodyPr wrap="square" rtlCol="0">
            <a:spAutoFit/>
          </a:bodyPr>
          <a:lstStyle/>
          <a:p>
            <a:pPr lvl="0"/>
            <a:r>
              <a:rPr lang="en-US" dirty="0"/>
              <a:t>Customer repartition </a:t>
            </a:r>
            <a:r>
              <a:rPr lang="en-US" dirty="0" smtClean="0"/>
              <a:t>per education and </a:t>
            </a:r>
            <a:r>
              <a:rPr lang="en-US" dirty="0"/>
              <a:t>age analysis</a:t>
            </a:r>
            <a:endParaRPr lang="fr-FR" dirty="0"/>
          </a:p>
          <a:p>
            <a:endParaRPr lang="fr-FR" dirty="0"/>
          </a:p>
        </p:txBody>
      </p:sp>
    </p:spTree>
    <p:extLst>
      <p:ext uri="{BB962C8B-B14F-4D97-AF65-F5344CB8AC3E}">
        <p14:creationId xmlns:p14="http://schemas.microsoft.com/office/powerpoint/2010/main" val="185250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miro.medium.com/max/700/1*QctpqSSGBSRJbTO_O0q-7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66" y="1351129"/>
            <a:ext cx="10906488" cy="3630304"/>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818866" y="122830"/>
            <a:ext cx="7506268" cy="369332"/>
          </a:xfrm>
          <a:prstGeom prst="rect">
            <a:avLst/>
          </a:prstGeom>
          <a:noFill/>
        </p:spPr>
        <p:txBody>
          <a:bodyPr wrap="square" rtlCol="0">
            <a:spAutoFit/>
          </a:bodyPr>
          <a:lstStyle/>
          <a:p>
            <a:r>
              <a:rPr lang="en-US" dirty="0" smtClean="0"/>
              <a:t>Distribution of Day and </a:t>
            </a:r>
            <a:r>
              <a:rPr lang="en-US" dirty="0"/>
              <a:t>also the variable against the target.</a:t>
            </a:r>
            <a:endParaRPr lang="fr-FR" dirty="0"/>
          </a:p>
        </p:txBody>
      </p:sp>
    </p:spTree>
    <p:extLst>
      <p:ext uri="{BB962C8B-B14F-4D97-AF65-F5344CB8AC3E}">
        <p14:creationId xmlns:p14="http://schemas.microsoft.com/office/powerpoint/2010/main" val="177802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668740" y="600501"/>
            <a:ext cx="6619164" cy="707886"/>
          </a:xfrm>
          <a:prstGeom prst="rect">
            <a:avLst/>
          </a:prstGeom>
          <a:noFill/>
        </p:spPr>
        <p:txBody>
          <a:bodyPr wrap="square" rtlCol="0">
            <a:spAutoFit/>
          </a:bodyPr>
          <a:lstStyle/>
          <a:p>
            <a:r>
              <a:rPr lang="en-US" sz="2000" b="1" dirty="0"/>
              <a:t>Target repartition and data </a:t>
            </a:r>
            <a:r>
              <a:rPr lang="en-US" sz="2000" b="1" dirty="0" err="1" smtClean="0"/>
              <a:t>balencement</a:t>
            </a:r>
            <a:endParaRPr lang="en-US" sz="2000" b="1" dirty="0" smtClean="0"/>
          </a:p>
          <a:p>
            <a:endParaRPr lang="fr-FR" sz="2000" b="1" dirty="0"/>
          </a:p>
        </p:txBody>
      </p:sp>
      <p:pic>
        <p:nvPicPr>
          <p:cNvPr id="7" name="Image 6"/>
          <p:cNvPicPr/>
          <p:nvPr/>
        </p:nvPicPr>
        <p:blipFill>
          <a:blip r:embed="rId2">
            <a:extLst>
              <a:ext uri="{28A0092B-C50C-407E-A947-70E740481C1C}">
                <a14:useLocalDpi xmlns:a14="http://schemas.microsoft.com/office/drawing/2010/main" val="0"/>
              </a:ext>
            </a:extLst>
          </a:blip>
          <a:stretch>
            <a:fillRect/>
          </a:stretch>
        </p:blipFill>
        <p:spPr>
          <a:xfrm>
            <a:off x="968990" y="1848413"/>
            <a:ext cx="4844955" cy="2628053"/>
          </a:xfrm>
          <a:prstGeom prst="rect">
            <a:avLst/>
          </a:prstGeom>
        </p:spPr>
      </p:pic>
      <p:pic>
        <p:nvPicPr>
          <p:cNvPr id="8" name="Image 7"/>
          <p:cNvPicPr/>
          <p:nvPr/>
        </p:nvPicPr>
        <p:blipFill>
          <a:blip r:embed="rId3">
            <a:extLst>
              <a:ext uri="{28A0092B-C50C-407E-A947-70E740481C1C}">
                <a14:useLocalDpi xmlns:a14="http://schemas.microsoft.com/office/drawing/2010/main" val="0"/>
              </a:ext>
            </a:extLst>
          </a:blip>
          <a:stretch>
            <a:fillRect/>
          </a:stretch>
        </p:blipFill>
        <p:spPr>
          <a:xfrm>
            <a:off x="7067455" y="1961330"/>
            <a:ext cx="2595160" cy="2515136"/>
          </a:xfrm>
          <a:prstGeom prst="rect">
            <a:avLst/>
          </a:prstGeom>
        </p:spPr>
      </p:pic>
      <p:sp>
        <p:nvSpPr>
          <p:cNvPr id="6" name="ZoneTexte 5"/>
          <p:cNvSpPr txBox="1"/>
          <p:nvPr/>
        </p:nvSpPr>
        <p:spPr>
          <a:xfrm>
            <a:off x="1214651" y="5016493"/>
            <a:ext cx="8802806" cy="923330"/>
          </a:xfrm>
          <a:prstGeom prst="rect">
            <a:avLst/>
          </a:prstGeom>
          <a:noFill/>
        </p:spPr>
        <p:txBody>
          <a:bodyPr wrap="square" rtlCol="0">
            <a:spAutoFit/>
          </a:bodyPr>
          <a:lstStyle/>
          <a:p>
            <a:r>
              <a:rPr lang="en-US" dirty="0"/>
              <a:t> </a:t>
            </a:r>
            <a:endParaRPr lang="fr-FR" dirty="0"/>
          </a:p>
          <a:p>
            <a:r>
              <a:rPr lang="en-US" dirty="0"/>
              <a:t>The dataset is imbalanced with the class no is higher than the class yes</a:t>
            </a:r>
            <a:endParaRPr lang="fr-FR" dirty="0"/>
          </a:p>
          <a:p>
            <a:endParaRPr lang="fr-FR" dirty="0"/>
          </a:p>
        </p:txBody>
      </p:sp>
    </p:spTree>
    <p:extLst>
      <p:ext uri="{BB962C8B-B14F-4D97-AF65-F5344CB8AC3E}">
        <p14:creationId xmlns:p14="http://schemas.microsoft.com/office/powerpoint/2010/main" val="301915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2800" dirty="0" smtClean="0">
                <a:solidFill>
                  <a:srgbClr val="FF6600"/>
                </a:solidFill>
              </a:rPr>
              <a:t>Project Details</a:t>
            </a:r>
          </a:p>
          <a:p>
            <a:pPr algn="just"/>
            <a:r>
              <a:rPr lang="en-US" sz="2800" dirty="0">
                <a:solidFill>
                  <a:srgbClr val="FF6600"/>
                </a:solidFill>
              </a:rPr>
              <a:t> </a:t>
            </a:r>
            <a:r>
              <a:rPr lang="en-US" sz="2800" dirty="0" smtClean="0">
                <a:solidFill>
                  <a:srgbClr val="FF6600"/>
                </a:solidFill>
              </a:rPr>
              <a:t>        </a:t>
            </a:r>
            <a:r>
              <a:rPr lang="en-US" sz="2800" dirty="0" smtClean="0">
                <a:solidFill>
                  <a:srgbClr val="FF6600"/>
                </a:solidFill>
              </a:rPr>
              <a:t>Executive </a:t>
            </a:r>
            <a:r>
              <a:rPr lang="en-US" sz="2800" dirty="0">
                <a:solidFill>
                  <a:srgbClr val="FF6600"/>
                </a:solidFill>
              </a:rPr>
              <a:t>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8919" y="2756848"/>
            <a:ext cx="4299045" cy="707886"/>
          </a:xfrm>
          <a:prstGeom prst="rect">
            <a:avLst/>
          </a:prstGeom>
        </p:spPr>
        <p:txBody>
          <a:bodyPr wrap="square">
            <a:spAutoFit/>
          </a:bodyPr>
          <a:lstStyle/>
          <a:p>
            <a:pPr algn="just"/>
            <a:r>
              <a:rPr lang="en-US" sz="4000" b="1" dirty="0">
                <a:solidFill>
                  <a:srgbClr val="FF6600"/>
                </a:solidFill>
              </a:rPr>
              <a:t>EDA Summary</a:t>
            </a:r>
            <a:endParaRPr lang="en-US" sz="4000" b="1" dirty="0">
              <a:solidFill>
                <a:srgbClr val="FF6600"/>
              </a:solidFill>
            </a:endParaRPr>
          </a:p>
        </p:txBody>
      </p:sp>
    </p:spTree>
    <p:extLst>
      <p:ext uri="{BB962C8B-B14F-4D97-AF65-F5344CB8AC3E}">
        <p14:creationId xmlns:p14="http://schemas.microsoft.com/office/powerpoint/2010/main" val="400251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01003" y="709684"/>
            <a:ext cx="8229600" cy="369332"/>
          </a:xfrm>
          <a:prstGeom prst="rect">
            <a:avLst/>
          </a:prstGeom>
          <a:noFill/>
        </p:spPr>
        <p:txBody>
          <a:bodyPr wrap="square" rtlCol="0">
            <a:spAutoFit/>
          </a:bodyPr>
          <a:lstStyle/>
          <a:p>
            <a:r>
              <a:rPr lang="fr-FR" dirty="0" smtClean="0"/>
              <a:t>EDA </a:t>
            </a:r>
            <a:r>
              <a:rPr lang="fr-FR" dirty="0" err="1" smtClean="0"/>
              <a:t>summary</a:t>
            </a:r>
            <a:r>
              <a:rPr lang="fr-FR" dirty="0" smtClean="0"/>
              <a:t>:</a:t>
            </a:r>
            <a:endParaRPr lang="fr-FR" dirty="0"/>
          </a:p>
        </p:txBody>
      </p:sp>
      <p:sp>
        <p:nvSpPr>
          <p:cNvPr id="3" name="ZoneTexte 2"/>
          <p:cNvSpPr txBox="1"/>
          <p:nvPr/>
        </p:nvSpPr>
        <p:spPr>
          <a:xfrm>
            <a:off x="682388" y="1610436"/>
            <a:ext cx="9062113" cy="2308324"/>
          </a:xfrm>
          <a:prstGeom prst="rect">
            <a:avLst/>
          </a:prstGeom>
          <a:noFill/>
        </p:spPr>
        <p:txBody>
          <a:bodyPr wrap="square" rtlCol="0">
            <a:spAutoFit/>
          </a:bodyPr>
          <a:lstStyle/>
          <a:p>
            <a:r>
              <a:rPr lang="fr-FR" dirty="0" smtClean="0"/>
              <a:t>In </a:t>
            </a:r>
            <a:r>
              <a:rPr lang="fr-FR" dirty="0" err="1" smtClean="0"/>
              <a:t>this</a:t>
            </a:r>
            <a:r>
              <a:rPr lang="fr-FR" dirty="0" smtClean="0"/>
              <a:t> section </a:t>
            </a:r>
            <a:r>
              <a:rPr lang="fr-FR" dirty="0" err="1" smtClean="0"/>
              <a:t>we</a:t>
            </a:r>
            <a:r>
              <a:rPr lang="fr-FR" dirty="0" smtClean="0"/>
              <a:t> </a:t>
            </a:r>
            <a:r>
              <a:rPr lang="fr-FR" dirty="0" err="1" smtClean="0"/>
              <a:t>worked</a:t>
            </a:r>
            <a:r>
              <a:rPr lang="fr-FR" dirty="0" smtClean="0"/>
              <a:t> on  3 important </a:t>
            </a:r>
            <a:r>
              <a:rPr lang="fr-FR" dirty="0" err="1" smtClean="0"/>
              <a:t>steps</a:t>
            </a:r>
            <a:r>
              <a:rPr lang="fr-FR" dirty="0" smtClean="0"/>
              <a:t>:</a:t>
            </a:r>
          </a:p>
          <a:p>
            <a:endParaRPr lang="fr-FR" dirty="0" smtClean="0"/>
          </a:p>
          <a:p>
            <a:r>
              <a:rPr lang="fr-FR" dirty="0" smtClean="0"/>
              <a:t>Data </a:t>
            </a:r>
            <a:r>
              <a:rPr lang="fr-FR" dirty="0" err="1" smtClean="0"/>
              <a:t>Cleaning</a:t>
            </a:r>
            <a:r>
              <a:rPr lang="fr-FR" dirty="0" smtClean="0"/>
              <a:t>: </a:t>
            </a:r>
            <a:r>
              <a:rPr lang="fr-FR" dirty="0" err="1" smtClean="0"/>
              <a:t>where</a:t>
            </a:r>
            <a:r>
              <a:rPr lang="fr-FR" dirty="0" smtClean="0"/>
              <a:t> </a:t>
            </a:r>
            <a:r>
              <a:rPr lang="fr-FR" dirty="0" err="1" smtClean="0"/>
              <a:t>we</a:t>
            </a:r>
            <a:r>
              <a:rPr lang="fr-FR" dirty="0" smtClean="0"/>
              <a:t> clean data, </a:t>
            </a:r>
            <a:r>
              <a:rPr lang="fr-FR" dirty="0" err="1" smtClean="0"/>
              <a:t>verify</a:t>
            </a:r>
            <a:r>
              <a:rPr lang="fr-FR" dirty="0" smtClean="0"/>
              <a:t> duplication, </a:t>
            </a:r>
            <a:r>
              <a:rPr lang="fr-FR" dirty="0" err="1" smtClean="0"/>
              <a:t>missing</a:t>
            </a:r>
            <a:r>
              <a:rPr lang="fr-FR" dirty="0" smtClean="0"/>
              <a:t> values and </a:t>
            </a:r>
            <a:r>
              <a:rPr lang="fr-FR" dirty="0" err="1" smtClean="0"/>
              <a:t>outliers</a:t>
            </a:r>
            <a:endParaRPr lang="fr-FR" dirty="0" smtClean="0"/>
          </a:p>
          <a:p>
            <a:r>
              <a:rPr lang="fr-FR" dirty="0" smtClean="0"/>
              <a:t>Data description </a:t>
            </a:r>
            <a:r>
              <a:rPr lang="fr-FR" dirty="0" err="1" smtClean="0"/>
              <a:t>analysis</a:t>
            </a:r>
            <a:r>
              <a:rPr lang="fr-FR" dirty="0" smtClean="0"/>
              <a:t> : </a:t>
            </a:r>
            <a:r>
              <a:rPr lang="fr-FR" dirty="0" err="1" smtClean="0"/>
              <a:t>We</a:t>
            </a:r>
            <a:r>
              <a:rPr lang="fr-FR" dirty="0" smtClean="0"/>
              <a:t> </a:t>
            </a:r>
            <a:r>
              <a:rPr lang="fr-FR" dirty="0" err="1" smtClean="0"/>
              <a:t>extract</a:t>
            </a:r>
            <a:r>
              <a:rPr lang="fr-FR" dirty="0" smtClean="0"/>
              <a:t> information </a:t>
            </a:r>
            <a:r>
              <a:rPr lang="fr-FR" dirty="0" err="1" smtClean="0"/>
              <a:t>from</a:t>
            </a:r>
            <a:r>
              <a:rPr lang="fr-FR" dirty="0" smtClean="0"/>
              <a:t> </a:t>
            </a:r>
            <a:r>
              <a:rPr lang="fr-FR" dirty="0" err="1" smtClean="0"/>
              <a:t>analyzing</a:t>
            </a:r>
            <a:r>
              <a:rPr lang="fr-FR" dirty="0" smtClean="0"/>
              <a:t> visualisation for </a:t>
            </a:r>
            <a:r>
              <a:rPr lang="fr-FR" dirty="0" err="1" smtClean="0"/>
              <a:t>numerical</a:t>
            </a:r>
            <a:r>
              <a:rPr lang="fr-FR" dirty="0" smtClean="0"/>
              <a:t> and </a:t>
            </a:r>
            <a:r>
              <a:rPr lang="fr-FR" dirty="0" err="1" smtClean="0"/>
              <a:t>categorical</a:t>
            </a:r>
            <a:r>
              <a:rPr lang="fr-FR" dirty="0" smtClean="0"/>
              <a:t> </a:t>
            </a:r>
            <a:r>
              <a:rPr lang="fr-FR" dirty="0" err="1" smtClean="0"/>
              <a:t>attributes.We</a:t>
            </a:r>
            <a:r>
              <a:rPr lang="fr-FR" dirty="0" smtClean="0"/>
              <a:t> </a:t>
            </a:r>
            <a:r>
              <a:rPr lang="fr-FR" dirty="0" err="1" smtClean="0"/>
              <a:t>used</a:t>
            </a:r>
            <a:r>
              <a:rPr lang="fr-FR" dirty="0" smtClean="0"/>
              <a:t> </a:t>
            </a:r>
            <a:r>
              <a:rPr lang="fr-FR" dirty="0" err="1" smtClean="0"/>
              <a:t>univariates</a:t>
            </a:r>
            <a:r>
              <a:rPr lang="fr-FR" dirty="0" smtClean="0"/>
              <a:t> and </a:t>
            </a:r>
            <a:r>
              <a:rPr lang="fr-FR" dirty="0" err="1" smtClean="0"/>
              <a:t>bivariates</a:t>
            </a:r>
            <a:r>
              <a:rPr lang="fr-FR" dirty="0" smtClean="0"/>
              <a:t> </a:t>
            </a:r>
            <a:r>
              <a:rPr lang="fr-FR" dirty="0" err="1" smtClean="0"/>
              <a:t>analysis</a:t>
            </a:r>
            <a:r>
              <a:rPr lang="fr-FR" dirty="0" smtClean="0"/>
              <a:t> to </a:t>
            </a:r>
            <a:r>
              <a:rPr lang="fr-FR" dirty="0" err="1" smtClean="0"/>
              <a:t>extract</a:t>
            </a:r>
            <a:r>
              <a:rPr lang="fr-FR" dirty="0" smtClean="0"/>
              <a:t> insight </a:t>
            </a:r>
            <a:r>
              <a:rPr lang="fr-FR" dirty="0" err="1" smtClean="0"/>
              <a:t>from</a:t>
            </a:r>
            <a:r>
              <a:rPr lang="fr-FR" dirty="0" smtClean="0"/>
              <a:t> </a:t>
            </a:r>
            <a:r>
              <a:rPr lang="fr-FR" dirty="0" err="1" smtClean="0"/>
              <a:t>some</a:t>
            </a:r>
            <a:r>
              <a:rPr lang="fr-FR" dirty="0" smtClean="0"/>
              <a:t> </a:t>
            </a:r>
            <a:r>
              <a:rPr lang="fr-FR" dirty="0" err="1" smtClean="0"/>
              <a:t>attributes</a:t>
            </a:r>
            <a:r>
              <a:rPr lang="fr-FR" dirty="0" smtClean="0"/>
              <a:t>.</a:t>
            </a:r>
          </a:p>
          <a:p>
            <a:r>
              <a:rPr lang="fr-FR" dirty="0" err="1" smtClean="0"/>
              <a:t>It’s</a:t>
            </a:r>
            <a:r>
              <a:rPr lang="fr-FR" dirty="0" smtClean="0"/>
              <a:t> </a:t>
            </a:r>
            <a:r>
              <a:rPr lang="fr-FR" dirty="0" err="1" smtClean="0"/>
              <a:t>recommanded</a:t>
            </a:r>
            <a:r>
              <a:rPr lang="fr-FR" dirty="0" smtClean="0"/>
              <a:t> to </a:t>
            </a:r>
            <a:r>
              <a:rPr lang="fr-FR" dirty="0" err="1" smtClean="0"/>
              <a:t>take</a:t>
            </a:r>
            <a:r>
              <a:rPr lang="fr-FR" dirty="0" smtClean="0"/>
              <a:t> more time to </a:t>
            </a:r>
            <a:r>
              <a:rPr lang="fr-FR" dirty="0" err="1" smtClean="0"/>
              <a:t>work</a:t>
            </a:r>
            <a:r>
              <a:rPr lang="fr-FR" dirty="0" smtClean="0"/>
              <a:t> and </a:t>
            </a:r>
            <a:r>
              <a:rPr lang="fr-FR" dirty="0" err="1" smtClean="0"/>
              <a:t>analyze</a:t>
            </a:r>
            <a:r>
              <a:rPr lang="fr-FR" dirty="0" smtClean="0"/>
              <a:t> all </a:t>
            </a:r>
            <a:r>
              <a:rPr lang="fr-FR" dirty="0" err="1" smtClean="0"/>
              <a:t>attributes</a:t>
            </a:r>
            <a:r>
              <a:rPr lang="fr-FR" dirty="0" smtClean="0"/>
              <a:t> in </a:t>
            </a:r>
            <a:r>
              <a:rPr lang="fr-FR" dirty="0" err="1" smtClean="0"/>
              <a:t>order</a:t>
            </a:r>
            <a:r>
              <a:rPr lang="fr-FR" dirty="0" smtClean="0"/>
              <a:t> to </a:t>
            </a:r>
            <a:r>
              <a:rPr lang="fr-FR" dirty="0" err="1" smtClean="0"/>
              <a:t>inderstand</a:t>
            </a:r>
            <a:r>
              <a:rPr lang="fr-FR" dirty="0" smtClean="0"/>
              <a:t> </a:t>
            </a:r>
            <a:r>
              <a:rPr lang="fr-FR" dirty="0" err="1" smtClean="0"/>
              <a:t>well</a:t>
            </a:r>
            <a:r>
              <a:rPr lang="fr-FR" dirty="0" smtClean="0"/>
              <a:t> </a:t>
            </a:r>
            <a:r>
              <a:rPr lang="fr-FR" dirty="0" err="1" smtClean="0"/>
              <a:t>our</a:t>
            </a:r>
            <a:r>
              <a:rPr lang="fr-FR" dirty="0" smtClean="0"/>
              <a:t> data and to </a:t>
            </a:r>
            <a:r>
              <a:rPr lang="fr-FR" dirty="0" err="1" smtClean="0"/>
              <a:t>be</a:t>
            </a:r>
            <a:r>
              <a:rPr lang="fr-FR" dirty="0" smtClean="0"/>
              <a:t> able to </a:t>
            </a:r>
            <a:r>
              <a:rPr lang="fr-FR" dirty="0" err="1" smtClean="0"/>
              <a:t>give</a:t>
            </a:r>
            <a:r>
              <a:rPr lang="fr-FR" dirty="0" smtClean="0"/>
              <a:t> more pertinent </a:t>
            </a:r>
            <a:r>
              <a:rPr lang="fr-FR" dirty="0" err="1" smtClean="0"/>
              <a:t>advice</a:t>
            </a:r>
            <a:r>
              <a:rPr lang="fr-FR" dirty="0" smtClean="0"/>
              <a:t> to </a:t>
            </a:r>
            <a:r>
              <a:rPr lang="fr-FR" dirty="0" err="1" smtClean="0"/>
              <a:t>our</a:t>
            </a:r>
            <a:r>
              <a:rPr lang="fr-FR" dirty="0" smtClean="0"/>
              <a:t> client</a:t>
            </a:r>
          </a:p>
        </p:txBody>
      </p:sp>
    </p:spTree>
    <p:extLst>
      <p:ext uri="{BB962C8B-B14F-4D97-AF65-F5344CB8AC3E}">
        <p14:creationId xmlns:p14="http://schemas.microsoft.com/office/powerpoint/2010/main" val="1514773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2831" y="464024"/>
            <a:ext cx="3684895" cy="584775"/>
          </a:xfrm>
          <a:prstGeom prst="rect">
            <a:avLst/>
          </a:prstGeom>
          <a:noFill/>
        </p:spPr>
        <p:txBody>
          <a:bodyPr wrap="square" rtlCol="0">
            <a:spAutoFit/>
          </a:bodyPr>
          <a:lstStyle/>
          <a:p>
            <a:r>
              <a:rPr lang="en-US" sz="3200" dirty="0" smtClean="0">
                <a:solidFill>
                  <a:srgbClr val="FF6600"/>
                </a:solidFill>
              </a:rPr>
              <a:t>Project details</a:t>
            </a:r>
          </a:p>
        </p:txBody>
      </p:sp>
      <p:sp>
        <p:nvSpPr>
          <p:cNvPr id="3" name="ZoneTexte 2"/>
          <p:cNvSpPr txBox="1"/>
          <p:nvPr/>
        </p:nvSpPr>
        <p:spPr>
          <a:xfrm>
            <a:off x="1602560" y="6644570"/>
            <a:ext cx="5698992" cy="3935885"/>
          </a:xfrm>
          <a:prstGeom prst="rect">
            <a:avLst/>
          </a:prstGeom>
          <a:noFill/>
        </p:spPr>
        <p:txBody>
          <a:bodyPr wrap="square" rtlCol="0">
            <a:spAutoFit/>
          </a:bodyPr>
          <a:lstStyle/>
          <a:p>
            <a:endParaRPr lang="fr-FR" dirty="0"/>
          </a:p>
        </p:txBody>
      </p:sp>
      <p:sp>
        <p:nvSpPr>
          <p:cNvPr id="4" name="Rectangle 2"/>
          <p:cNvSpPr>
            <a:spLocks noChangeArrowheads="1"/>
          </p:cNvSpPr>
          <p:nvPr/>
        </p:nvSpPr>
        <p:spPr bwMode="auto">
          <a:xfrm>
            <a:off x="2513102" y="2173716"/>
            <a:ext cx="9678897" cy="1607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5" name="Diagramme 4"/>
          <p:cNvGraphicFramePr/>
          <p:nvPr>
            <p:extLst>
              <p:ext uri="{D42A27DB-BD31-4B8C-83A1-F6EECF244321}">
                <p14:modId xmlns:p14="http://schemas.microsoft.com/office/powerpoint/2010/main" val="3836207902"/>
              </p:ext>
            </p:extLst>
          </p:nvPr>
        </p:nvGraphicFramePr>
        <p:xfrm>
          <a:off x="682388" y="1310186"/>
          <a:ext cx="10194878" cy="2088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3"/>
          <p:cNvSpPr>
            <a:spLocks noChangeArrowheads="1"/>
          </p:cNvSpPr>
          <p:nvPr/>
        </p:nvSpPr>
        <p:spPr bwMode="auto">
          <a:xfrm>
            <a:off x="2513102" y="1104899"/>
            <a:ext cx="96788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7" name="Rectangle 6"/>
          <p:cNvSpPr/>
          <p:nvPr/>
        </p:nvSpPr>
        <p:spPr>
          <a:xfrm>
            <a:off x="518616" y="3659681"/>
            <a:ext cx="10194878" cy="1169551"/>
          </a:xfrm>
          <a:prstGeom prst="rect">
            <a:avLst/>
          </a:prstGeom>
        </p:spPr>
        <p:txBody>
          <a:bodyPr wrap="square">
            <a:spAutoFit/>
          </a:bodyPr>
          <a:lstStyle/>
          <a:p>
            <a:pPr>
              <a:spcAft>
                <a:spcPts val="0"/>
              </a:spcAft>
            </a:pPr>
            <a:r>
              <a:rPr lang="en-US" sz="2000" b="1" i="1" dirty="0" smtClean="0">
                <a:latin typeface="Times New Roman" panose="02020603050405020304" pitchFamily="18" charset="0"/>
                <a:ea typeface="Calibri" panose="020F0502020204030204" pitchFamily="34" charset="0"/>
                <a:cs typeface="Times New Roman" panose="02020603050405020304" pitchFamily="18" charset="0"/>
              </a:rPr>
              <a:t>Project Roadmap and Process</a:t>
            </a:r>
            <a:r>
              <a:rPr lang="en-US"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a:t>
            </a:r>
            <a:endParaRPr lang="fr-FR" sz="1600" dirty="0" smtClean="0">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US" sz="1600" i="1" dirty="0" smtClean="0">
                <a:solidFill>
                  <a:srgbClr val="B3186D"/>
                </a:solidFill>
                <a:latin typeface="Times New Roman" panose="02020603050405020304" pitchFamily="18" charset="0"/>
                <a:ea typeface="Calibri" panose="020F0502020204030204" pitchFamily="34" charset="0"/>
                <a:cs typeface="Times New Roman" panose="02020603050405020304" pitchFamily="18" charset="0"/>
              </a:rPr>
              <a:t> </a:t>
            </a:r>
            <a:r>
              <a:rPr lang="en-US" i="1" dirty="0" smtClean="0">
                <a:latin typeface="Times New Roman" panose="02020603050405020304" pitchFamily="18" charset="0"/>
                <a:ea typeface="Calibri" panose="020F0502020204030204" pitchFamily="34" charset="0"/>
                <a:cs typeface="Times New Roman" panose="02020603050405020304" pitchFamily="18" charset="0"/>
              </a:rPr>
              <a:t>This process is prepared according to the needs of the company and the submission of each week</a:t>
            </a:r>
            <a:r>
              <a:rPr lang="en-US" i="1" dirty="0" smtClean="0">
                <a:solidFill>
                  <a:srgbClr val="454551"/>
                </a:solidFill>
                <a:latin typeface="Times New Roman" panose="02020603050405020304" pitchFamily="18" charset="0"/>
                <a:ea typeface="Calibri" panose="020F0502020204030204" pitchFamily="34" charset="0"/>
                <a:cs typeface="Times New Roman" panose="02020603050405020304" pitchFamily="18" charset="0"/>
              </a:rPr>
              <a:t>.</a:t>
            </a:r>
          </a:p>
          <a:p>
            <a:pPr>
              <a:spcAft>
                <a:spcPts val="0"/>
              </a:spcAft>
            </a:pPr>
            <a:endParaRPr lang="en-US" sz="1600" i="1" dirty="0" smtClean="0">
              <a:solidFill>
                <a:srgbClr val="45455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Diagramme 8"/>
          <p:cNvGraphicFramePr/>
          <p:nvPr>
            <p:extLst>
              <p:ext uri="{D42A27DB-BD31-4B8C-83A1-F6EECF244321}">
                <p14:modId xmlns:p14="http://schemas.microsoft.com/office/powerpoint/2010/main" val="727522934"/>
              </p:ext>
            </p:extLst>
          </p:nvPr>
        </p:nvGraphicFramePr>
        <p:xfrm>
          <a:off x="1050878" y="4645199"/>
          <a:ext cx="9212237" cy="17146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0019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263" y="545911"/>
            <a:ext cx="10194879" cy="1138773"/>
          </a:xfrm>
          <a:prstGeom prst="rect">
            <a:avLst/>
          </a:prstGeom>
        </p:spPr>
        <p:txBody>
          <a:bodyPr wrap="square">
            <a:spAutoFit/>
          </a:bodyPr>
          <a:lstStyle/>
          <a:p>
            <a:pPr>
              <a:spcAft>
                <a:spcPts val="0"/>
              </a:spcAft>
            </a:pPr>
            <a:endParaRPr lang="en-US" i="1" dirty="0" smtClean="0">
              <a:solidFill>
                <a:srgbClr val="454551"/>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endParaRPr lang="en-US" i="1" dirty="0" smtClean="0">
              <a:solidFill>
                <a:srgbClr val="454551"/>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endParaRPr lang="en-US" sz="1600" i="1" dirty="0" smtClean="0">
              <a:solidFill>
                <a:srgbClr val="45455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2661312" y="2101756"/>
            <a:ext cx="7369792" cy="1107996"/>
          </a:xfrm>
          <a:prstGeom prst="rect">
            <a:avLst/>
          </a:prstGeom>
        </p:spPr>
        <p:txBody>
          <a:bodyPr wrap="square">
            <a:spAutoFit/>
          </a:bodyPr>
          <a:lstStyle/>
          <a:p>
            <a:pPr>
              <a:spcAft>
                <a:spcPts val="0"/>
              </a:spcAft>
            </a:pPr>
            <a:r>
              <a:rPr lang="en-US" sz="6600" dirty="0">
                <a:solidFill>
                  <a:srgbClr val="FF6600"/>
                </a:solidFill>
              </a:rPr>
              <a:t>Executive Summary</a:t>
            </a:r>
            <a:endParaRPr lang="fr-FR" sz="6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916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59558" y="354842"/>
            <a:ext cx="10563367" cy="5232202"/>
          </a:xfrm>
          <a:prstGeom prst="rect">
            <a:avLst/>
          </a:prstGeom>
          <a:noFill/>
        </p:spPr>
        <p:txBody>
          <a:bodyPr wrap="square" rtlCol="0">
            <a:spAutoFit/>
          </a:bodyPr>
          <a:lstStyle/>
          <a:p>
            <a:r>
              <a:rPr lang="fr-FR" sz="3600" dirty="0" err="1" smtClean="0"/>
              <a:t>Company</a:t>
            </a:r>
            <a:r>
              <a:rPr lang="fr-FR" sz="3600" dirty="0" smtClean="0"/>
              <a:t> :</a:t>
            </a:r>
          </a:p>
          <a:p>
            <a:endParaRPr lang="fr-FR" sz="3600" dirty="0" smtClean="0"/>
          </a:p>
          <a:p>
            <a:r>
              <a:rPr lang="en-US" dirty="0"/>
              <a:t>ABC Bank wants to sell it’s term deposit product to customers and before launching the product they want to develop a model which help them </a:t>
            </a:r>
            <a:r>
              <a:rPr lang="en-US" dirty="0" smtClean="0"/>
              <a:t>in </a:t>
            </a:r>
            <a:r>
              <a:rPr lang="en-US" dirty="0"/>
              <a:t>understanding whether a particular customer will buy their product or not (based on customer’s past interaction with bank and other financial Institution)</a:t>
            </a:r>
            <a:endParaRPr lang="fr-FR" dirty="0"/>
          </a:p>
          <a:p>
            <a:r>
              <a:rPr lang="en-US" dirty="0"/>
              <a:t> </a:t>
            </a:r>
            <a:endParaRPr lang="fr-FR" dirty="0"/>
          </a:p>
          <a:p>
            <a:r>
              <a:rPr lang="en-US" dirty="0"/>
              <a:t>In order to achieve their goal and need they demand to Data Glacier Company to help them with a AI model for prediction.</a:t>
            </a:r>
            <a:endParaRPr lang="fr-FR" dirty="0"/>
          </a:p>
          <a:p>
            <a:endParaRPr lang="en-US" dirty="0" smtClean="0"/>
          </a:p>
          <a:p>
            <a:r>
              <a:rPr lang="en-US" sz="3200" dirty="0" smtClean="0"/>
              <a:t>Goal :</a:t>
            </a:r>
          </a:p>
          <a:p>
            <a:endParaRPr lang="en-US" sz="3200" dirty="0" smtClean="0"/>
          </a:p>
          <a:p>
            <a:r>
              <a:rPr lang="en-US" dirty="0"/>
              <a:t>The Data Glacier company give us as a data scientist team this mission.</a:t>
            </a:r>
            <a:endParaRPr lang="fr-FR" dirty="0"/>
          </a:p>
          <a:p>
            <a:r>
              <a:rPr lang="en-US" dirty="0"/>
              <a:t>We will develop a Ml Model to shortlist customer whose chances of buying the product is more so that their marketing channel can focus only on those customers whose chances of buying the product is more.</a:t>
            </a:r>
            <a:endParaRPr lang="fr-FR" dirty="0"/>
          </a:p>
          <a:p>
            <a:r>
              <a:rPr lang="en-US" dirty="0" smtClean="0"/>
              <a:t> </a:t>
            </a:r>
            <a:endParaRPr lang="fr-FR" sz="3600" dirty="0"/>
          </a:p>
        </p:txBody>
      </p:sp>
    </p:spTree>
    <p:extLst>
      <p:ext uri="{BB962C8B-B14F-4D97-AF65-F5344CB8AC3E}">
        <p14:creationId xmlns:p14="http://schemas.microsoft.com/office/powerpoint/2010/main" val="81396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4519" y="2483893"/>
            <a:ext cx="5431809" cy="769441"/>
          </a:xfrm>
          <a:prstGeom prst="rect">
            <a:avLst/>
          </a:prstGeom>
        </p:spPr>
        <p:txBody>
          <a:bodyPr wrap="square">
            <a:spAutoFit/>
          </a:bodyPr>
          <a:lstStyle/>
          <a:p>
            <a:pPr>
              <a:spcAft>
                <a:spcPts val="0"/>
              </a:spcAft>
            </a:pPr>
            <a:r>
              <a:rPr lang="en-US" sz="4400" dirty="0" smtClean="0">
                <a:solidFill>
                  <a:srgbClr val="FF6600"/>
                </a:solidFill>
              </a:rPr>
              <a:t>Data Understanding</a:t>
            </a:r>
            <a:endParaRPr lang="fr-FR" sz="4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991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869360491"/>
              </p:ext>
            </p:extLst>
          </p:nvPr>
        </p:nvGraphicFramePr>
        <p:xfrm>
          <a:off x="1692321" y="2279175"/>
          <a:ext cx="6810233" cy="3045459"/>
        </p:xfrm>
        <a:graphic>
          <a:graphicData uri="http://schemas.openxmlformats.org/drawingml/2006/table">
            <a:tbl>
              <a:tblPr firstRow="1" firstCol="1" bandRow="1">
                <a:tableStyleId>{5C22544A-7EE6-4342-B048-85BDC9FD1C3A}</a:tableStyleId>
              </a:tblPr>
              <a:tblGrid>
                <a:gridCol w="3261471">
                  <a:extLst>
                    <a:ext uri="{9D8B030D-6E8A-4147-A177-3AD203B41FA5}">
                      <a16:colId xmlns:a16="http://schemas.microsoft.com/office/drawing/2014/main" val="1890883473"/>
                    </a:ext>
                  </a:extLst>
                </a:gridCol>
                <a:gridCol w="3548762">
                  <a:extLst>
                    <a:ext uri="{9D8B030D-6E8A-4147-A177-3AD203B41FA5}">
                      <a16:colId xmlns:a16="http://schemas.microsoft.com/office/drawing/2014/main" val="2526456610"/>
                    </a:ext>
                  </a:extLst>
                </a:gridCol>
              </a:tblGrid>
              <a:tr h="777439">
                <a:tc>
                  <a:txBody>
                    <a:bodyPr/>
                    <a:lstStyle/>
                    <a:p>
                      <a:pPr marL="76200">
                        <a:spcAft>
                          <a:spcPts val="0"/>
                        </a:spcAft>
                      </a:pPr>
                      <a:r>
                        <a:rPr lang="fr-FR" sz="1200">
                          <a:effectLst/>
                        </a:rPr>
                        <a:t>Total number of observations </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73660">
                        <a:spcAft>
                          <a:spcPts val="0"/>
                        </a:spcAft>
                      </a:pPr>
                      <a:r>
                        <a:rPr lang="fr-FR" sz="1200">
                          <a:effectLst/>
                        </a:rPr>
                        <a:t>41188</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010142063"/>
                  </a:ext>
                </a:extLst>
              </a:tr>
              <a:tr h="567005">
                <a:tc>
                  <a:txBody>
                    <a:bodyPr/>
                    <a:lstStyle/>
                    <a:p>
                      <a:pPr marL="76200">
                        <a:spcAft>
                          <a:spcPts val="0"/>
                        </a:spcAft>
                      </a:pPr>
                      <a:r>
                        <a:rPr lang="fr-FR" sz="1200">
                          <a:effectLst/>
                        </a:rPr>
                        <a:t>Total number of files </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88265">
                        <a:spcAft>
                          <a:spcPts val="0"/>
                        </a:spcAft>
                      </a:pPr>
                      <a:r>
                        <a:rPr lang="fr-FR" sz="1200">
                          <a:effectLst/>
                        </a:rPr>
                        <a:t>1</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948002340"/>
                  </a:ext>
                </a:extLst>
              </a:tr>
              <a:tr h="567005">
                <a:tc>
                  <a:txBody>
                    <a:bodyPr/>
                    <a:lstStyle/>
                    <a:p>
                      <a:pPr marL="76200">
                        <a:spcAft>
                          <a:spcPts val="0"/>
                        </a:spcAft>
                      </a:pPr>
                      <a:r>
                        <a:rPr lang="fr-FR" sz="1200">
                          <a:effectLst/>
                        </a:rPr>
                        <a:t>Total number of features </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76200">
                        <a:spcAft>
                          <a:spcPts val="0"/>
                        </a:spcAft>
                      </a:pPr>
                      <a:r>
                        <a:rPr lang="fr-FR" sz="1200">
                          <a:effectLst/>
                        </a:rPr>
                        <a:t>21</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085617942"/>
                  </a:ext>
                </a:extLst>
              </a:tr>
              <a:tr h="567005">
                <a:tc>
                  <a:txBody>
                    <a:bodyPr/>
                    <a:lstStyle/>
                    <a:p>
                      <a:pPr marL="74295">
                        <a:spcAft>
                          <a:spcPts val="0"/>
                        </a:spcAft>
                      </a:pPr>
                      <a:r>
                        <a:rPr lang="fr-FR" sz="1200" dirty="0">
                          <a:effectLst/>
                        </a:rPr>
                        <a:t>Base format of the file </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82550">
                        <a:spcAft>
                          <a:spcPts val="0"/>
                        </a:spcAft>
                      </a:pPr>
                      <a:r>
                        <a:rPr lang="fr-FR" sz="1200">
                          <a:effectLst/>
                        </a:rPr>
                        <a:t>.csv</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856243306"/>
                  </a:ext>
                </a:extLst>
              </a:tr>
              <a:tr h="567005">
                <a:tc>
                  <a:txBody>
                    <a:bodyPr/>
                    <a:lstStyle/>
                    <a:p>
                      <a:pPr marL="76835">
                        <a:spcAft>
                          <a:spcPts val="0"/>
                        </a:spcAft>
                      </a:pPr>
                      <a:r>
                        <a:rPr lang="fr-FR" sz="1200">
                          <a:effectLst/>
                        </a:rPr>
                        <a:t>Size of the data </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77470">
                        <a:spcAft>
                          <a:spcPts val="0"/>
                        </a:spcAft>
                      </a:pPr>
                      <a:r>
                        <a:rPr lang="fr-FR" sz="1050" dirty="0">
                          <a:effectLst/>
                        </a:rPr>
                        <a:t>6.6 MB </a:t>
                      </a:r>
                      <a:endParaRPr lang="fr-FR" sz="1200" dirty="0">
                        <a:effectLst/>
                      </a:endParaRPr>
                    </a:p>
                    <a:p>
                      <a:pPr marL="71755">
                        <a:spcAft>
                          <a:spcPts val="0"/>
                        </a:spcAft>
                      </a:pPr>
                      <a:r>
                        <a:rPr lang="fr-FR" sz="1050" dirty="0">
                          <a:effectLst/>
                        </a:rPr>
                        <a:t> </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892889991"/>
                  </a:ext>
                </a:extLst>
              </a:tr>
            </a:tbl>
          </a:graphicData>
        </a:graphic>
      </p:graphicFrame>
      <p:sp>
        <p:nvSpPr>
          <p:cNvPr id="3" name="ZoneTexte 2"/>
          <p:cNvSpPr txBox="1"/>
          <p:nvPr/>
        </p:nvSpPr>
        <p:spPr>
          <a:xfrm>
            <a:off x="368490" y="368490"/>
            <a:ext cx="4858603" cy="1477328"/>
          </a:xfrm>
          <a:prstGeom prst="rect">
            <a:avLst/>
          </a:prstGeom>
          <a:noFill/>
        </p:spPr>
        <p:txBody>
          <a:bodyPr wrap="square" rtlCol="0">
            <a:spAutoFit/>
          </a:bodyPr>
          <a:lstStyle/>
          <a:p>
            <a:r>
              <a:rPr lang="fr-FR" b="1" dirty="0" err="1"/>
              <a:t>Dataset</a:t>
            </a:r>
            <a:r>
              <a:rPr lang="fr-FR" b="1" dirty="0"/>
              <a:t> </a:t>
            </a:r>
            <a:r>
              <a:rPr lang="fr-FR" b="1" dirty="0" err="1"/>
              <a:t>details</a:t>
            </a:r>
            <a:r>
              <a:rPr lang="fr-FR" b="1" dirty="0"/>
              <a:t> </a:t>
            </a:r>
            <a:r>
              <a:rPr lang="fr-FR" b="1" dirty="0" smtClean="0"/>
              <a:t>:</a:t>
            </a:r>
          </a:p>
          <a:p>
            <a:r>
              <a:rPr lang="en-US" b="1" dirty="0"/>
              <a:t> </a:t>
            </a:r>
            <a:endParaRPr lang="fr-FR" dirty="0"/>
          </a:p>
          <a:p>
            <a:r>
              <a:rPr lang="en-US" b="1" dirty="0" err="1"/>
              <a:t>Bank_additional_full_data</a:t>
            </a:r>
            <a:r>
              <a:rPr lang="en-US" b="1" dirty="0"/>
              <a:t> details:</a:t>
            </a:r>
            <a:endParaRPr lang="fr-FR" dirty="0"/>
          </a:p>
          <a:p>
            <a:endParaRPr lang="fr-FR" dirty="0"/>
          </a:p>
          <a:p>
            <a:endParaRPr lang="fr-FR" dirty="0"/>
          </a:p>
        </p:txBody>
      </p:sp>
    </p:spTree>
    <p:extLst>
      <p:ext uri="{BB962C8B-B14F-4D97-AF65-F5344CB8AC3E}">
        <p14:creationId xmlns:p14="http://schemas.microsoft.com/office/powerpoint/2010/main" val="4026751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0746" y="2306472"/>
            <a:ext cx="6523630" cy="769441"/>
          </a:xfrm>
          <a:prstGeom prst="rect">
            <a:avLst/>
          </a:prstGeom>
        </p:spPr>
        <p:txBody>
          <a:bodyPr wrap="square">
            <a:spAutoFit/>
          </a:bodyPr>
          <a:lstStyle/>
          <a:p>
            <a:pPr>
              <a:spcAft>
                <a:spcPts val="0"/>
              </a:spcAft>
            </a:pPr>
            <a:r>
              <a:rPr lang="en-US" sz="4400" dirty="0" smtClean="0">
                <a:solidFill>
                  <a:srgbClr val="FF6600"/>
                </a:solidFill>
              </a:rPr>
              <a:t>Exploratory Data Analysis</a:t>
            </a:r>
            <a:endParaRPr lang="fr-FR" sz="4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326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91318" y="327546"/>
            <a:ext cx="6264323" cy="1323439"/>
          </a:xfrm>
          <a:prstGeom prst="rect">
            <a:avLst/>
          </a:prstGeom>
          <a:noFill/>
        </p:spPr>
        <p:txBody>
          <a:bodyPr wrap="square" rtlCol="0">
            <a:spAutoFit/>
          </a:bodyPr>
          <a:lstStyle/>
          <a:p>
            <a:r>
              <a:rPr lang="en-US" sz="3200" dirty="0"/>
              <a:t>Exploratory Data </a:t>
            </a:r>
            <a:r>
              <a:rPr lang="en-US" sz="3200" dirty="0" smtClean="0"/>
              <a:t>Analysis </a:t>
            </a:r>
            <a:r>
              <a:rPr lang="en-US" sz="2400" dirty="0" smtClean="0"/>
              <a:t>:</a:t>
            </a:r>
          </a:p>
          <a:p>
            <a:endParaRPr lang="en-US" sz="2400" dirty="0"/>
          </a:p>
          <a:p>
            <a:endParaRPr lang="fr-FR" sz="2400" dirty="0"/>
          </a:p>
        </p:txBody>
      </p:sp>
      <p:sp>
        <p:nvSpPr>
          <p:cNvPr id="3" name="ZoneTexte 2"/>
          <p:cNvSpPr txBox="1"/>
          <p:nvPr/>
        </p:nvSpPr>
        <p:spPr>
          <a:xfrm>
            <a:off x="382137" y="1228299"/>
            <a:ext cx="9648967" cy="2369880"/>
          </a:xfrm>
          <a:prstGeom prst="rect">
            <a:avLst/>
          </a:prstGeom>
          <a:noFill/>
        </p:spPr>
        <p:txBody>
          <a:bodyPr wrap="square" rtlCol="0">
            <a:spAutoFit/>
          </a:bodyPr>
          <a:lstStyle/>
          <a:p>
            <a:pPr lvl="0"/>
            <a:r>
              <a:rPr lang="fr-FR" sz="2400" dirty="0" err="1">
                <a:solidFill>
                  <a:srgbClr val="FF0000"/>
                </a:solidFill>
              </a:rPr>
              <a:t>Missing</a:t>
            </a:r>
            <a:r>
              <a:rPr lang="fr-FR" sz="2400" dirty="0">
                <a:solidFill>
                  <a:srgbClr val="FF0000"/>
                </a:solidFill>
              </a:rPr>
              <a:t> values</a:t>
            </a:r>
            <a:r>
              <a:rPr lang="fr-FR" dirty="0"/>
              <a:t> : </a:t>
            </a:r>
            <a:r>
              <a:rPr lang="en-US" dirty="0"/>
              <a:t>After </a:t>
            </a:r>
            <a:r>
              <a:rPr lang="en-US" dirty="0" err="1"/>
              <a:t>verifiying</a:t>
            </a:r>
            <a:r>
              <a:rPr lang="en-US" dirty="0"/>
              <a:t> missing values I conclude that we don’t have missing values in our dataset</a:t>
            </a:r>
            <a:r>
              <a:rPr lang="en-US" dirty="0" smtClean="0"/>
              <a:t>.</a:t>
            </a:r>
          </a:p>
          <a:p>
            <a:pPr lvl="0"/>
            <a:endParaRPr lang="en-US" dirty="0" smtClean="0"/>
          </a:p>
          <a:p>
            <a:pPr lvl="0"/>
            <a:r>
              <a:rPr lang="fr-FR" sz="2400" dirty="0" smtClean="0">
                <a:solidFill>
                  <a:srgbClr val="FF0000"/>
                </a:solidFill>
              </a:rPr>
              <a:t>Duplication </a:t>
            </a:r>
            <a:r>
              <a:rPr lang="fr-FR" sz="2400" dirty="0" err="1">
                <a:solidFill>
                  <a:srgbClr val="FF0000"/>
                </a:solidFill>
              </a:rPr>
              <a:t>rows</a:t>
            </a:r>
            <a:r>
              <a:rPr lang="fr-FR" dirty="0"/>
              <a:t> : </a:t>
            </a:r>
            <a:r>
              <a:rPr lang="en-US" dirty="0"/>
              <a:t>The dataset contain 12 rows duplicated, I </a:t>
            </a:r>
            <a:r>
              <a:rPr lang="en-US" dirty="0" err="1"/>
              <a:t>droped</a:t>
            </a:r>
            <a:r>
              <a:rPr lang="en-US" dirty="0"/>
              <a:t> them using drop </a:t>
            </a:r>
            <a:r>
              <a:rPr lang="en-US" dirty="0" smtClean="0"/>
              <a:t>function</a:t>
            </a:r>
          </a:p>
          <a:p>
            <a:pPr lvl="0"/>
            <a:endParaRPr lang="en-US" sz="2800" dirty="0" smtClean="0">
              <a:solidFill>
                <a:srgbClr val="0070C0"/>
              </a:solidFill>
            </a:endParaRPr>
          </a:p>
          <a:p>
            <a:endParaRPr lang="fr-FR" dirty="0" smtClean="0"/>
          </a:p>
          <a:p>
            <a:endParaRPr lang="fr-FR" dirty="0"/>
          </a:p>
        </p:txBody>
      </p:sp>
    </p:spTree>
    <p:extLst>
      <p:ext uri="{BB962C8B-B14F-4D97-AF65-F5344CB8AC3E}">
        <p14:creationId xmlns:p14="http://schemas.microsoft.com/office/powerpoint/2010/main" val="857961111"/>
      </p:ext>
    </p:extLst>
  </p:cSld>
  <p:clrMapOvr>
    <a:masterClrMapping/>
  </p:clrMapOvr>
</p:sld>
</file>

<file path=ppt/theme/theme1.xml><?xml version="1.0" encoding="utf-8"?>
<a:theme xmlns:a="http://schemas.openxmlformats.org/drawingml/2006/main" name="Thèm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96</TotalTime>
  <Words>568</Words>
  <Application>Microsoft Office PowerPoint</Application>
  <PresentationFormat>Grand écran</PresentationFormat>
  <Paragraphs>112</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Calibri Light</vt:lpstr>
      <vt:lpstr>Times New Roman</vt:lpstr>
      <vt:lpstr>Thème Office</vt:lpstr>
      <vt:lpstr>Présentation PowerPoint</vt:lpstr>
      <vt:lpstr>   Agenda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LENOVO</dc:creator>
  <cp:lastModifiedBy>LENOVO</cp:lastModifiedBy>
  <cp:revision>12</cp:revision>
  <dcterms:created xsi:type="dcterms:W3CDTF">2021-12-29T12:33:37Z</dcterms:created>
  <dcterms:modified xsi:type="dcterms:W3CDTF">2021-12-29T14:10:29Z</dcterms:modified>
</cp:coreProperties>
</file>