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Applied Data Science</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Portfolio Presentation</a:t>
            </a:r>
          </a:p>
          <a:p>
            <a:r>
              <a:rPr lang="en-US" dirty="0">
                <a:solidFill>
                  <a:schemeClr val="tx1">
                    <a:lumMod val="85000"/>
                    <a:lumOff val="15000"/>
                  </a:schemeClr>
                </a:solidFill>
              </a:rPr>
              <a:t>By Tessa Blankenship</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000" i="1" dirty="0">
                <a:solidFill>
                  <a:schemeClr val="bg1"/>
                </a:solidFill>
              </a:rPr>
              <a:t>“Data science is the study of data. It involves developing methods of recording, storing, and analyzing data to effectively extract useful information. The goal of data science is to gain insights and knowledge from any type of data — both structured and unstructured.”</a:t>
            </a:r>
            <a:endParaRPr lang="en-US" sz="20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What is Data Science?</a:t>
            </a:r>
          </a:p>
          <a:p>
            <a:pPr algn="r"/>
            <a:r>
              <a:rPr lang="en-US" sz="1800" dirty="0">
                <a:solidFill>
                  <a:srgbClr val="FFFFFF"/>
                </a:solidFill>
              </a:rPr>
              <a:t>(</a:t>
            </a:r>
            <a:r>
              <a:rPr lang="en-US" sz="1800" dirty="0" err="1">
                <a:solidFill>
                  <a:srgbClr val="FFFFFF"/>
                </a:solidFill>
              </a:rPr>
              <a:t>Christensson</a:t>
            </a:r>
            <a:r>
              <a:rPr lang="en-US" sz="1800" dirty="0">
                <a:solidFill>
                  <a:srgbClr val="FFFFFF"/>
                </a:solidFill>
              </a:rPr>
              <a:t>, 2017) </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338E-A575-4C55-9015-5696DCD56F15}"/>
              </a:ext>
            </a:extLst>
          </p:cNvPr>
          <p:cNvSpPr>
            <a:spLocks noGrp="1"/>
          </p:cNvSpPr>
          <p:nvPr>
            <p:ph type="title"/>
          </p:nvPr>
        </p:nvSpPr>
        <p:spPr/>
        <p:txBody>
          <a:bodyPr/>
          <a:lstStyle/>
          <a:p>
            <a:r>
              <a:rPr lang="en-US" dirty="0"/>
              <a:t>Data Science Overview</a:t>
            </a:r>
          </a:p>
        </p:txBody>
      </p:sp>
      <p:sp>
        <p:nvSpPr>
          <p:cNvPr id="3" name="Content Placeholder 2">
            <a:extLst>
              <a:ext uri="{FF2B5EF4-FFF2-40B4-BE49-F238E27FC236}">
                <a16:creationId xmlns:a16="http://schemas.microsoft.com/office/drawing/2014/main" id="{A866D7CE-8671-4387-828E-330DD5D96882}"/>
              </a:ext>
            </a:extLst>
          </p:cNvPr>
          <p:cNvSpPr>
            <a:spLocks noGrp="1"/>
          </p:cNvSpPr>
          <p:nvPr>
            <p:ph idx="1"/>
          </p:nvPr>
        </p:nvSpPr>
        <p:spPr/>
        <p:txBody>
          <a:bodyPr/>
          <a:lstStyle/>
          <a:p>
            <a:pPr marL="457200" indent="-457200">
              <a:buFont typeface="+mj-lt"/>
              <a:buAutoNum type="arabicPeriod"/>
            </a:pPr>
            <a:r>
              <a:rPr lang="en-US" dirty="0"/>
              <a:t>Recording and Storing Data:</a:t>
            </a:r>
          </a:p>
          <a:p>
            <a:pPr marL="749808" lvl="1" indent="-457200">
              <a:buFont typeface="+mj-lt"/>
              <a:buAutoNum type="arabicPeriod"/>
            </a:pPr>
            <a:r>
              <a:rPr lang="en-US" dirty="0"/>
              <a:t>Data Warehousing Project</a:t>
            </a:r>
          </a:p>
          <a:p>
            <a:pPr marL="457200" indent="-457200">
              <a:buFont typeface="+mj-lt"/>
              <a:buAutoNum type="arabicPeriod"/>
            </a:pPr>
            <a:r>
              <a:rPr lang="en-US" dirty="0"/>
              <a:t>Data Analysis:</a:t>
            </a:r>
          </a:p>
          <a:p>
            <a:pPr marL="749808" lvl="1" indent="-457200">
              <a:buFont typeface="+mj-lt"/>
              <a:buAutoNum type="arabicPeriod"/>
            </a:pPr>
            <a:r>
              <a:rPr lang="en-US" dirty="0"/>
              <a:t>Structured Data</a:t>
            </a:r>
          </a:p>
          <a:p>
            <a:pPr marL="761238" lvl="2" indent="-285750"/>
            <a:r>
              <a:rPr lang="en-US" sz="1600" dirty="0"/>
              <a:t>Data Analytics</a:t>
            </a:r>
          </a:p>
          <a:p>
            <a:pPr marL="749808" lvl="1" indent="-457200">
              <a:buFont typeface="+mj-lt"/>
              <a:buAutoNum type="arabicPeriod"/>
            </a:pPr>
            <a:r>
              <a:rPr lang="en-US" dirty="0"/>
              <a:t>Unstructured Data</a:t>
            </a:r>
          </a:p>
          <a:p>
            <a:pPr marL="761238" lvl="2" indent="-285750"/>
            <a:r>
              <a:rPr lang="en-US" sz="1600" dirty="0"/>
              <a:t>Text Mining</a:t>
            </a:r>
          </a:p>
        </p:txBody>
      </p:sp>
    </p:spTree>
    <p:extLst>
      <p:ext uri="{BB962C8B-B14F-4D97-AF65-F5344CB8AC3E}">
        <p14:creationId xmlns:p14="http://schemas.microsoft.com/office/powerpoint/2010/main" val="36752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F288-0E70-465E-9435-6E2F5D12C088}"/>
              </a:ext>
            </a:extLst>
          </p:cNvPr>
          <p:cNvSpPr>
            <a:spLocks noGrp="1"/>
          </p:cNvSpPr>
          <p:nvPr>
            <p:ph type="title"/>
          </p:nvPr>
        </p:nvSpPr>
        <p:spPr/>
        <p:txBody>
          <a:bodyPr/>
          <a:lstStyle/>
          <a:p>
            <a:r>
              <a:rPr lang="en-US" dirty="0"/>
              <a:t>References</a:t>
            </a:r>
          </a:p>
        </p:txBody>
      </p:sp>
      <p:sp>
        <p:nvSpPr>
          <p:cNvPr id="4" name="Rectangle 3">
            <a:extLst>
              <a:ext uri="{FF2B5EF4-FFF2-40B4-BE49-F238E27FC236}">
                <a16:creationId xmlns:a16="http://schemas.microsoft.com/office/drawing/2014/main" id="{C23C50DD-767B-4375-8AF8-D818C92C912C}"/>
              </a:ext>
            </a:extLst>
          </p:cNvPr>
          <p:cNvSpPr/>
          <p:nvPr/>
        </p:nvSpPr>
        <p:spPr>
          <a:xfrm>
            <a:off x="1142999" y="2021106"/>
            <a:ext cx="9767047" cy="646331"/>
          </a:xfrm>
          <a:prstGeom prst="rect">
            <a:avLst/>
          </a:prstGeom>
        </p:spPr>
        <p:txBody>
          <a:bodyPr wrap="square">
            <a:spAutoFit/>
          </a:bodyPr>
          <a:lstStyle/>
          <a:p>
            <a:r>
              <a:rPr lang="en-US" dirty="0" err="1">
                <a:solidFill>
                  <a:srgbClr val="004D40"/>
                </a:solidFill>
                <a:latin typeface="Open Sans" panose="020B0606030504020204" pitchFamily="34" charset="0"/>
              </a:rPr>
              <a:t>Christensson</a:t>
            </a:r>
            <a:r>
              <a:rPr lang="en-US" dirty="0">
                <a:solidFill>
                  <a:srgbClr val="004D40"/>
                </a:solidFill>
                <a:latin typeface="Open Sans" panose="020B0606030504020204" pitchFamily="34" charset="0"/>
              </a:rPr>
              <a:t>, P. (2017, August 17). </a:t>
            </a:r>
            <a:r>
              <a:rPr lang="en-US" i="1" dirty="0">
                <a:solidFill>
                  <a:srgbClr val="004D40"/>
                </a:solidFill>
                <a:latin typeface="&amp;quot"/>
              </a:rPr>
              <a:t>Data Science Definition</a:t>
            </a:r>
            <a:r>
              <a:rPr lang="en-US" dirty="0">
                <a:solidFill>
                  <a:srgbClr val="004D40"/>
                </a:solidFill>
                <a:latin typeface="Open Sans" panose="020B0606030504020204" pitchFamily="34" charset="0"/>
              </a:rPr>
              <a:t>. Retrieved 2020, Mar 17, from 	https://techterms.com</a:t>
            </a:r>
            <a:endParaRPr lang="en-US" dirty="0"/>
          </a:p>
        </p:txBody>
      </p:sp>
    </p:spTree>
    <p:extLst>
      <p:ext uri="{BB962C8B-B14F-4D97-AF65-F5344CB8AC3E}">
        <p14:creationId xmlns:p14="http://schemas.microsoft.com/office/powerpoint/2010/main" val="240754387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111</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&amp;quot</vt:lpstr>
      <vt:lpstr>Bookman Old Style</vt:lpstr>
      <vt:lpstr>Calibri</vt:lpstr>
      <vt:lpstr>Franklin Gothic Book</vt:lpstr>
      <vt:lpstr>Open Sans</vt:lpstr>
      <vt:lpstr>1_RetrospectVTI</vt:lpstr>
      <vt:lpstr>Applied Data Science</vt:lpstr>
      <vt:lpstr>“Data science is the study of data. It involves developing methods of recording, storing, and analyzing data to effectively extract useful information. The goal of data science is to gain insights and knowledge from any type of data — both structured and unstructured.”</vt:lpstr>
      <vt:lpstr>Data Science Overview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2020-03-17T18:49:04Z</dcterms:created>
  <dcterms:modified xsi:type="dcterms:W3CDTF">2020-04-25T19:52:59Z</dcterms:modified>
</cp:coreProperties>
</file>