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4"/>
  </p:sldMasterIdLst>
  <p:notesMasterIdLst>
    <p:notesMasterId r:id="rId19"/>
  </p:notesMasterIdLst>
  <p:sldIdLst>
    <p:sldId id="256" r:id="rId5"/>
    <p:sldId id="257" r:id="rId6"/>
    <p:sldId id="265" r:id="rId7"/>
    <p:sldId id="303" r:id="rId8"/>
    <p:sldId id="258" r:id="rId9"/>
    <p:sldId id="259" r:id="rId10"/>
    <p:sldId id="272" r:id="rId11"/>
    <p:sldId id="304" r:id="rId12"/>
    <p:sldId id="308" r:id="rId13"/>
    <p:sldId id="274" r:id="rId14"/>
    <p:sldId id="306" r:id="rId15"/>
    <p:sldId id="307" r:id="rId16"/>
    <p:sldId id="268" r:id="rId17"/>
    <p:sldId id="28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CFE16C4-CCB9-455F-8A39-06D7352EC822}">
          <p14:sldIdLst>
            <p14:sldId id="256"/>
            <p14:sldId id="257"/>
            <p14:sldId id="265"/>
            <p14:sldId id="303"/>
            <p14:sldId id="258"/>
            <p14:sldId id="259"/>
            <p14:sldId id="272"/>
            <p14:sldId id="304"/>
            <p14:sldId id="308"/>
            <p14:sldId id="274"/>
            <p14:sldId id="306"/>
            <p14:sldId id="307"/>
            <p14:sldId id="268"/>
            <p14:sldId id="285"/>
          </p14:sldIdLst>
        </p14:section>
        <p14:section name="Slide Templates" id="{AB822CCC-1F97-4839-B4FB-80B6220814F6}">
          <p14:sldIdLst/>
        </p14:section>
      </p14:sectionLst>
    </p:ext>
    <p:ext uri="{EFAFB233-063F-42B5-8137-9DF3F51BA10A}">
      <p15:sldGuideLst xmlns:p15="http://schemas.microsoft.com/office/powerpoint/2012/main">
        <p15:guide id="1" pos="340">
          <p15:clr>
            <a:srgbClr val="A4A3A4"/>
          </p15:clr>
        </p15:guide>
        <p15:guide id="2" orient="horz" pos="2835">
          <p15:clr>
            <a:srgbClr val="A4A3A4"/>
          </p15:clr>
        </p15:guide>
        <p15:guide id="3" pos="2880">
          <p15:clr>
            <a:srgbClr val="A4A3A4"/>
          </p15:clr>
        </p15:guide>
        <p15:guide id="4" pos="1644">
          <p15:clr>
            <a:srgbClr val="A4A3A4"/>
          </p15:clr>
        </p15:guide>
        <p15:guide id="5" orient="horz" pos="1663">
          <p15:clr>
            <a:srgbClr val="A4A3A4"/>
          </p15:clr>
        </p15:guide>
        <p15:guide id="6" pos="3200">
          <p15:clr>
            <a:srgbClr val="A4A3A4"/>
          </p15:clr>
        </p15:guide>
        <p15:guide id="7" orient="horz" pos="2742">
          <p15:clr>
            <a:srgbClr val="A4A3A4"/>
          </p15:clr>
        </p15:guide>
        <p15:guide id="8" orient="horz" pos="2379">
          <p15:clr>
            <a:srgbClr val="A4A3A4"/>
          </p15:clr>
        </p15:guide>
        <p15:guide id="9" pos="3902">
          <p15:clr>
            <a:srgbClr val="A4A3A4"/>
          </p15:clr>
        </p15:guide>
        <p15:guide id="10" pos="2382">
          <p15:clr>
            <a:srgbClr val="A4A3A4"/>
          </p15:clr>
        </p15:guide>
        <p15:guide id="11" orient="horz" pos="20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309A"/>
    <a:srgbClr val="362E88"/>
    <a:srgbClr val="7D245C"/>
    <a:srgbClr val="785CB4"/>
    <a:srgbClr val="F145AB"/>
    <a:srgbClr val="0E2A47"/>
    <a:srgbClr val="5642A3"/>
    <a:srgbClr val="FBC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4BA88E-17FA-41F1-8D89-0A1EFDF76A38}" v="85" dt="2020-03-15T00:14:48.546"/>
    <p1510:client id="{FB4608CF-DF59-4132-852D-61086365B7CB}" v="15" dt="2020-03-15T02:23:03.712"/>
  </p1510:revLst>
</p1510:revInfo>
</file>

<file path=ppt/tableStyles.xml><?xml version="1.0" encoding="utf-8"?>
<a:tblStyleLst xmlns:a="http://schemas.openxmlformats.org/drawingml/2006/main" def="{3444C7BF-3EA3-486B-AE5E-E1D579B0F70E}">
  <a:tblStyle styleId="{3444C7BF-3EA3-486B-AE5E-E1D579B0F70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93" autoAdjust="0"/>
  </p:normalViewPr>
  <p:slideViewPr>
    <p:cSldViewPr snapToGrid="0">
      <p:cViewPr varScale="1">
        <p:scale>
          <a:sx n="127" d="100"/>
          <a:sy n="127" d="100"/>
        </p:scale>
        <p:origin x="90" y="678"/>
      </p:cViewPr>
      <p:guideLst>
        <p:guide pos="340"/>
        <p:guide orient="horz" pos="2835"/>
        <p:guide pos="2880"/>
        <p:guide pos="1644"/>
        <p:guide orient="horz" pos="1663"/>
        <p:guide pos="3200"/>
        <p:guide orient="horz" pos="2742"/>
        <p:guide orient="horz" pos="2379"/>
        <p:guide pos="3902"/>
        <p:guide pos="2382"/>
        <p:guide orient="horz" pos="20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ssa D Blankenship" userId="S::tdblanke@syr.edu::86a3591d-a5d0-420f-b833-030f4b21ae79" providerId="AD" clId="Web-{20DCEA88-BA18-448A-968A-F6C69E63E456}"/>
    <pc:docChg chg="modSld">
      <pc:chgData name="Tessa D Blankenship" userId="S::tdblanke@syr.edu::86a3591d-a5d0-420f-b833-030f4b21ae79" providerId="AD" clId="Web-{20DCEA88-BA18-448A-968A-F6C69E63E456}" dt="2020-03-15T20:02:55.104" v="1"/>
      <pc:docMkLst>
        <pc:docMk/>
      </pc:docMkLst>
      <pc:sldChg chg="modNotes">
        <pc:chgData name="Tessa D Blankenship" userId="S::tdblanke@syr.edu::86a3591d-a5d0-420f-b833-030f4b21ae79" providerId="AD" clId="Web-{20DCEA88-BA18-448A-968A-F6C69E63E456}" dt="2020-03-15T20:02:55.104" v="1"/>
        <pc:sldMkLst>
          <pc:docMk/>
          <pc:sldMk cId="2600733521" sldId="307"/>
        </pc:sldMkLst>
      </pc:sldChg>
    </pc:docChg>
  </pc:docChgLst>
  <pc:docChgLst>
    <pc:chgData name="Tessa D Blankenship" userId="S::tdblanke@syr.edu::86a3591d-a5d0-420f-b833-030f4b21ae79" providerId="AD" clId="Web-{F14BA88E-17FA-41F1-8D89-0A1EFDF76A38}"/>
    <pc:docChg chg="delSld modSld sldOrd modSection">
      <pc:chgData name="Tessa D Blankenship" userId="S::tdblanke@syr.edu::86a3591d-a5d0-420f-b833-030f4b21ae79" providerId="AD" clId="Web-{F14BA88E-17FA-41F1-8D89-0A1EFDF76A38}" dt="2020-03-15T00:14:48.546" v="593"/>
      <pc:docMkLst>
        <pc:docMk/>
      </pc:docMkLst>
      <pc:sldChg chg="del">
        <pc:chgData name="Tessa D Blankenship" userId="S::tdblanke@syr.edu::86a3591d-a5d0-420f-b833-030f4b21ae79" providerId="AD" clId="Web-{F14BA88E-17FA-41F1-8D89-0A1EFDF76A38}" dt="2020-03-15T00:14:38.984" v="587"/>
        <pc:sldMkLst>
          <pc:docMk/>
          <pc:sldMk cId="0" sldId="260"/>
        </pc:sldMkLst>
      </pc:sldChg>
      <pc:sldChg chg="del">
        <pc:chgData name="Tessa D Blankenship" userId="S::tdblanke@syr.edu::86a3591d-a5d0-420f-b833-030f4b21ae79" providerId="AD" clId="Web-{F14BA88E-17FA-41F1-8D89-0A1EFDF76A38}" dt="2020-03-15T00:14:39.015" v="588"/>
        <pc:sldMkLst>
          <pc:docMk/>
          <pc:sldMk cId="0" sldId="261"/>
        </pc:sldMkLst>
      </pc:sldChg>
      <pc:sldChg chg="del">
        <pc:chgData name="Tessa D Blankenship" userId="S::tdblanke@syr.edu::86a3591d-a5d0-420f-b833-030f4b21ae79" providerId="AD" clId="Web-{F14BA88E-17FA-41F1-8D89-0A1EFDF76A38}" dt="2020-03-15T00:14:38.968" v="586"/>
        <pc:sldMkLst>
          <pc:docMk/>
          <pc:sldMk cId="0" sldId="262"/>
        </pc:sldMkLst>
      </pc:sldChg>
      <pc:sldChg chg="del">
        <pc:chgData name="Tessa D Blankenship" userId="S::tdblanke@syr.edu::86a3591d-a5d0-420f-b833-030f4b21ae79" providerId="AD" clId="Web-{F14BA88E-17FA-41F1-8D89-0A1EFDF76A38}" dt="2020-03-15T00:14:39.843" v="589"/>
        <pc:sldMkLst>
          <pc:docMk/>
          <pc:sldMk cId="0" sldId="263"/>
        </pc:sldMkLst>
      </pc:sldChg>
      <pc:sldChg chg="del">
        <pc:chgData name="Tessa D Blankenship" userId="S::tdblanke@syr.edu::86a3591d-a5d0-420f-b833-030f4b21ae79" providerId="AD" clId="Web-{F14BA88E-17FA-41F1-8D89-0A1EFDF76A38}" dt="2020-03-15T00:14:47.765" v="590"/>
        <pc:sldMkLst>
          <pc:docMk/>
          <pc:sldMk cId="0" sldId="264"/>
        </pc:sldMkLst>
      </pc:sldChg>
      <pc:sldChg chg="del">
        <pc:chgData name="Tessa D Blankenship" userId="S::tdblanke@syr.edu::86a3591d-a5d0-420f-b833-030f4b21ae79" providerId="AD" clId="Web-{F14BA88E-17FA-41F1-8D89-0A1EFDF76A38}" dt="2020-03-15T00:14:48.437" v="591"/>
        <pc:sldMkLst>
          <pc:docMk/>
          <pc:sldMk cId="0" sldId="266"/>
        </pc:sldMkLst>
      </pc:sldChg>
      <pc:sldChg chg="del">
        <pc:chgData name="Tessa D Blankenship" userId="S::tdblanke@syr.edu::86a3591d-a5d0-420f-b833-030f4b21ae79" providerId="AD" clId="Web-{F14BA88E-17FA-41F1-8D89-0A1EFDF76A38}" dt="2020-03-15T00:14:48.452" v="592"/>
        <pc:sldMkLst>
          <pc:docMk/>
          <pc:sldMk cId="0" sldId="267"/>
        </pc:sldMkLst>
      </pc:sldChg>
      <pc:sldChg chg="modSp">
        <pc:chgData name="Tessa D Blankenship" userId="S::tdblanke@syr.edu::86a3591d-a5d0-420f-b833-030f4b21ae79" providerId="AD" clId="Web-{F14BA88E-17FA-41F1-8D89-0A1EFDF76A38}" dt="2020-03-14T16:32:22.217" v="41" actId="20577"/>
        <pc:sldMkLst>
          <pc:docMk/>
          <pc:sldMk cId="0" sldId="268"/>
        </pc:sldMkLst>
        <pc:spChg chg="mod">
          <ac:chgData name="Tessa D Blankenship" userId="S::tdblanke@syr.edu::86a3591d-a5d0-420f-b833-030f4b21ae79" providerId="AD" clId="Web-{F14BA88E-17FA-41F1-8D89-0A1EFDF76A38}" dt="2020-03-14T16:32:22.217" v="41" actId="20577"/>
          <ac:spMkLst>
            <pc:docMk/>
            <pc:sldMk cId="0" sldId="268"/>
            <ac:spMk id="800" creationId="{00000000-0000-0000-0000-000000000000}"/>
          </ac:spMkLst>
        </pc:spChg>
      </pc:sldChg>
      <pc:sldChg chg="del">
        <pc:chgData name="Tessa D Blankenship" userId="S::tdblanke@syr.edu::86a3591d-a5d0-420f-b833-030f4b21ae79" providerId="AD" clId="Web-{F14BA88E-17FA-41F1-8D89-0A1EFDF76A38}" dt="2020-03-15T00:14:48.546" v="593"/>
        <pc:sldMkLst>
          <pc:docMk/>
          <pc:sldMk cId="0" sldId="269"/>
        </pc:sldMkLst>
      </pc:sldChg>
      <pc:sldChg chg="del">
        <pc:chgData name="Tessa D Blankenship" userId="S::tdblanke@syr.edu::86a3591d-a5d0-420f-b833-030f4b21ae79" providerId="AD" clId="Web-{F14BA88E-17FA-41F1-8D89-0A1EFDF76A38}" dt="2020-03-15T00:14:38.687" v="574"/>
        <pc:sldMkLst>
          <pc:docMk/>
          <pc:sldMk cId="0" sldId="275"/>
        </pc:sldMkLst>
      </pc:sldChg>
      <pc:sldChg chg="del">
        <pc:chgData name="Tessa D Blankenship" userId="S::tdblanke@syr.edu::86a3591d-a5d0-420f-b833-030f4b21ae79" providerId="AD" clId="Web-{F14BA88E-17FA-41F1-8D89-0A1EFDF76A38}" dt="2020-03-15T00:14:38.702" v="575"/>
        <pc:sldMkLst>
          <pc:docMk/>
          <pc:sldMk cId="0" sldId="276"/>
        </pc:sldMkLst>
      </pc:sldChg>
      <pc:sldChg chg="del">
        <pc:chgData name="Tessa D Blankenship" userId="S::tdblanke@syr.edu::86a3591d-a5d0-420f-b833-030f4b21ae79" providerId="AD" clId="Web-{F14BA88E-17FA-41F1-8D89-0A1EFDF76A38}" dt="2020-03-15T00:14:38.734" v="576"/>
        <pc:sldMkLst>
          <pc:docMk/>
          <pc:sldMk cId="0" sldId="277"/>
        </pc:sldMkLst>
      </pc:sldChg>
      <pc:sldChg chg="del">
        <pc:chgData name="Tessa D Blankenship" userId="S::tdblanke@syr.edu::86a3591d-a5d0-420f-b833-030f4b21ae79" providerId="AD" clId="Web-{F14BA88E-17FA-41F1-8D89-0A1EFDF76A38}" dt="2020-03-15T00:14:38.749" v="577"/>
        <pc:sldMkLst>
          <pc:docMk/>
          <pc:sldMk cId="0" sldId="278"/>
        </pc:sldMkLst>
      </pc:sldChg>
      <pc:sldChg chg="del">
        <pc:chgData name="Tessa D Blankenship" userId="S::tdblanke@syr.edu::86a3591d-a5d0-420f-b833-030f4b21ae79" providerId="AD" clId="Web-{F14BA88E-17FA-41F1-8D89-0A1EFDF76A38}" dt="2020-03-15T00:14:38.781" v="578"/>
        <pc:sldMkLst>
          <pc:docMk/>
          <pc:sldMk cId="0" sldId="279"/>
        </pc:sldMkLst>
      </pc:sldChg>
      <pc:sldChg chg="del">
        <pc:chgData name="Tessa D Blankenship" userId="S::tdblanke@syr.edu::86a3591d-a5d0-420f-b833-030f4b21ae79" providerId="AD" clId="Web-{F14BA88E-17FA-41F1-8D89-0A1EFDF76A38}" dt="2020-03-15T00:14:38.796" v="579"/>
        <pc:sldMkLst>
          <pc:docMk/>
          <pc:sldMk cId="0" sldId="280"/>
        </pc:sldMkLst>
      </pc:sldChg>
      <pc:sldChg chg="del">
        <pc:chgData name="Tessa D Blankenship" userId="S::tdblanke@syr.edu::86a3591d-a5d0-420f-b833-030f4b21ae79" providerId="AD" clId="Web-{F14BA88E-17FA-41F1-8D89-0A1EFDF76A38}" dt="2020-03-15T00:14:38.827" v="580"/>
        <pc:sldMkLst>
          <pc:docMk/>
          <pc:sldMk cId="0" sldId="281"/>
        </pc:sldMkLst>
      </pc:sldChg>
      <pc:sldChg chg="del">
        <pc:chgData name="Tessa D Blankenship" userId="S::tdblanke@syr.edu::86a3591d-a5d0-420f-b833-030f4b21ae79" providerId="AD" clId="Web-{F14BA88E-17FA-41F1-8D89-0A1EFDF76A38}" dt="2020-03-15T00:14:38.843" v="581"/>
        <pc:sldMkLst>
          <pc:docMk/>
          <pc:sldMk cId="0" sldId="282"/>
        </pc:sldMkLst>
      </pc:sldChg>
      <pc:sldChg chg="del">
        <pc:chgData name="Tessa D Blankenship" userId="S::tdblanke@syr.edu::86a3591d-a5d0-420f-b833-030f4b21ae79" providerId="AD" clId="Web-{F14BA88E-17FA-41F1-8D89-0A1EFDF76A38}" dt="2020-03-15T00:14:38.874" v="582"/>
        <pc:sldMkLst>
          <pc:docMk/>
          <pc:sldMk cId="0" sldId="283"/>
        </pc:sldMkLst>
      </pc:sldChg>
      <pc:sldChg chg="del">
        <pc:chgData name="Tessa D Blankenship" userId="S::tdblanke@syr.edu::86a3591d-a5d0-420f-b833-030f4b21ae79" providerId="AD" clId="Web-{F14BA88E-17FA-41F1-8D89-0A1EFDF76A38}" dt="2020-03-15T00:14:38.890" v="583"/>
        <pc:sldMkLst>
          <pc:docMk/>
          <pc:sldMk cId="0" sldId="284"/>
        </pc:sldMkLst>
      </pc:sldChg>
      <pc:sldChg chg="modSp ord">
        <pc:chgData name="Tessa D Blankenship" userId="S::tdblanke@syr.edu::86a3591d-a5d0-420f-b833-030f4b21ae79" providerId="AD" clId="Web-{F14BA88E-17FA-41F1-8D89-0A1EFDF76A38}" dt="2020-03-14T16:44:01.557" v="136" actId="20577"/>
        <pc:sldMkLst>
          <pc:docMk/>
          <pc:sldMk cId="0" sldId="285"/>
        </pc:sldMkLst>
        <pc:spChg chg="mod">
          <ac:chgData name="Tessa D Blankenship" userId="S::tdblanke@syr.edu::86a3591d-a5d0-420f-b833-030f4b21ae79" providerId="AD" clId="Web-{F14BA88E-17FA-41F1-8D89-0A1EFDF76A38}" dt="2020-03-14T16:44:01.557" v="136" actId="20577"/>
          <ac:spMkLst>
            <pc:docMk/>
            <pc:sldMk cId="0" sldId="285"/>
            <ac:spMk id="2326" creationId="{00000000-0000-0000-0000-000000000000}"/>
          </ac:spMkLst>
        </pc:spChg>
      </pc:sldChg>
      <pc:sldChg chg="del">
        <pc:chgData name="Tessa D Blankenship" userId="S::tdblanke@syr.edu::86a3591d-a5d0-420f-b833-030f4b21ae79" providerId="AD" clId="Web-{F14BA88E-17FA-41F1-8D89-0A1EFDF76A38}" dt="2020-03-15T00:14:38.921" v="584"/>
        <pc:sldMkLst>
          <pc:docMk/>
          <pc:sldMk cId="0" sldId="286"/>
        </pc:sldMkLst>
      </pc:sldChg>
      <pc:sldChg chg="del">
        <pc:chgData name="Tessa D Blankenship" userId="S::tdblanke@syr.edu::86a3591d-a5d0-420f-b833-030f4b21ae79" providerId="AD" clId="Web-{F14BA88E-17FA-41F1-8D89-0A1EFDF76A38}" dt="2020-03-15T00:14:38.937" v="585"/>
        <pc:sldMkLst>
          <pc:docMk/>
          <pc:sldMk cId="0" sldId="287"/>
        </pc:sldMkLst>
      </pc:sldChg>
      <pc:sldChg chg="addSp delSp modSp modNotes">
        <pc:chgData name="Tessa D Blankenship" userId="S::tdblanke@syr.edu::86a3591d-a5d0-420f-b833-030f4b21ae79" providerId="AD" clId="Web-{F14BA88E-17FA-41F1-8D89-0A1EFDF76A38}" dt="2020-03-15T00:14:38.390" v="573"/>
        <pc:sldMkLst>
          <pc:docMk/>
          <pc:sldMk cId="2600733521" sldId="307"/>
        </pc:sldMkLst>
        <pc:picChg chg="add mod">
          <ac:chgData name="Tessa D Blankenship" userId="S::tdblanke@syr.edu::86a3591d-a5d0-420f-b833-030f4b21ae79" providerId="AD" clId="Web-{F14BA88E-17FA-41F1-8D89-0A1EFDF76A38}" dt="2020-03-14T23:39:23.884" v="260" actId="1076"/>
          <ac:picMkLst>
            <pc:docMk/>
            <pc:sldMk cId="2600733521" sldId="307"/>
            <ac:picMk id="4" creationId="{06EF2B7C-26DA-4E66-8684-5C67FAF8418B}"/>
          </ac:picMkLst>
        </pc:picChg>
        <pc:picChg chg="del">
          <ac:chgData name="Tessa D Blankenship" userId="S::tdblanke@syr.edu::86a3591d-a5d0-420f-b833-030f4b21ae79" providerId="AD" clId="Web-{F14BA88E-17FA-41F1-8D89-0A1EFDF76A38}" dt="2020-03-14T23:37:05.666" v="256"/>
          <ac:picMkLst>
            <pc:docMk/>
            <pc:sldMk cId="2600733521" sldId="307"/>
            <ac:picMk id="1026" creationId="{2473A8B2-8041-4EB3-B09D-934D407543ED}"/>
          </ac:picMkLst>
        </pc:picChg>
        <pc:inkChg chg="add del">
          <ac:chgData name="Tessa D Blankenship" userId="S::tdblanke@syr.edu::86a3591d-a5d0-420f-b833-030f4b21ae79" providerId="AD" clId="Web-{F14BA88E-17FA-41F1-8D89-0A1EFDF76A38}" dt="2020-03-14T23:47:50.286" v="272"/>
          <ac:inkMkLst>
            <pc:docMk/>
            <pc:sldMk cId="2600733521" sldId="307"/>
            <ac:inkMk id="5" creationId="{CCDACC59-0187-4A5B-847B-945E6084B920}"/>
          </ac:inkMkLst>
        </pc:inkChg>
        <pc:inkChg chg="add del">
          <ac:chgData name="Tessa D Blankenship" userId="S::tdblanke@syr.edu::86a3591d-a5d0-420f-b833-030f4b21ae79" providerId="AD" clId="Web-{F14BA88E-17FA-41F1-8D89-0A1EFDF76A38}" dt="2020-03-14T23:47:50.286" v="271"/>
          <ac:inkMkLst>
            <pc:docMk/>
            <pc:sldMk cId="2600733521" sldId="307"/>
            <ac:inkMk id="6" creationId="{56DC5F99-2943-4D35-BF41-925F09CA4304}"/>
          </ac:inkMkLst>
        </pc:inkChg>
        <pc:inkChg chg="add del">
          <ac:chgData name="Tessa D Blankenship" userId="S::tdblanke@syr.edu::86a3591d-a5d0-420f-b833-030f4b21ae79" providerId="AD" clId="Web-{F14BA88E-17FA-41F1-8D89-0A1EFDF76A38}" dt="2020-03-14T23:44:23.241" v="266"/>
          <ac:inkMkLst>
            <pc:docMk/>
            <pc:sldMk cId="2600733521" sldId="307"/>
            <ac:inkMk id="7" creationId="{0786017F-14C3-435B-9275-699CDBA5260B}"/>
          </ac:inkMkLst>
        </pc:inkChg>
        <pc:inkChg chg="add del">
          <ac:chgData name="Tessa D Blankenship" userId="S::tdblanke@syr.edu::86a3591d-a5d0-420f-b833-030f4b21ae79" providerId="AD" clId="Web-{F14BA88E-17FA-41F1-8D89-0A1EFDF76A38}" dt="2020-03-14T23:47:50.286" v="270"/>
          <ac:inkMkLst>
            <pc:docMk/>
            <pc:sldMk cId="2600733521" sldId="307"/>
            <ac:inkMk id="7" creationId="{A39B67C5-9022-4B51-8758-21B9C57406EC}"/>
          </ac:inkMkLst>
        </pc:inkChg>
        <pc:inkChg chg="add del">
          <ac:chgData name="Tessa D Blankenship" userId="S::tdblanke@syr.edu::86a3591d-a5d0-420f-b833-030f4b21ae79" providerId="AD" clId="Web-{F14BA88E-17FA-41F1-8D89-0A1EFDF76A38}" dt="2020-03-14T23:43:20.304" v="264"/>
          <ac:inkMkLst>
            <pc:docMk/>
            <pc:sldMk cId="2600733521" sldId="307"/>
            <ac:inkMk id="7" creationId="{BF78FBD4-3ABA-4D61-9746-9120587DFB73}"/>
          </ac:inkMkLst>
        </pc:inkChg>
        <pc:inkChg chg="add del">
          <ac:chgData name="Tessa D Blankenship" userId="S::tdblanke@syr.edu::86a3591d-a5d0-420f-b833-030f4b21ae79" providerId="AD" clId="Web-{F14BA88E-17FA-41F1-8D89-0A1EFDF76A38}" dt="2020-03-14T23:47:50.286" v="269"/>
          <ac:inkMkLst>
            <pc:docMk/>
            <pc:sldMk cId="2600733521" sldId="307"/>
            <ac:inkMk id="8" creationId="{B818B744-1AF8-486C-A153-7CC8E31AD750}"/>
          </ac:inkMkLst>
        </pc:inkChg>
      </pc:sldChg>
    </pc:docChg>
  </pc:docChgLst>
  <pc:docChgLst>
    <pc:chgData name="Tessa D Blankenship" userId="S::tdblanke@syr.edu::86a3591d-a5d0-420f-b833-030f4b21ae79" providerId="AD" clId="Web-{FB4608CF-DF59-4132-852D-61086365B7CB}"/>
    <pc:docChg chg="modSld">
      <pc:chgData name="Tessa D Blankenship" userId="S::tdblanke@syr.edu::86a3591d-a5d0-420f-b833-030f4b21ae79" providerId="AD" clId="Web-{FB4608CF-DF59-4132-852D-61086365B7CB}" dt="2020-03-15T02:23:03.712" v="14" actId="20577"/>
      <pc:docMkLst>
        <pc:docMk/>
      </pc:docMkLst>
      <pc:sldChg chg="modSp">
        <pc:chgData name="Tessa D Blankenship" userId="S::tdblanke@syr.edu::86a3591d-a5d0-420f-b833-030f4b21ae79" providerId="AD" clId="Web-{FB4608CF-DF59-4132-852D-61086365B7CB}" dt="2020-03-15T02:23:03.712" v="14" actId="20577"/>
        <pc:sldMkLst>
          <pc:docMk/>
          <pc:sldMk cId="0" sldId="268"/>
        </pc:sldMkLst>
        <pc:spChg chg="mod">
          <ac:chgData name="Tessa D Blankenship" userId="S::tdblanke@syr.edu::86a3591d-a5d0-420f-b833-030f4b21ae79" providerId="AD" clId="Web-{FB4608CF-DF59-4132-852D-61086365B7CB}" dt="2020-03-15T02:23:03.712" v="14" actId="20577"/>
          <ac:spMkLst>
            <pc:docMk/>
            <pc:sldMk cId="0" sldId="268"/>
            <ac:spMk id="800"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junkm\Google%20Drive\Syracuse%20University\IST%20736%20Text%20Mining\Data%20Sets\Media%20Bias\kappa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nkm\Google%20Drive\Syracuse%20University\IST%20736%20Text%20Mining\Data%20Sets\Media%20Bias\results_summary.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AMT Results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clean_test_data!$Q$2</c:f>
              <c:strCache>
                <c:ptCount val="1"/>
                <c:pt idx="0">
                  <c:v>Liberal</c:v>
                </c:pt>
              </c:strCache>
            </c:strRef>
          </c:tx>
          <c:spPr>
            <a:solidFill>
              <a:schemeClr val="accent2"/>
            </a:solidFill>
            <a:ln>
              <a:noFill/>
            </a:ln>
            <a:effectLst/>
          </c:spPr>
          <c:invertIfNegative val="0"/>
          <c:cat>
            <c:strRef>
              <c:f>clean_test_data!$P$3:$P$19</c:f>
              <c:strCache>
                <c:ptCount val="17"/>
                <c:pt idx="0">
                  <c:v>ABC News</c:v>
                </c:pt>
                <c:pt idx="1">
                  <c:v>Al Jazeera English</c:v>
                </c:pt>
                <c:pt idx="2">
                  <c:v>BBC News</c:v>
                </c:pt>
                <c:pt idx="3">
                  <c:v>Breitbart News</c:v>
                </c:pt>
                <c:pt idx="4">
                  <c:v>CBS News</c:v>
                </c:pt>
                <c:pt idx="5">
                  <c:v>CNN</c:v>
                </c:pt>
                <c:pt idx="6">
                  <c:v>Daily Mail</c:v>
                </c:pt>
                <c:pt idx="7">
                  <c:v>Fox News</c:v>
                </c:pt>
                <c:pt idx="8">
                  <c:v>Huffington Post</c:v>
                </c:pt>
                <c:pt idx="9">
                  <c:v>Independent</c:v>
                </c:pt>
                <c:pt idx="10">
                  <c:v>Metro</c:v>
                </c:pt>
                <c:pt idx="11">
                  <c:v>Mirror</c:v>
                </c:pt>
                <c:pt idx="12">
                  <c:v>NBC News</c:v>
                </c:pt>
                <c:pt idx="13">
                  <c:v>Reuters</c:v>
                </c:pt>
                <c:pt idx="14">
                  <c:v>The Hill</c:v>
                </c:pt>
                <c:pt idx="15">
                  <c:v>The New York Times</c:v>
                </c:pt>
                <c:pt idx="16">
                  <c:v>The Verge</c:v>
                </c:pt>
              </c:strCache>
            </c:strRef>
          </c:cat>
          <c:val>
            <c:numRef>
              <c:f>clean_test_data!$Q$3:$Q$19</c:f>
              <c:numCache>
                <c:formatCode>General</c:formatCode>
                <c:ptCount val="17"/>
                <c:pt idx="0">
                  <c:v>29</c:v>
                </c:pt>
                <c:pt idx="1">
                  <c:v>33</c:v>
                </c:pt>
                <c:pt idx="2">
                  <c:v>27</c:v>
                </c:pt>
                <c:pt idx="3">
                  <c:v>37</c:v>
                </c:pt>
                <c:pt idx="4">
                  <c:v>44</c:v>
                </c:pt>
                <c:pt idx="5">
                  <c:v>31</c:v>
                </c:pt>
                <c:pt idx="6">
                  <c:v>25</c:v>
                </c:pt>
                <c:pt idx="7">
                  <c:v>32</c:v>
                </c:pt>
                <c:pt idx="8">
                  <c:v>19</c:v>
                </c:pt>
                <c:pt idx="9">
                  <c:v>35</c:v>
                </c:pt>
                <c:pt idx="10">
                  <c:v>8</c:v>
                </c:pt>
                <c:pt idx="11">
                  <c:v>21</c:v>
                </c:pt>
                <c:pt idx="12">
                  <c:v>35</c:v>
                </c:pt>
                <c:pt idx="13">
                  <c:v>22</c:v>
                </c:pt>
                <c:pt idx="14">
                  <c:v>34</c:v>
                </c:pt>
                <c:pt idx="15">
                  <c:v>24</c:v>
                </c:pt>
                <c:pt idx="16">
                  <c:v>19</c:v>
                </c:pt>
              </c:numCache>
            </c:numRef>
          </c:val>
          <c:extLst>
            <c:ext xmlns:c16="http://schemas.microsoft.com/office/drawing/2014/chart" uri="{C3380CC4-5D6E-409C-BE32-E72D297353CC}">
              <c16:uniqueId val="{00000000-0D3D-43D3-B8B3-E588CEEA0273}"/>
            </c:ext>
          </c:extLst>
        </c:ser>
        <c:ser>
          <c:idx val="1"/>
          <c:order val="1"/>
          <c:tx>
            <c:strRef>
              <c:f>clean_test_data!$R$2</c:f>
              <c:strCache>
                <c:ptCount val="1"/>
                <c:pt idx="0">
                  <c:v>Neutral</c:v>
                </c:pt>
              </c:strCache>
            </c:strRef>
          </c:tx>
          <c:spPr>
            <a:solidFill>
              <a:schemeClr val="accent4"/>
            </a:solidFill>
            <a:ln>
              <a:noFill/>
            </a:ln>
            <a:effectLst/>
          </c:spPr>
          <c:invertIfNegative val="0"/>
          <c:cat>
            <c:strRef>
              <c:f>clean_test_data!$P$3:$P$19</c:f>
              <c:strCache>
                <c:ptCount val="17"/>
                <c:pt idx="0">
                  <c:v>ABC News</c:v>
                </c:pt>
                <c:pt idx="1">
                  <c:v>Al Jazeera English</c:v>
                </c:pt>
                <c:pt idx="2">
                  <c:v>BBC News</c:v>
                </c:pt>
                <c:pt idx="3">
                  <c:v>Breitbart News</c:v>
                </c:pt>
                <c:pt idx="4">
                  <c:v>CBS News</c:v>
                </c:pt>
                <c:pt idx="5">
                  <c:v>CNN</c:v>
                </c:pt>
                <c:pt idx="6">
                  <c:v>Daily Mail</c:v>
                </c:pt>
                <c:pt idx="7">
                  <c:v>Fox News</c:v>
                </c:pt>
                <c:pt idx="8">
                  <c:v>Huffington Post</c:v>
                </c:pt>
                <c:pt idx="9">
                  <c:v>Independent</c:v>
                </c:pt>
                <c:pt idx="10">
                  <c:v>Metro</c:v>
                </c:pt>
                <c:pt idx="11">
                  <c:v>Mirror</c:v>
                </c:pt>
                <c:pt idx="12">
                  <c:v>NBC News</c:v>
                </c:pt>
                <c:pt idx="13">
                  <c:v>Reuters</c:v>
                </c:pt>
                <c:pt idx="14">
                  <c:v>The Hill</c:v>
                </c:pt>
                <c:pt idx="15">
                  <c:v>The New York Times</c:v>
                </c:pt>
                <c:pt idx="16">
                  <c:v>The Verge</c:v>
                </c:pt>
              </c:strCache>
            </c:strRef>
          </c:cat>
          <c:val>
            <c:numRef>
              <c:f>clean_test_data!$R$3:$R$19</c:f>
              <c:numCache>
                <c:formatCode>General</c:formatCode>
                <c:ptCount val="17"/>
                <c:pt idx="0">
                  <c:v>49</c:v>
                </c:pt>
                <c:pt idx="1">
                  <c:v>42</c:v>
                </c:pt>
                <c:pt idx="2">
                  <c:v>38</c:v>
                </c:pt>
                <c:pt idx="3">
                  <c:v>29</c:v>
                </c:pt>
                <c:pt idx="4">
                  <c:v>27</c:v>
                </c:pt>
                <c:pt idx="5">
                  <c:v>37</c:v>
                </c:pt>
                <c:pt idx="6">
                  <c:v>42</c:v>
                </c:pt>
                <c:pt idx="7">
                  <c:v>35</c:v>
                </c:pt>
                <c:pt idx="8">
                  <c:v>6</c:v>
                </c:pt>
                <c:pt idx="9">
                  <c:v>31</c:v>
                </c:pt>
                <c:pt idx="10">
                  <c:v>25</c:v>
                </c:pt>
                <c:pt idx="11">
                  <c:v>59</c:v>
                </c:pt>
                <c:pt idx="12">
                  <c:v>44</c:v>
                </c:pt>
                <c:pt idx="13">
                  <c:v>47</c:v>
                </c:pt>
                <c:pt idx="14">
                  <c:v>41</c:v>
                </c:pt>
                <c:pt idx="15">
                  <c:v>17</c:v>
                </c:pt>
                <c:pt idx="16">
                  <c:v>47</c:v>
                </c:pt>
              </c:numCache>
            </c:numRef>
          </c:val>
          <c:extLst>
            <c:ext xmlns:c16="http://schemas.microsoft.com/office/drawing/2014/chart" uri="{C3380CC4-5D6E-409C-BE32-E72D297353CC}">
              <c16:uniqueId val="{00000001-0D3D-43D3-B8B3-E588CEEA0273}"/>
            </c:ext>
          </c:extLst>
        </c:ser>
        <c:ser>
          <c:idx val="2"/>
          <c:order val="2"/>
          <c:tx>
            <c:strRef>
              <c:f>clean_test_data!$S$2</c:f>
              <c:strCache>
                <c:ptCount val="1"/>
                <c:pt idx="0">
                  <c:v>Conservative</c:v>
                </c:pt>
              </c:strCache>
            </c:strRef>
          </c:tx>
          <c:spPr>
            <a:solidFill>
              <a:schemeClr val="accent6"/>
            </a:solidFill>
            <a:ln>
              <a:noFill/>
            </a:ln>
            <a:effectLst/>
          </c:spPr>
          <c:invertIfNegative val="0"/>
          <c:cat>
            <c:strRef>
              <c:f>clean_test_data!$P$3:$P$19</c:f>
              <c:strCache>
                <c:ptCount val="17"/>
                <c:pt idx="0">
                  <c:v>ABC News</c:v>
                </c:pt>
                <c:pt idx="1">
                  <c:v>Al Jazeera English</c:v>
                </c:pt>
                <c:pt idx="2">
                  <c:v>BBC News</c:v>
                </c:pt>
                <c:pt idx="3">
                  <c:v>Breitbart News</c:v>
                </c:pt>
                <c:pt idx="4">
                  <c:v>CBS News</c:v>
                </c:pt>
                <c:pt idx="5">
                  <c:v>CNN</c:v>
                </c:pt>
                <c:pt idx="6">
                  <c:v>Daily Mail</c:v>
                </c:pt>
                <c:pt idx="7">
                  <c:v>Fox News</c:v>
                </c:pt>
                <c:pt idx="8">
                  <c:v>Huffington Post</c:v>
                </c:pt>
                <c:pt idx="9">
                  <c:v>Independent</c:v>
                </c:pt>
                <c:pt idx="10">
                  <c:v>Metro</c:v>
                </c:pt>
                <c:pt idx="11">
                  <c:v>Mirror</c:v>
                </c:pt>
                <c:pt idx="12">
                  <c:v>NBC News</c:v>
                </c:pt>
                <c:pt idx="13">
                  <c:v>Reuters</c:v>
                </c:pt>
                <c:pt idx="14">
                  <c:v>The Hill</c:v>
                </c:pt>
                <c:pt idx="15">
                  <c:v>The New York Times</c:v>
                </c:pt>
                <c:pt idx="16">
                  <c:v>The Verge</c:v>
                </c:pt>
              </c:strCache>
            </c:strRef>
          </c:cat>
          <c:val>
            <c:numRef>
              <c:f>clean_test_data!$S$3:$S$19</c:f>
              <c:numCache>
                <c:formatCode>General</c:formatCode>
                <c:ptCount val="17"/>
                <c:pt idx="0">
                  <c:v>27</c:v>
                </c:pt>
                <c:pt idx="1">
                  <c:v>25</c:v>
                </c:pt>
                <c:pt idx="2">
                  <c:v>35</c:v>
                </c:pt>
                <c:pt idx="3">
                  <c:v>34</c:v>
                </c:pt>
                <c:pt idx="4">
                  <c:v>29</c:v>
                </c:pt>
                <c:pt idx="5">
                  <c:v>37</c:v>
                </c:pt>
                <c:pt idx="6">
                  <c:v>33</c:v>
                </c:pt>
                <c:pt idx="7">
                  <c:v>28</c:v>
                </c:pt>
                <c:pt idx="8">
                  <c:v>20</c:v>
                </c:pt>
                <c:pt idx="9">
                  <c:v>29</c:v>
                </c:pt>
                <c:pt idx="10">
                  <c:v>12</c:v>
                </c:pt>
                <c:pt idx="11">
                  <c:v>20</c:v>
                </c:pt>
                <c:pt idx="12">
                  <c:v>21</c:v>
                </c:pt>
                <c:pt idx="13">
                  <c:v>31</c:v>
                </c:pt>
                <c:pt idx="14">
                  <c:v>25</c:v>
                </c:pt>
                <c:pt idx="15">
                  <c:v>19</c:v>
                </c:pt>
                <c:pt idx="16">
                  <c:v>34</c:v>
                </c:pt>
              </c:numCache>
            </c:numRef>
          </c:val>
          <c:extLst>
            <c:ext xmlns:c16="http://schemas.microsoft.com/office/drawing/2014/chart" uri="{C3380CC4-5D6E-409C-BE32-E72D297353CC}">
              <c16:uniqueId val="{00000002-0D3D-43D3-B8B3-E588CEEA0273}"/>
            </c:ext>
          </c:extLst>
        </c:ser>
        <c:dLbls>
          <c:showLegendKey val="0"/>
          <c:showVal val="0"/>
          <c:showCatName val="0"/>
          <c:showSerName val="0"/>
          <c:showPercent val="0"/>
          <c:showBubbleSize val="0"/>
        </c:dLbls>
        <c:gapWidth val="182"/>
        <c:axId val="1380458223"/>
        <c:axId val="1311805135"/>
      </c:barChart>
      <c:catAx>
        <c:axId val="13804582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805135"/>
        <c:crosses val="autoZero"/>
        <c:auto val="1"/>
        <c:lblAlgn val="ctr"/>
        <c:lblOffset val="100"/>
        <c:noMultiLvlLbl val="0"/>
      </c:catAx>
      <c:valAx>
        <c:axId val="13118051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0458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Sentiment Analysis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4891816407564435E-2"/>
          <c:y val="0.15800415800415801"/>
          <c:w val="0.91398479036274316"/>
          <c:h val="0.55606190918123077"/>
        </c:manualLayout>
      </c:layout>
      <c:barChart>
        <c:barDir val="col"/>
        <c:grouping val="clustered"/>
        <c:varyColors val="0"/>
        <c:ser>
          <c:idx val="1"/>
          <c:order val="1"/>
          <c:tx>
            <c:strRef>
              <c:f>results_summary!$K$2</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results_summary!$I$3:$I$19</c:f>
              <c:strCache>
                <c:ptCount val="17"/>
                <c:pt idx="0">
                  <c:v>ABC News</c:v>
                </c:pt>
                <c:pt idx="1">
                  <c:v>Al Jazeera English</c:v>
                </c:pt>
                <c:pt idx="2">
                  <c:v>BBC News</c:v>
                </c:pt>
                <c:pt idx="3">
                  <c:v>Breitbart News</c:v>
                </c:pt>
                <c:pt idx="4">
                  <c:v>CBS News</c:v>
                </c:pt>
                <c:pt idx="5">
                  <c:v>CNN</c:v>
                </c:pt>
                <c:pt idx="6">
                  <c:v>Daily Mail</c:v>
                </c:pt>
                <c:pt idx="7">
                  <c:v>Fox News</c:v>
                </c:pt>
                <c:pt idx="8">
                  <c:v>Huffington Post</c:v>
                </c:pt>
                <c:pt idx="9">
                  <c:v>Independent</c:v>
                </c:pt>
                <c:pt idx="10">
                  <c:v>Metro</c:v>
                </c:pt>
                <c:pt idx="11">
                  <c:v>Mirror</c:v>
                </c:pt>
                <c:pt idx="12">
                  <c:v>NBC News</c:v>
                </c:pt>
                <c:pt idx="13">
                  <c:v>Reuters</c:v>
                </c:pt>
                <c:pt idx="14">
                  <c:v>The Hill</c:v>
                </c:pt>
                <c:pt idx="15">
                  <c:v>The New York Times</c:v>
                </c:pt>
                <c:pt idx="16">
                  <c:v>The Verge</c:v>
                </c:pt>
              </c:strCache>
            </c:strRef>
          </c:cat>
          <c:val>
            <c:numRef>
              <c:f>results_summary!$K$3:$K$19</c:f>
              <c:numCache>
                <c:formatCode>General</c:formatCode>
                <c:ptCount val="17"/>
                <c:pt idx="0">
                  <c:v>7</c:v>
                </c:pt>
                <c:pt idx="1">
                  <c:v>22</c:v>
                </c:pt>
                <c:pt idx="2">
                  <c:v>102</c:v>
                </c:pt>
                <c:pt idx="3">
                  <c:v>98</c:v>
                </c:pt>
                <c:pt idx="4">
                  <c:v>33</c:v>
                </c:pt>
                <c:pt idx="5">
                  <c:v>81</c:v>
                </c:pt>
                <c:pt idx="6">
                  <c:v>22</c:v>
                </c:pt>
                <c:pt idx="7">
                  <c:v>115</c:v>
                </c:pt>
                <c:pt idx="8">
                  <c:v>6</c:v>
                </c:pt>
                <c:pt idx="9">
                  <c:v>82</c:v>
                </c:pt>
                <c:pt idx="10">
                  <c:v>24</c:v>
                </c:pt>
                <c:pt idx="11">
                  <c:v>24</c:v>
                </c:pt>
                <c:pt idx="12">
                  <c:v>17</c:v>
                </c:pt>
                <c:pt idx="13">
                  <c:v>83</c:v>
                </c:pt>
                <c:pt idx="14">
                  <c:v>101</c:v>
                </c:pt>
                <c:pt idx="15">
                  <c:v>60</c:v>
                </c:pt>
                <c:pt idx="16">
                  <c:v>104</c:v>
                </c:pt>
              </c:numCache>
            </c:numRef>
          </c:val>
          <c:extLst>
            <c:ext xmlns:c16="http://schemas.microsoft.com/office/drawing/2014/chart" uri="{C3380CC4-5D6E-409C-BE32-E72D297353CC}">
              <c16:uniqueId val="{00000000-6364-417B-A4A7-7C9C034880B8}"/>
            </c:ext>
          </c:extLst>
        </c:ser>
        <c:ser>
          <c:idx val="2"/>
          <c:order val="2"/>
          <c:tx>
            <c:strRef>
              <c:f>results_summary!$L$2</c:f>
              <c:strCache>
                <c:ptCount val="1"/>
                <c:pt idx="0">
                  <c:v>-2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results_summary!$I$3:$I$19</c:f>
              <c:strCache>
                <c:ptCount val="17"/>
                <c:pt idx="0">
                  <c:v>ABC News</c:v>
                </c:pt>
                <c:pt idx="1">
                  <c:v>Al Jazeera English</c:v>
                </c:pt>
                <c:pt idx="2">
                  <c:v>BBC News</c:v>
                </c:pt>
                <c:pt idx="3">
                  <c:v>Breitbart News</c:v>
                </c:pt>
                <c:pt idx="4">
                  <c:v>CBS News</c:v>
                </c:pt>
                <c:pt idx="5">
                  <c:v>CNN</c:v>
                </c:pt>
                <c:pt idx="6">
                  <c:v>Daily Mail</c:v>
                </c:pt>
                <c:pt idx="7">
                  <c:v>Fox News</c:v>
                </c:pt>
                <c:pt idx="8">
                  <c:v>Huffington Post</c:v>
                </c:pt>
                <c:pt idx="9">
                  <c:v>Independent</c:v>
                </c:pt>
                <c:pt idx="10">
                  <c:v>Metro</c:v>
                </c:pt>
                <c:pt idx="11">
                  <c:v>Mirror</c:v>
                </c:pt>
                <c:pt idx="12">
                  <c:v>NBC News</c:v>
                </c:pt>
                <c:pt idx="13">
                  <c:v>Reuters</c:v>
                </c:pt>
                <c:pt idx="14">
                  <c:v>The Hill</c:v>
                </c:pt>
                <c:pt idx="15">
                  <c:v>The New York Times</c:v>
                </c:pt>
                <c:pt idx="16">
                  <c:v>The Verge</c:v>
                </c:pt>
              </c:strCache>
            </c:strRef>
          </c:cat>
          <c:val>
            <c:numRef>
              <c:f>results_summary!$L$3:$L$19</c:f>
              <c:numCache>
                <c:formatCode>General</c:formatCode>
                <c:ptCount val="17"/>
                <c:pt idx="0">
                  <c:v>9</c:v>
                </c:pt>
                <c:pt idx="1">
                  <c:v>26</c:v>
                </c:pt>
                <c:pt idx="2">
                  <c:v>74</c:v>
                </c:pt>
                <c:pt idx="3">
                  <c:v>130</c:v>
                </c:pt>
                <c:pt idx="4">
                  <c:v>30</c:v>
                </c:pt>
                <c:pt idx="5">
                  <c:v>90</c:v>
                </c:pt>
                <c:pt idx="6">
                  <c:v>11</c:v>
                </c:pt>
                <c:pt idx="7">
                  <c:v>119</c:v>
                </c:pt>
                <c:pt idx="8">
                  <c:v>2</c:v>
                </c:pt>
                <c:pt idx="9">
                  <c:v>52</c:v>
                </c:pt>
                <c:pt idx="10">
                  <c:v>11</c:v>
                </c:pt>
                <c:pt idx="11">
                  <c:v>8</c:v>
                </c:pt>
                <c:pt idx="12">
                  <c:v>15</c:v>
                </c:pt>
                <c:pt idx="13">
                  <c:v>162</c:v>
                </c:pt>
                <c:pt idx="14">
                  <c:v>56</c:v>
                </c:pt>
                <c:pt idx="15">
                  <c:v>43</c:v>
                </c:pt>
                <c:pt idx="16">
                  <c:v>52</c:v>
                </c:pt>
              </c:numCache>
            </c:numRef>
          </c:val>
          <c:extLst>
            <c:ext xmlns:c16="http://schemas.microsoft.com/office/drawing/2014/chart" uri="{C3380CC4-5D6E-409C-BE32-E72D297353CC}">
              <c16:uniqueId val="{00000001-6364-417B-A4A7-7C9C034880B8}"/>
            </c:ext>
          </c:extLst>
        </c:ser>
        <c:ser>
          <c:idx val="3"/>
          <c:order val="3"/>
          <c:tx>
            <c:strRef>
              <c:f>results_summary!$M$2</c:f>
              <c:strCache>
                <c:ptCount val="1"/>
                <c:pt idx="0">
                  <c:v>-3</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results_summary!$I$3:$I$19</c:f>
              <c:strCache>
                <c:ptCount val="17"/>
                <c:pt idx="0">
                  <c:v>ABC News</c:v>
                </c:pt>
                <c:pt idx="1">
                  <c:v>Al Jazeera English</c:v>
                </c:pt>
                <c:pt idx="2">
                  <c:v>BBC News</c:v>
                </c:pt>
                <c:pt idx="3">
                  <c:v>Breitbart News</c:v>
                </c:pt>
                <c:pt idx="4">
                  <c:v>CBS News</c:v>
                </c:pt>
                <c:pt idx="5">
                  <c:v>CNN</c:v>
                </c:pt>
                <c:pt idx="6">
                  <c:v>Daily Mail</c:v>
                </c:pt>
                <c:pt idx="7">
                  <c:v>Fox News</c:v>
                </c:pt>
                <c:pt idx="8">
                  <c:v>Huffington Post</c:v>
                </c:pt>
                <c:pt idx="9">
                  <c:v>Independent</c:v>
                </c:pt>
                <c:pt idx="10">
                  <c:v>Metro</c:v>
                </c:pt>
                <c:pt idx="11">
                  <c:v>Mirror</c:v>
                </c:pt>
                <c:pt idx="12">
                  <c:v>NBC News</c:v>
                </c:pt>
                <c:pt idx="13">
                  <c:v>Reuters</c:v>
                </c:pt>
                <c:pt idx="14">
                  <c:v>The Hill</c:v>
                </c:pt>
                <c:pt idx="15">
                  <c:v>The New York Times</c:v>
                </c:pt>
                <c:pt idx="16">
                  <c:v>The Verge</c:v>
                </c:pt>
              </c:strCache>
            </c:strRef>
          </c:cat>
          <c:val>
            <c:numRef>
              <c:f>results_summary!$M$3:$M$19</c:f>
              <c:numCache>
                <c:formatCode>General</c:formatCode>
                <c:ptCount val="17"/>
                <c:pt idx="0">
                  <c:v>9</c:v>
                </c:pt>
                <c:pt idx="1">
                  <c:v>27</c:v>
                </c:pt>
                <c:pt idx="2">
                  <c:v>50</c:v>
                </c:pt>
                <c:pt idx="3">
                  <c:v>90</c:v>
                </c:pt>
                <c:pt idx="4">
                  <c:v>25</c:v>
                </c:pt>
                <c:pt idx="5">
                  <c:v>94</c:v>
                </c:pt>
                <c:pt idx="6">
                  <c:v>7</c:v>
                </c:pt>
                <c:pt idx="7">
                  <c:v>105</c:v>
                </c:pt>
                <c:pt idx="8">
                  <c:v>7</c:v>
                </c:pt>
                <c:pt idx="9">
                  <c:v>30</c:v>
                </c:pt>
                <c:pt idx="10">
                  <c:v>6</c:v>
                </c:pt>
                <c:pt idx="11">
                  <c:v>11</c:v>
                </c:pt>
                <c:pt idx="12">
                  <c:v>11</c:v>
                </c:pt>
                <c:pt idx="13">
                  <c:v>131</c:v>
                </c:pt>
                <c:pt idx="14">
                  <c:v>40</c:v>
                </c:pt>
                <c:pt idx="15">
                  <c:v>31</c:v>
                </c:pt>
                <c:pt idx="16">
                  <c:v>20</c:v>
                </c:pt>
              </c:numCache>
            </c:numRef>
          </c:val>
          <c:extLst>
            <c:ext xmlns:c16="http://schemas.microsoft.com/office/drawing/2014/chart" uri="{C3380CC4-5D6E-409C-BE32-E72D297353CC}">
              <c16:uniqueId val="{00000002-6364-417B-A4A7-7C9C034880B8}"/>
            </c:ext>
          </c:extLst>
        </c:ser>
        <c:ser>
          <c:idx val="4"/>
          <c:order val="4"/>
          <c:tx>
            <c:strRef>
              <c:f>results_summary!$N$2</c:f>
              <c:strCache>
                <c:ptCount val="1"/>
                <c:pt idx="0">
                  <c:v>-4</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results_summary!$I$3:$I$19</c:f>
              <c:strCache>
                <c:ptCount val="17"/>
                <c:pt idx="0">
                  <c:v>ABC News</c:v>
                </c:pt>
                <c:pt idx="1">
                  <c:v>Al Jazeera English</c:v>
                </c:pt>
                <c:pt idx="2">
                  <c:v>BBC News</c:v>
                </c:pt>
                <c:pt idx="3">
                  <c:v>Breitbart News</c:v>
                </c:pt>
                <c:pt idx="4">
                  <c:v>CBS News</c:v>
                </c:pt>
                <c:pt idx="5">
                  <c:v>CNN</c:v>
                </c:pt>
                <c:pt idx="6">
                  <c:v>Daily Mail</c:v>
                </c:pt>
                <c:pt idx="7">
                  <c:v>Fox News</c:v>
                </c:pt>
                <c:pt idx="8">
                  <c:v>Huffington Post</c:v>
                </c:pt>
                <c:pt idx="9">
                  <c:v>Independent</c:v>
                </c:pt>
                <c:pt idx="10">
                  <c:v>Metro</c:v>
                </c:pt>
                <c:pt idx="11">
                  <c:v>Mirror</c:v>
                </c:pt>
                <c:pt idx="12">
                  <c:v>NBC News</c:v>
                </c:pt>
                <c:pt idx="13">
                  <c:v>Reuters</c:v>
                </c:pt>
                <c:pt idx="14">
                  <c:v>The Hill</c:v>
                </c:pt>
                <c:pt idx="15">
                  <c:v>The New York Times</c:v>
                </c:pt>
                <c:pt idx="16">
                  <c:v>The Verge</c:v>
                </c:pt>
              </c:strCache>
            </c:strRef>
          </c:cat>
          <c:val>
            <c:numRef>
              <c:f>results_summary!$N$3:$N$19</c:f>
              <c:numCache>
                <c:formatCode>General</c:formatCode>
                <c:ptCount val="17"/>
                <c:pt idx="0">
                  <c:v>2</c:v>
                </c:pt>
                <c:pt idx="1">
                  <c:v>11</c:v>
                </c:pt>
                <c:pt idx="2">
                  <c:v>33</c:v>
                </c:pt>
                <c:pt idx="3">
                  <c:v>42</c:v>
                </c:pt>
                <c:pt idx="4">
                  <c:v>10</c:v>
                </c:pt>
                <c:pt idx="5">
                  <c:v>49</c:v>
                </c:pt>
                <c:pt idx="6">
                  <c:v>9</c:v>
                </c:pt>
                <c:pt idx="7">
                  <c:v>46</c:v>
                </c:pt>
                <c:pt idx="8">
                  <c:v>3</c:v>
                </c:pt>
                <c:pt idx="9">
                  <c:v>23</c:v>
                </c:pt>
                <c:pt idx="10">
                  <c:v>8</c:v>
                </c:pt>
                <c:pt idx="11">
                  <c:v>2</c:v>
                </c:pt>
                <c:pt idx="12">
                  <c:v>6</c:v>
                </c:pt>
                <c:pt idx="13">
                  <c:v>104</c:v>
                </c:pt>
                <c:pt idx="14">
                  <c:v>10</c:v>
                </c:pt>
                <c:pt idx="15">
                  <c:v>17</c:v>
                </c:pt>
                <c:pt idx="16">
                  <c:v>4</c:v>
                </c:pt>
              </c:numCache>
            </c:numRef>
          </c:val>
          <c:extLst>
            <c:ext xmlns:c16="http://schemas.microsoft.com/office/drawing/2014/chart" uri="{C3380CC4-5D6E-409C-BE32-E72D297353CC}">
              <c16:uniqueId val="{00000003-6364-417B-A4A7-7C9C034880B8}"/>
            </c:ext>
          </c:extLst>
        </c:ser>
        <c:ser>
          <c:idx val="5"/>
          <c:order val="5"/>
          <c:tx>
            <c:strRef>
              <c:f>results_summary!$O$2</c:f>
              <c:strCache>
                <c:ptCount val="1"/>
                <c:pt idx="0">
                  <c:v>-5</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results_summary!$I$3:$I$19</c:f>
              <c:strCache>
                <c:ptCount val="17"/>
                <c:pt idx="0">
                  <c:v>ABC News</c:v>
                </c:pt>
                <c:pt idx="1">
                  <c:v>Al Jazeera English</c:v>
                </c:pt>
                <c:pt idx="2">
                  <c:v>BBC News</c:v>
                </c:pt>
                <c:pt idx="3">
                  <c:v>Breitbart News</c:v>
                </c:pt>
                <c:pt idx="4">
                  <c:v>CBS News</c:v>
                </c:pt>
                <c:pt idx="5">
                  <c:v>CNN</c:v>
                </c:pt>
                <c:pt idx="6">
                  <c:v>Daily Mail</c:v>
                </c:pt>
                <c:pt idx="7">
                  <c:v>Fox News</c:v>
                </c:pt>
                <c:pt idx="8">
                  <c:v>Huffington Post</c:v>
                </c:pt>
                <c:pt idx="9">
                  <c:v>Independent</c:v>
                </c:pt>
                <c:pt idx="10">
                  <c:v>Metro</c:v>
                </c:pt>
                <c:pt idx="11">
                  <c:v>Mirror</c:v>
                </c:pt>
                <c:pt idx="12">
                  <c:v>NBC News</c:v>
                </c:pt>
                <c:pt idx="13">
                  <c:v>Reuters</c:v>
                </c:pt>
                <c:pt idx="14">
                  <c:v>The Hill</c:v>
                </c:pt>
                <c:pt idx="15">
                  <c:v>The New York Times</c:v>
                </c:pt>
                <c:pt idx="16">
                  <c:v>The Verge</c:v>
                </c:pt>
              </c:strCache>
            </c:strRef>
          </c:cat>
          <c:val>
            <c:numRef>
              <c:f>results_summary!$O$3:$O$19</c:f>
              <c:numCache>
                <c:formatCode>General</c:formatCode>
                <c:ptCount val="17"/>
                <c:pt idx="0">
                  <c:v>0</c:v>
                </c:pt>
                <c:pt idx="1">
                  <c:v>0</c:v>
                </c:pt>
                <c:pt idx="2">
                  <c:v>1</c:v>
                </c:pt>
                <c:pt idx="3">
                  <c:v>4</c:v>
                </c:pt>
                <c:pt idx="4">
                  <c:v>2</c:v>
                </c:pt>
                <c:pt idx="5">
                  <c:v>3</c:v>
                </c:pt>
                <c:pt idx="6">
                  <c:v>1</c:v>
                </c:pt>
                <c:pt idx="7">
                  <c:v>0</c:v>
                </c:pt>
                <c:pt idx="8">
                  <c:v>0</c:v>
                </c:pt>
                <c:pt idx="9">
                  <c:v>0</c:v>
                </c:pt>
                <c:pt idx="10">
                  <c:v>0</c:v>
                </c:pt>
                <c:pt idx="11">
                  <c:v>2</c:v>
                </c:pt>
                <c:pt idx="12">
                  <c:v>0</c:v>
                </c:pt>
                <c:pt idx="13">
                  <c:v>1</c:v>
                </c:pt>
                <c:pt idx="14">
                  <c:v>1</c:v>
                </c:pt>
                <c:pt idx="15">
                  <c:v>0</c:v>
                </c:pt>
                <c:pt idx="16">
                  <c:v>1</c:v>
                </c:pt>
              </c:numCache>
            </c:numRef>
          </c:val>
          <c:extLst>
            <c:ext xmlns:c16="http://schemas.microsoft.com/office/drawing/2014/chart" uri="{C3380CC4-5D6E-409C-BE32-E72D297353CC}">
              <c16:uniqueId val="{00000004-6364-417B-A4A7-7C9C034880B8}"/>
            </c:ext>
          </c:extLst>
        </c:ser>
        <c:dLbls>
          <c:showLegendKey val="0"/>
          <c:showVal val="0"/>
          <c:showCatName val="0"/>
          <c:showSerName val="0"/>
          <c:showPercent val="0"/>
          <c:showBubbleSize val="0"/>
        </c:dLbls>
        <c:gapWidth val="100"/>
        <c:overlap val="-24"/>
        <c:axId val="1967493807"/>
        <c:axId val="1967097999"/>
        <c:extLst>
          <c:ext xmlns:c15="http://schemas.microsoft.com/office/drawing/2012/chart" uri="{02D57815-91ED-43cb-92C2-25804820EDAC}">
            <c15:filteredBarSeries>
              <c15:ser>
                <c:idx val="0"/>
                <c:order val="0"/>
                <c:tx>
                  <c:strRef>
                    <c:extLst>
                      <c:ext uri="{02D57815-91ED-43cb-92C2-25804820EDAC}">
                        <c15:formulaRef>
                          <c15:sqref>results_summary!$J$2</c15:sqref>
                        </c15:formulaRef>
                      </c:ext>
                    </c:extLst>
                    <c:strCache>
                      <c:ptCount val="1"/>
                      <c:pt idx="0">
                        <c:v>Avg 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extLst>
                      <c:ext uri="{02D57815-91ED-43cb-92C2-25804820EDAC}">
                        <c15:formulaRef>
                          <c15:sqref>results_summary!$I$3:$I$19</c15:sqref>
                        </c15:formulaRef>
                      </c:ext>
                    </c:extLst>
                    <c:strCache>
                      <c:ptCount val="17"/>
                      <c:pt idx="0">
                        <c:v>ABC News</c:v>
                      </c:pt>
                      <c:pt idx="1">
                        <c:v>Al Jazeera English</c:v>
                      </c:pt>
                      <c:pt idx="2">
                        <c:v>BBC News</c:v>
                      </c:pt>
                      <c:pt idx="3">
                        <c:v>Breitbart News</c:v>
                      </c:pt>
                      <c:pt idx="4">
                        <c:v>CBS News</c:v>
                      </c:pt>
                      <c:pt idx="5">
                        <c:v>CNN</c:v>
                      </c:pt>
                      <c:pt idx="6">
                        <c:v>Daily Mail</c:v>
                      </c:pt>
                      <c:pt idx="7">
                        <c:v>Fox News</c:v>
                      </c:pt>
                      <c:pt idx="8">
                        <c:v>Huffington Post</c:v>
                      </c:pt>
                      <c:pt idx="9">
                        <c:v>Independent</c:v>
                      </c:pt>
                      <c:pt idx="10">
                        <c:v>Metro</c:v>
                      </c:pt>
                      <c:pt idx="11">
                        <c:v>Mirror</c:v>
                      </c:pt>
                      <c:pt idx="12">
                        <c:v>NBC News</c:v>
                      </c:pt>
                      <c:pt idx="13">
                        <c:v>Reuters</c:v>
                      </c:pt>
                      <c:pt idx="14">
                        <c:v>The Hill</c:v>
                      </c:pt>
                      <c:pt idx="15">
                        <c:v>The New York Times</c:v>
                      </c:pt>
                      <c:pt idx="16">
                        <c:v>The Verge</c:v>
                      </c:pt>
                    </c:strCache>
                  </c:strRef>
                </c:cat>
                <c:val>
                  <c:numRef>
                    <c:extLst>
                      <c:ext uri="{02D57815-91ED-43cb-92C2-25804820EDAC}">
                        <c15:formulaRef>
                          <c15:sqref>results_summary!$J$3:$J$19</c15:sqref>
                        </c15:formulaRef>
                      </c:ext>
                    </c:extLst>
                    <c:numCache>
                      <c:formatCode>0.00</c:formatCode>
                      <c:ptCount val="17"/>
                      <c:pt idx="0">
                        <c:v>-2.2222222222222223</c:v>
                      </c:pt>
                      <c:pt idx="1">
                        <c:v>-2.3139534883720931</c:v>
                      </c:pt>
                      <c:pt idx="2">
                        <c:v>-2.0653846153846156</c:v>
                      </c:pt>
                      <c:pt idx="3">
                        <c:v>-2.2417582417582418</c:v>
                      </c:pt>
                      <c:pt idx="4">
                        <c:v>-2.1800000000000002</c:v>
                      </c:pt>
                      <c:pt idx="5">
                        <c:v>-2.3785488958990535</c:v>
                      </c:pt>
                      <c:pt idx="6">
                        <c:v>-2.12</c:v>
                      </c:pt>
                      <c:pt idx="7">
                        <c:v>-2.2129870129870128</c:v>
                      </c:pt>
                      <c:pt idx="8">
                        <c:v>-2.3888888888888888</c:v>
                      </c:pt>
                      <c:pt idx="9">
                        <c:v>-1.9679144385026739</c:v>
                      </c:pt>
                      <c:pt idx="10">
                        <c:v>-1.9591836734693877</c:v>
                      </c:pt>
                      <c:pt idx="11">
                        <c:v>-1.9361702127659575</c:v>
                      </c:pt>
                      <c:pt idx="12">
                        <c:v>-2.1224489795918369</c:v>
                      </c:pt>
                      <c:pt idx="13">
                        <c:v>-2.5384615384615383</c:v>
                      </c:pt>
                      <c:pt idx="14">
                        <c:v>-1.8173076923076923</c:v>
                      </c:pt>
                      <c:pt idx="15">
                        <c:v>-2.0331125827814569</c:v>
                      </c:pt>
                      <c:pt idx="16">
                        <c:v>-1.5966850828729282</c:v>
                      </c:pt>
                    </c:numCache>
                  </c:numRef>
                </c:val>
                <c:extLst>
                  <c:ext xmlns:c16="http://schemas.microsoft.com/office/drawing/2014/chart" uri="{C3380CC4-5D6E-409C-BE32-E72D297353CC}">
                    <c16:uniqueId val="{00000005-6364-417B-A4A7-7C9C034880B8}"/>
                  </c:ext>
                </c:extLst>
              </c15:ser>
            </c15:filteredBarSeries>
          </c:ext>
        </c:extLst>
      </c:barChart>
      <c:catAx>
        <c:axId val="196749380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7097999"/>
        <c:crosses val="autoZero"/>
        <c:auto val="1"/>
        <c:lblAlgn val="ctr"/>
        <c:lblOffset val="100"/>
        <c:noMultiLvlLbl val="0"/>
      </c:catAx>
      <c:valAx>
        <c:axId val="1967097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74938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8"/>
        <p:cNvGrpSpPr/>
        <p:nvPr/>
      </p:nvGrpSpPr>
      <p:grpSpPr>
        <a:xfrm>
          <a:off x="0" y="0"/>
          <a:ext cx="0" cy="0"/>
          <a:chOff x="0" y="0"/>
          <a:chExt cx="0" cy="0"/>
        </a:xfrm>
      </p:grpSpPr>
      <p:sp>
        <p:nvSpPr>
          <p:cNvPr id="1899" name="Google Shape;1899;g3de7457949_0_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0" name="Google Shape;1900;g3de7457949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the top 5 topics from the full dataset ran 5 times.  You can tell the summaries are focused on a plane crash, the Presidential Impeachment, the Democratic Debates, Iran and Iraq conflicts, and just a touch on the Australian fires.  But you can’t really determine bias or sentiment based solely on the topics.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are the individual news source top topics in Word Cloud Form.  When we look at the strongest topic in each – we see the similar results:  Trump, Impeachment, Democrats, Iraq, Iran, </a:t>
            </a:r>
            <a:r>
              <a:rPr lang="en-US" dirty="0" err="1"/>
              <a:t>etc</a:t>
            </a:r>
            <a:r>
              <a:rPr lang="en-US" dirty="0"/>
              <a:t> …   BUT – when you look at a few of the word clouds you can see some differences.  For example – The Verge is considered a neutral source – their main topics were Samsung, Tech and Concept (talking more about the new S20 coming out).  CBS word cloud is much more balanced in topics with nothing notable standing out.  And </a:t>
            </a:r>
            <a:r>
              <a:rPr lang="en-US" dirty="0" err="1"/>
              <a:t>Brietebart</a:t>
            </a:r>
            <a:r>
              <a:rPr lang="en-US" dirty="0"/>
              <a:t> has words like Attack and War that stand out. (a more conservative source)</a:t>
            </a:r>
          </a:p>
        </p:txBody>
      </p:sp>
    </p:spTree>
    <p:extLst>
      <p:ext uri="{BB962C8B-B14F-4D97-AF65-F5344CB8AC3E}">
        <p14:creationId xmlns:p14="http://schemas.microsoft.com/office/powerpoint/2010/main" val="687720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Calibri"/>
                <a:cs typeface="Calibri"/>
              </a:rPr>
              <a:t>Clustering based on a bigram and trigram of the content shows that all of the news sources had the same core information and there were some groups that formed but the majority of the news sources were in multiple clusters. However, cluster 2 includes only three news sources, Mirror, Metro, and The New York Times. These three are all newspapers, but what is interesting is that the Mirror and Metro are both based in the United Kingdom, while The New York Times is located in the United States.</a:t>
            </a:r>
            <a:endParaRPr lang="en-US" dirty="0"/>
          </a:p>
        </p:txBody>
      </p:sp>
    </p:spTree>
    <p:extLst>
      <p:ext uri="{BB962C8B-B14F-4D97-AF65-F5344CB8AC3E}">
        <p14:creationId xmlns:p14="http://schemas.microsoft.com/office/powerpoint/2010/main" val="1299749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46c05fefc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46c05fefc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3de745794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3de745794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3de7457949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3de7457949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results overall were inconclusive.  We were not able to “prove” bias using the models we selected.   So let’s take a look at why we came up with that result.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3de7457949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3de7457949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our distribution is pretty good – but it could be better.  We utilized the Kaggle Dataset originally presented, but also added on additional news headlines and summaries manually collected directly from the source websites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had budgetary constrictions and could not run all 3,000+ headlines and summaries through Amazon Mechanical Turk – so we took a random sampling of 20 from each source.  It turns out the AMT workers were way off in their labeling compared to our predictions.  One thing we did not consider is that each worker would have their own bias to overcome in order to provide true results.</a:t>
            </a:r>
          </a:p>
        </p:txBody>
      </p:sp>
    </p:spTree>
    <p:extLst>
      <p:ext uri="{BB962C8B-B14F-4D97-AF65-F5344CB8AC3E}">
        <p14:creationId xmlns:p14="http://schemas.microsoft.com/office/powerpoint/2010/main" val="2166524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43fb36d6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g43fb36d69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So we next ran the full data set to see if we get accurate labels this way – and again the tests came back inconclusive.  The computer could not label the news summaries accurately – we had a 99% Incorrect classification on all three types of tests.</a:t>
            </a: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de7457949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3de745794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3de745794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3de745794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Running the full data set using </a:t>
            </a:r>
            <a:r>
              <a:rPr lang="en-US" dirty="0" err="1"/>
              <a:t>SentStrength</a:t>
            </a:r>
            <a:r>
              <a:rPr lang="en-US" dirty="0"/>
              <a:t> we were able to see that all our news summaries skewed in the negative range.  (You can better see here too that the data was not as balanced as it should be).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you can see the majority of summaries skewed -1 and -2 … so could be considered closer to neutral in sentiment.</a:t>
            </a:r>
          </a:p>
        </p:txBody>
      </p:sp>
    </p:spTree>
    <p:extLst>
      <p:ext uri="{BB962C8B-B14F-4D97-AF65-F5344CB8AC3E}">
        <p14:creationId xmlns:p14="http://schemas.microsoft.com/office/powerpoint/2010/main" val="967620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Then we decided to test out Topic Modeling.  Could we determine bias or sentiment based on the topics that come up?</a:t>
            </a:r>
          </a:p>
        </p:txBody>
      </p:sp>
    </p:spTree>
    <p:extLst>
      <p:ext uri="{BB962C8B-B14F-4D97-AF65-F5344CB8AC3E}">
        <p14:creationId xmlns:p14="http://schemas.microsoft.com/office/powerpoint/2010/main" val="3674209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1">
  <p:cSld name="TITLE_3">
    <p:spTree>
      <p:nvGrpSpPr>
        <p:cNvPr id="1" name="Shape 9"/>
        <p:cNvGrpSpPr/>
        <p:nvPr/>
      </p:nvGrpSpPr>
      <p:grpSpPr>
        <a:xfrm>
          <a:off x="0" y="0"/>
          <a:ext cx="0" cy="0"/>
          <a:chOff x="0" y="0"/>
          <a:chExt cx="0" cy="0"/>
        </a:xfrm>
      </p:grpSpPr>
      <p:sp>
        <p:nvSpPr>
          <p:cNvPr id="10" name="Google Shape;10;p2"/>
          <p:cNvSpPr/>
          <p:nvPr/>
        </p:nvSpPr>
        <p:spPr>
          <a:xfrm>
            <a:off x="1841888" y="647372"/>
            <a:ext cx="21143" cy="44586"/>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252184" y="0"/>
            <a:ext cx="5891796" cy="5143482"/>
          </a:xfrm>
          <a:custGeom>
            <a:avLst/>
            <a:gdLst/>
            <a:ahLst/>
            <a:cxnLst/>
            <a:rect l="l" t="t" r="r" b="b"/>
            <a:pathLst>
              <a:path w="34462" h="30085" extrusionOk="0">
                <a:moveTo>
                  <a:pt x="26373" y="1"/>
                </a:moveTo>
                <a:cubicBezTo>
                  <a:pt x="26416" y="502"/>
                  <a:pt x="26427" y="1003"/>
                  <a:pt x="26362" y="1500"/>
                </a:cubicBezTo>
                <a:cubicBezTo>
                  <a:pt x="26173" y="3000"/>
                  <a:pt x="25257" y="4389"/>
                  <a:pt x="23950" y="5154"/>
                </a:cubicBezTo>
                <a:cubicBezTo>
                  <a:pt x="20815" y="6997"/>
                  <a:pt x="16195" y="5201"/>
                  <a:pt x="13543" y="7688"/>
                </a:cubicBezTo>
                <a:cubicBezTo>
                  <a:pt x="12111" y="9027"/>
                  <a:pt x="11814" y="11188"/>
                  <a:pt x="11943" y="13146"/>
                </a:cubicBezTo>
                <a:cubicBezTo>
                  <a:pt x="12076" y="15100"/>
                  <a:pt x="12541" y="17058"/>
                  <a:pt x="12290" y="19004"/>
                </a:cubicBezTo>
                <a:cubicBezTo>
                  <a:pt x="12011" y="21220"/>
                  <a:pt x="10755" y="23296"/>
                  <a:pt x="8923" y="24573"/>
                </a:cubicBezTo>
                <a:cubicBezTo>
                  <a:pt x="6654" y="26159"/>
                  <a:pt x="3927" y="26849"/>
                  <a:pt x="1686" y="28539"/>
                </a:cubicBezTo>
                <a:cubicBezTo>
                  <a:pt x="988" y="29068"/>
                  <a:pt x="430" y="29584"/>
                  <a:pt x="1" y="30085"/>
                </a:cubicBezTo>
                <a:lnTo>
                  <a:pt x="34461" y="30085"/>
                </a:lnTo>
                <a:lnTo>
                  <a:pt x="34461" y="1"/>
                </a:ln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631170" y="1136921"/>
            <a:ext cx="3512818" cy="4006565"/>
          </a:xfrm>
          <a:custGeom>
            <a:avLst/>
            <a:gdLst/>
            <a:ahLst/>
            <a:cxnLst/>
            <a:rect l="l" t="t" r="r" b="b"/>
            <a:pathLst>
              <a:path w="20547" h="23435" extrusionOk="0">
                <a:moveTo>
                  <a:pt x="20546" y="0"/>
                </a:moveTo>
                <a:cubicBezTo>
                  <a:pt x="17408" y="1564"/>
                  <a:pt x="13933" y="2717"/>
                  <a:pt x="11563" y="5286"/>
                </a:cubicBezTo>
                <a:cubicBezTo>
                  <a:pt x="8579" y="8525"/>
                  <a:pt x="8020" y="13274"/>
                  <a:pt x="5938" y="17154"/>
                </a:cubicBezTo>
                <a:cubicBezTo>
                  <a:pt x="4560" y="19723"/>
                  <a:pt x="2484" y="21914"/>
                  <a:pt x="0" y="23435"/>
                </a:cubicBezTo>
                <a:lnTo>
                  <a:pt x="20546" y="23435"/>
                </a:lnTo>
                <a:lnTo>
                  <a:pt x="20546" y="0"/>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163876" y="3872029"/>
            <a:ext cx="1980117" cy="1271467"/>
          </a:xfrm>
          <a:custGeom>
            <a:avLst/>
            <a:gdLst/>
            <a:ahLst/>
            <a:cxnLst/>
            <a:rect l="l" t="t" r="r" b="b"/>
            <a:pathLst>
              <a:path w="11582" h="7437" extrusionOk="0">
                <a:moveTo>
                  <a:pt x="10748" y="0"/>
                </a:moveTo>
                <a:cubicBezTo>
                  <a:pt x="10295" y="0"/>
                  <a:pt x="9840" y="41"/>
                  <a:pt x="9402" y="107"/>
                </a:cubicBezTo>
                <a:cubicBezTo>
                  <a:pt x="5454" y="690"/>
                  <a:pt x="970" y="3296"/>
                  <a:pt x="0" y="7437"/>
                </a:cubicBezTo>
                <a:lnTo>
                  <a:pt x="11581" y="7437"/>
                </a:lnTo>
                <a:lnTo>
                  <a:pt x="11581" y="50"/>
                </a:lnTo>
                <a:cubicBezTo>
                  <a:pt x="11307" y="16"/>
                  <a:pt x="11028" y="0"/>
                  <a:pt x="10748"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290458" y="3730640"/>
            <a:ext cx="299360" cy="298676"/>
          </a:xfrm>
          <a:custGeom>
            <a:avLst/>
            <a:gdLst/>
            <a:ahLst/>
            <a:cxnLst/>
            <a:rect l="l" t="t" r="r" b="b"/>
            <a:pathLst>
              <a:path w="1751" h="1747" extrusionOk="0">
                <a:moveTo>
                  <a:pt x="874" y="0"/>
                </a:moveTo>
                <a:cubicBezTo>
                  <a:pt x="395" y="0"/>
                  <a:pt x="1" y="390"/>
                  <a:pt x="1" y="873"/>
                </a:cubicBezTo>
                <a:cubicBezTo>
                  <a:pt x="1" y="1356"/>
                  <a:pt x="395" y="1747"/>
                  <a:pt x="874" y="1747"/>
                </a:cubicBezTo>
                <a:cubicBezTo>
                  <a:pt x="1357" y="1747"/>
                  <a:pt x="1751" y="1356"/>
                  <a:pt x="1751" y="873"/>
                </a:cubicBezTo>
                <a:cubicBezTo>
                  <a:pt x="1751" y="390"/>
                  <a:pt x="1357" y="0"/>
                  <a:pt x="874"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99920" y="3436238"/>
            <a:ext cx="197123" cy="197123"/>
          </a:xfrm>
          <a:custGeom>
            <a:avLst/>
            <a:gdLst/>
            <a:ahLst/>
            <a:cxnLst/>
            <a:rect l="l" t="t" r="r" b="b"/>
            <a:pathLst>
              <a:path w="1153" h="1153" extrusionOk="0">
                <a:moveTo>
                  <a:pt x="576" y="1"/>
                </a:moveTo>
                <a:cubicBezTo>
                  <a:pt x="258" y="1"/>
                  <a:pt x="0" y="258"/>
                  <a:pt x="0" y="577"/>
                </a:cubicBezTo>
                <a:cubicBezTo>
                  <a:pt x="0" y="895"/>
                  <a:pt x="258" y="1153"/>
                  <a:pt x="576" y="1153"/>
                </a:cubicBezTo>
                <a:cubicBezTo>
                  <a:pt x="895" y="1153"/>
                  <a:pt x="1153" y="895"/>
                  <a:pt x="1153" y="577"/>
                </a:cubicBezTo>
                <a:cubicBezTo>
                  <a:pt x="1153" y="258"/>
                  <a:pt x="895" y="1"/>
                  <a:pt x="576"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101860" y="925266"/>
            <a:ext cx="197123" cy="196439"/>
          </a:xfrm>
          <a:custGeom>
            <a:avLst/>
            <a:gdLst/>
            <a:ahLst/>
            <a:cxnLst/>
            <a:rect l="l" t="t" r="r" b="b"/>
            <a:pathLst>
              <a:path w="1153" h="1149" extrusionOk="0">
                <a:moveTo>
                  <a:pt x="577" y="0"/>
                </a:moveTo>
                <a:cubicBezTo>
                  <a:pt x="258" y="0"/>
                  <a:pt x="1" y="258"/>
                  <a:pt x="1" y="573"/>
                </a:cubicBezTo>
                <a:cubicBezTo>
                  <a:pt x="1" y="891"/>
                  <a:pt x="258" y="1149"/>
                  <a:pt x="577" y="1149"/>
                </a:cubicBezTo>
                <a:cubicBezTo>
                  <a:pt x="895" y="1149"/>
                  <a:pt x="1153" y="891"/>
                  <a:pt x="1153" y="573"/>
                </a:cubicBezTo>
                <a:cubicBezTo>
                  <a:pt x="1153" y="258"/>
                  <a:pt x="895" y="0"/>
                  <a:pt x="577"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4229" y="978949"/>
            <a:ext cx="135404" cy="135404"/>
          </a:xfrm>
          <a:custGeom>
            <a:avLst/>
            <a:gdLst/>
            <a:ahLst/>
            <a:cxnLst/>
            <a:rect l="l" t="t" r="r" b="b"/>
            <a:pathLst>
              <a:path w="792" h="792" extrusionOk="0">
                <a:moveTo>
                  <a:pt x="398" y="1"/>
                </a:moveTo>
                <a:cubicBezTo>
                  <a:pt x="180" y="1"/>
                  <a:pt x="1" y="176"/>
                  <a:pt x="1" y="395"/>
                </a:cubicBezTo>
                <a:cubicBezTo>
                  <a:pt x="1" y="613"/>
                  <a:pt x="180" y="792"/>
                  <a:pt x="398" y="792"/>
                </a:cubicBezTo>
                <a:cubicBezTo>
                  <a:pt x="616" y="792"/>
                  <a:pt x="792" y="613"/>
                  <a:pt x="792" y="395"/>
                </a:cubicBezTo>
                <a:cubicBezTo>
                  <a:pt x="792" y="176"/>
                  <a:pt x="616" y="1"/>
                  <a:pt x="398"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35281" y="735494"/>
            <a:ext cx="134720" cy="135404"/>
          </a:xfrm>
          <a:custGeom>
            <a:avLst/>
            <a:gdLst/>
            <a:ahLst/>
            <a:cxnLst/>
            <a:rect l="l" t="t" r="r" b="b"/>
            <a:pathLst>
              <a:path w="788" h="792" extrusionOk="0">
                <a:moveTo>
                  <a:pt x="394" y="1"/>
                </a:moveTo>
                <a:cubicBezTo>
                  <a:pt x="176" y="1"/>
                  <a:pt x="0" y="180"/>
                  <a:pt x="0" y="398"/>
                </a:cubicBezTo>
                <a:cubicBezTo>
                  <a:pt x="0" y="616"/>
                  <a:pt x="176" y="792"/>
                  <a:pt x="394" y="792"/>
                </a:cubicBezTo>
                <a:cubicBezTo>
                  <a:pt x="612" y="792"/>
                  <a:pt x="788" y="616"/>
                  <a:pt x="788" y="398"/>
                </a:cubicBezTo>
                <a:cubicBezTo>
                  <a:pt x="788" y="180"/>
                  <a:pt x="612" y="1"/>
                  <a:pt x="394"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849107" y="1046309"/>
            <a:ext cx="197123" cy="197294"/>
          </a:xfrm>
          <a:custGeom>
            <a:avLst/>
            <a:gdLst/>
            <a:ahLst/>
            <a:cxnLst/>
            <a:rect l="l" t="t" r="r" b="b"/>
            <a:pathLst>
              <a:path w="1153" h="1154" extrusionOk="0">
                <a:moveTo>
                  <a:pt x="577" y="1"/>
                </a:moveTo>
                <a:cubicBezTo>
                  <a:pt x="258" y="1"/>
                  <a:pt x="1" y="258"/>
                  <a:pt x="1" y="577"/>
                </a:cubicBezTo>
                <a:cubicBezTo>
                  <a:pt x="1" y="895"/>
                  <a:pt x="258" y="1153"/>
                  <a:pt x="577" y="1153"/>
                </a:cubicBezTo>
                <a:cubicBezTo>
                  <a:pt x="895" y="1153"/>
                  <a:pt x="1153" y="895"/>
                  <a:pt x="1153" y="577"/>
                </a:cubicBezTo>
                <a:cubicBezTo>
                  <a:pt x="1153" y="258"/>
                  <a:pt x="895" y="1"/>
                  <a:pt x="577"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313196" y="4763443"/>
            <a:ext cx="196610" cy="196439"/>
          </a:xfrm>
          <a:custGeom>
            <a:avLst/>
            <a:gdLst/>
            <a:ahLst/>
            <a:cxnLst/>
            <a:rect l="l" t="t" r="r" b="b"/>
            <a:pathLst>
              <a:path w="1150" h="1149" extrusionOk="0">
                <a:moveTo>
                  <a:pt x="573" y="0"/>
                </a:moveTo>
                <a:cubicBezTo>
                  <a:pt x="258" y="0"/>
                  <a:pt x="0" y="258"/>
                  <a:pt x="0" y="576"/>
                </a:cubicBezTo>
                <a:cubicBezTo>
                  <a:pt x="0" y="895"/>
                  <a:pt x="258" y="1149"/>
                  <a:pt x="573" y="1149"/>
                </a:cubicBezTo>
                <a:cubicBezTo>
                  <a:pt x="891" y="1149"/>
                  <a:pt x="1149" y="895"/>
                  <a:pt x="1149" y="576"/>
                </a:cubicBezTo>
                <a:cubicBezTo>
                  <a:pt x="1149" y="258"/>
                  <a:pt x="891" y="0"/>
                  <a:pt x="573"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632946" y="4725489"/>
            <a:ext cx="196610" cy="196610"/>
          </a:xfrm>
          <a:custGeom>
            <a:avLst/>
            <a:gdLst/>
            <a:ahLst/>
            <a:cxnLst/>
            <a:rect l="l" t="t" r="r" b="b"/>
            <a:pathLst>
              <a:path w="1150" h="1150" extrusionOk="0">
                <a:moveTo>
                  <a:pt x="573" y="0"/>
                </a:moveTo>
                <a:cubicBezTo>
                  <a:pt x="255" y="0"/>
                  <a:pt x="1" y="258"/>
                  <a:pt x="1" y="573"/>
                </a:cubicBezTo>
                <a:cubicBezTo>
                  <a:pt x="1" y="891"/>
                  <a:pt x="255" y="1149"/>
                  <a:pt x="573" y="1149"/>
                </a:cubicBezTo>
                <a:cubicBezTo>
                  <a:pt x="892" y="1149"/>
                  <a:pt x="1150" y="891"/>
                  <a:pt x="1150" y="573"/>
                </a:cubicBezTo>
                <a:cubicBezTo>
                  <a:pt x="1150" y="258"/>
                  <a:pt x="892" y="0"/>
                  <a:pt x="573"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96323" y="1625199"/>
            <a:ext cx="197123" cy="196610"/>
          </a:xfrm>
          <a:custGeom>
            <a:avLst/>
            <a:gdLst/>
            <a:ahLst/>
            <a:cxnLst/>
            <a:rect l="l" t="t" r="r" b="b"/>
            <a:pathLst>
              <a:path w="1153" h="1150" extrusionOk="0">
                <a:moveTo>
                  <a:pt x="577" y="0"/>
                </a:moveTo>
                <a:cubicBezTo>
                  <a:pt x="258" y="0"/>
                  <a:pt x="0" y="258"/>
                  <a:pt x="0" y="576"/>
                </a:cubicBezTo>
                <a:cubicBezTo>
                  <a:pt x="0" y="891"/>
                  <a:pt x="258" y="1149"/>
                  <a:pt x="577" y="1149"/>
                </a:cubicBezTo>
                <a:cubicBezTo>
                  <a:pt x="895" y="1149"/>
                  <a:pt x="1153" y="891"/>
                  <a:pt x="1153" y="576"/>
                </a:cubicBezTo>
                <a:cubicBezTo>
                  <a:pt x="1153" y="258"/>
                  <a:pt x="895" y="0"/>
                  <a:pt x="577"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173428" y="827303"/>
            <a:ext cx="359881" cy="327569"/>
          </a:xfrm>
          <a:custGeom>
            <a:avLst/>
            <a:gdLst/>
            <a:ahLst/>
            <a:cxnLst/>
            <a:rect l="l" t="t" r="r" b="b"/>
            <a:pathLst>
              <a:path w="2105" h="1916" extrusionOk="0">
                <a:moveTo>
                  <a:pt x="1054" y="0"/>
                </a:moveTo>
                <a:cubicBezTo>
                  <a:pt x="809" y="0"/>
                  <a:pt x="564" y="93"/>
                  <a:pt x="376" y="280"/>
                </a:cubicBezTo>
                <a:cubicBezTo>
                  <a:pt x="0" y="655"/>
                  <a:pt x="0" y="1260"/>
                  <a:pt x="376" y="1636"/>
                </a:cubicBezTo>
                <a:cubicBezTo>
                  <a:pt x="564" y="1822"/>
                  <a:pt x="809" y="1915"/>
                  <a:pt x="1054" y="1915"/>
                </a:cubicBezTo>
                <a:cubicBezTo>
                  <a:pt x="1299" y="1915"/>
                  <a:pt x="1543" y="1822"/>
                  <a:pt x="1729" y="1636"/>
                </a:cubicBezTo>
                <a:cubicBezTo>
                  <a:pt x="2105" y="1260"/>
                  <a:pt x="2105" y="655"/>
                  <a:pt x="1729" y="280"/>
                </a:cubicBezTo>
                <a:cubicBezTo>
                  <a:pt x="1543" y="93"/>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500210" y="4124203"/>
            <a:ext cx="359881" cy="327227"/>
          </a:xfrm>
          <a:custGeom>
            <a:avLst/>
            <a:gdLst/>
            <a:ahLst/>
            <a:cxnLst/>
            <a:rect l="l" t="t" r="r" b="b"/>
            <a:pathLst>
              <a:path w="2105" h="1914" extrusionOk="0">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500210" y="4124203"/>
            <a:ext cx="359881" cy="327227"/>
          </a:xfrm>
          <a:custGeom>
            <a:avLst/>
            <a:gdLst/>
            <a:ahLst/>
            <a:cxnLst/>
            <a:rect l="l" t="t" r="r" b="b"/>
            <a:pathLst>
              <a:path w="2105" h="1914" extrusionOk="0">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txBox="1">
            <a:spLocks noGrp="1"/>
          </p:cNvSpPr>
          <p:nvPr>
            <p:ph type="ctrTitle"/>
          </p:nvPr>
        </p:nvSpPr>
        <p:spPr>
          <a:xfrm>
            <a:off x="540000" y="1598750"/>
            <a:ext cx="3512700" cy="1000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000"/>
              <a:buNone/>
              <a:defRPr sz="3000" b="0">
                <a:solidFill>
                  <a:srgbClr val="43434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cxnSp>
        <p:nvCxnSpPr>
          <p:cNvPr id="27" name="Google Shape;27;p2"/>
          <p:cNvCxnSpPr/>
          <p:nvPr/>
        </p:nvCxnSpPr>
        <p:spPr>
          <a:xfrm>
            <a:off x="666750" y="3076575"/>
            <a:ext cx="1876500" cy="0"/>
          </a:xfrm>
          <a:prstGeom prst="straightConnector1">
            <a:avLst/>
          </a:prstGeom>
          <a:noFill/>
          <a:ln w="28575" cap="rnd" cmpd="sng">
            <a:solidFill>
              <a:srgbClr val="785CB4"/>
            </a:solidFill>
            <a:prstDash val="dot"/>
            <a:round/>
            <a:headEnd type="none" w="med" len="med"/>
            <a:tailEnd type="none" w="med" len="med"/>
          </a:ln>
        </p:spPr>
      </p:cxnSp>
      <p:cxnSp>
        <p:nvCxnSpPr>
          <p:cNvPr id="28" name="Google Shape;28;p2"/>
          <p:cNvCxnSpPr/>
          <p:nvPr/>
        </p:nvCxnSpPr>
        <p:spPr>
          <a:xfrm>
            <a:off x="666750" y="1066800"/>
            <a:ext cx="1876500" cy="0"/>
          </a:xfrm>
          <a:prstGeom prst="straightConnector1">
            <a:avLst/>
          </a:prstGeom>
          <a:noFill/>
          <a:ln w="28575" cap="rnd" cmpd="sng">
            <a:solidFill>
              <a:srgbClr val="785CB4"/>
            </a:solidFill>
            <a:prstDash val="dot"/>
            <a:round/>
            <a:headEnd type="none" w="med" len="med"/>
            <a:tailEnd type="none" w="med" len="med"/>
          </a:ln>
        </p:spPr>
      </p:cxnSp>
    </p:spTree>
  </p:cSld>
  <p:clrMapOvr>
    <a:masterClrMapping/>
  </p:clrMapOvr>
  <p:extLst>
    <p:ext uri="{DCECCB84-F9BA-43D5-87BE-67443E8EF086}">
      <p15:sldGuideLst xmlns:p15="http://schemas.microsoft.com/office/powerpoint/2012/main">
        <p15:guide id="1" pos="340">
          <p15:clr>
            <a:srgbClr val="F9AD4C"/>
          </p15:clr>
        </p15:guide>
        <p15:guide id="2" pos="5420">
          <p15:clr>
            <a:srgbClr val="F9AD4C"/>
          </p15:clr>
        </p15:guide>
        <p15:guide id="3" orient="horz" pos="340">
          <p15:clr>
            <a:srgbClr val="F9AD4C"/>
          </p15:clr>
        </p15:guide>
        <p15:guide id="4" orient="horz" pos="2900">
          <p15:clr>
            <a:srgbClr val="F9AD4C"/>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body slide with infographic">
  <p:cSld name="TITLE_AND_BODY_4_1">
    <p:spTree>
      <p:nvGrpSpPr>
        <p:cNvPr id="1" name="Shape 183"/>
        <p:cNvGrpSpPr/>
        <p:nvPr/>
      </p:nvGrpSpPr>
      <p:grpSpPr>
        <a:xfrm>
          <a:off x="0" y="0"/>
          <a:ext cx="0" cy="0"/>
          <a:chOff x="0" y="0"/>
          <a:chExt cx="0" cy="0"/>
        </a:xfrm>
      </p:grpSpPr>
      <p:sp>
        <p:nvSpPr>
          <p:cNvPr id="184" name="Google Shape;184;p11"/>
          <p:cNvSpPr txBox="1">
            <a:spLocks noGrp="1"/>
          </p:cNvSpPr>
          <p:nvPr>
            <p:ph type="sldNum" idx="12"/>
          </p:nvPr>
        </p:nvSpPr>
        <p:spPr>
          <a:xfrm>
            <a:off x="8607853" y="4764514"/>
            <a:ext cx="548700" cy="393600"/>
          </a:xfrm>
          <a:prstGeom prst="rect">
            <a:avLst/>
          </a:prstGeom>
        </p:spPr>
        <p:txBody>
          <a:bodyPr spcFirstLastPara="1" wrap="square" lIns="91425" tIns="91425" rIns="91425" bIns="91425" anchor="ctr" anchorCtr="0">
            <a:noAutofit/>
          </a:bodyPr>
          <a:lstStyle>
            <a:lvl1pPr lvl="0" rtl="0">
              <a:buNone/>
              <a:defRPr sz="1000">
                <a:solidFill>
                  <a:srgbClr val="314256"/>
                </a:solidFill>
                <a:latin typeface="Cabin"/>
                <a:ea typeface="Cabin"/>
                <a:cs typeface="Cabin"/>
                <a:sym typeface="Cabin"/>
              </a:defRPr>
            </a:lvl1pPr>
            <a:lvl2pPr lvl="1" rtl="0">
              <a:buNone/>
              <a:defRPr sz="1000">
                <a:solidFill>
                  <a:srgbClr val="314256"/>
                </a:solidFill>
                <a:latin typeface="Cabin"/>
                <a:ea typeface="Cabin"/>
                <a:cs typeface="Cabin"/>
                <a:sym typeface="Cabin"/>
              </a:defRPr>
            </a:lvl2pPr>
            <a:lvl3pPr lvl="2" rtl="0">
              <a:buNone/>
              <a:defRPr sz="1000">
                <a:solidFill>
                  <a:srgbClr val="314256"/>
                </a:solidFill>
                <a:latin typeface="Cabin"/>
                <a:ea typeface="Cabin"/>
                <a:cs typeface="Cabin"/>
                <a:sym typeface="Cabin"/>
              </a:defRPr>
            </a:lvl3pPr>
            <a:lvl4pPr lvl="3" rtl="0">
              <a:buNone/>
              <a:defRPr sz="1000">
                <a:solidFill>
                  <a:srgbClr val="314256"/>
                </a:solidFill>
                <a:latin typeface="Cabin"/>
                <a:ea typeface="Cabin"/>
                <a:cs typeface="Cabin"/>
                <a:sym typeface="Cabin"/>
              </a:defRPr>
            </a:lvl4pPr>
            <a:lvl5pPr lvl="4" rtl="0">
              <a:buNone/>
              <a:defRPr sz="1000">
                <a:solidFill>
                  <a:srgbClr val="314256"/>
                </a:solidFill>
                <a:latin typeface="Cabin"/>
                <a:ea typeface="Cabin"/>
                <a:cs typeface="Cabin"/>
                <a:sym typeface="Cabin"/>
              </a:defRPr>
            </a:lvl5pPr>
            <a:lvl6pPr lvl="5" rtl="0">
              <a:buNone/>
              <a:defRPr sz="1000">
                <a:solidFill>
                  <a:srgbClr val="314256"/>
                </a:solidFill>
                <a:latin typeface="Cabin"/>
                <a:ea typeface="Cabin"/>
                <a:cs typeface="Cabin"/>
                <a:sym typeface="Cabin"/>
              </a:defRPr>
            </a:lvl6pPr>
            <a:lvl7pPr lvl="6" rtl="0">
              <a:buNone/>
              <a:defRPr sz="1000">
                <a:solidFill>
                  <a:srgbClr val="314256"/>
                </a:solidFill>
                <a:latin typeface="Cabin"/>
                <a:ea typeface="Cabin"/>
                <a:cs typeface="Cabin"/>
                <a:sym typeface="Cabin"/>
              </a:defRPr>
            </a:lvl7pPr>
            <a:lvl8pPr lvl="7" rtl="0">
              <a:buNone/>
              <a:defRPr sz="1000">
                <a:solidFill>
                  <a:srgbClr val="314256"/>
                </a:solidFill>
                <a:latin typeface="Cabin"/>
                <a:ea typeface="Cabin"/>
                <a:cs typeface="Cabin"/>
                <a:sym typeface="Cabin"/>
              </a:defRPr>
            </a:lvl8pPr>
            <a:lvl9pPr lvl="8" rtl="0">
              <a:buNone/>
              <a:defRPr sz="1000">
                <a:solidFill>
                  <a:srgbClr val="314256"/>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185" name="Google Shape;185;p11"/>
          <p:cNvSpPr/>
          <p:nvPr/>
        </p:nvSpPr>
        <p:spPr>
          <a:xfrm rot="10800000">
            <a:off x="6902554" y="3456503"/>
            <a:ext cx="2253996" cy="1701622"/>
          </a:xfrm>
          <a:custGeom>
            <a:avLst/>
            <a:gdLst/>
            <a:ahLst/>
            <a:cxnLst/>
            <a:rect l="l" t="t" r="r" b="b"/>
            <a:pathLst>
              <a:path w="23349" h="17627" extrusionOk="0">
                <a:moveTo>
                  <a:pt x="23344" y="1"/>
                </a:moveTo>
                <a:cubicBezTo>
                  <a:pt x="23343" y="1"/>
                  <a:pt x="23341" y="1"/>
                  <a:pt x="23339" y="1"/>
                </a:cubicBezTo>
                <a:lnTo>
                  <a:pt x="23349" y="1"/>
                </a:lnTo>
                <a:cubicBezTo>
                  <a:pt x="23349" y="1"/>
                  <a:pt x="23347" y="1"/>
                  <a:pt x="23344" y="1"/>
                </a:cubicBezTo>
                <a:close/>
                <a:moveTo>
                  <a:pt x="0" y="1"/>
                </a:moveTo>
                <a:lnTo>
                  <a:pt x="0" y="17627"/>
                </a:lnTo>
                <a:cubicBezTo>
                  <a:pt x="1118" y="15583"/>
                  <a:pt x="2757" y="15256"/>
                  <a:pt x="4412" y="15256"/>
                </a:cubicBezTo>
                <a:cubicBezTo>
                  <a:pt x="5193" y="15256"/>
                  <a:pt x="5976" y="15329"/>
                  <a:pt x="6711" y="15329"/>
                </a:cubicBezTo>
                <a:cubicBezTo>
                  <a:pt x="7154" y="15329"/>
                  <a:pt x="7579" y="15302"/>
                  <a:pt x="7974" y="15218"/>
                </a:cubicBezTo>
                <a:cubicBezTo>
                  <a:pt x="11989" y="14355"/>
                  <a:pt x="9946" y="10472"/>
                  <a:pt x="15822" y="10415"/>
                </a:cubicBezTo>
                <a:cubicBezTo>
                  <a:pt x="20657" y="10372"/>
                  <a:pt x="22035" y="8407"/>
                  <a:pt x="20461" y="3680"/>
                </a:cubicBezTo>
                <a:cubicBezTo>
                  <a:pt x="19257" y="70"/>
                  <a:pt x="23119" y="2"/>
                  <a:pt x="23339" y="1"/>
                </a:cubicBez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a:t>V</a:t>
            </a:r>
            <a:endParaRPr/>
          </a:p>
        </p:txBody>
      </p:sp>
      <p:sp>
        <p:nvSpPr>
          <p:cNvPr id="186" name="Google Shape;186;p11"/>
          <p:cNvSpPr/>
          <p:nvPr/>
        </p:nvSpPr>
        <p:spPr>
          <a:xfrm rot="10800000">
            <a:off x="7044171" y="3675541"/>
            <a:ext cx="2112379" cy="1482585"/>
          </a:xfrm>
          <a:custGeom>
            <a:avLst/>
            <a:gdLst/>
            <a:ahLst/>
            <a:cxnLst/>
            <a:rect l="l" t="t" r="r" b="b"/>
            <a:pathLst>
              <a:path w="21882" h="15358" extrusionOk="0">
                <a:moveTo>
                  <a:pt x="0" y="1"/>
                </a:moveTo>
                <a:lnTo>
                  <a:pt x="0" y="15358"/>
                </a:lnTo>
                <a:cubicBezTo>
                  <a:pt x="923" y="13978"/>
                  <a:pt x="2017" y="13639"/>
                  <a:pt x="3150" y="13639"/>
                </a:cubicBezTo>
                <a:cubicBezTo>
                  <a:pt x="4249" y="13639"/>
                  <a:pt x="5385" y="13958"/>
                  <a:pt x="6435" y="13958"/>
                </a:cubicBezTo>
                <a:cubicBezTo>
                  <a:pt x="6712" y="13958"/>
                  <a:pt x="6984" y="13936"/>
                  <a:pt x="7247" y="13879"/>
                </a:cubicBezTo>
                <a:cubicBezTo>
                  <a:pt x="11016" y="13074"/>
                  <a:pt x="9320" y="9478"/>
                  <a:pt x="14827" y="9427"/>
                </a:cubicBezTo>
                <a:cubicBezTo>
                  <a:pt x="19358" y="9384"/>
                  <a:pt x="20597" y="7262"/>
                  <a:pt x="19215" y="3862"/>
                </a:cubicBezTo>
                <a:cubicBezTo>
                  <a:pt x="17805" y="380"/>
                  <a:pt x="21881" y="1"/>
                  <a:pt x="21881" y="1"/>
                </a:cubicBezTo>
                <a:close/>
              </a:path>
            </a:pathLst>
          </a:custGeom>
          <a:solidFill>
            <a:srgbClr val="56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7" name="Google Shape;187;p11"/>
          <p:cNvSpPr/>
          <p:nvPr/>
        </p:nvSpPr>
        <p:spPr>
          <a:xfrm rot="10800000">
            <a:off x="7534275" y="4019338"/>
            <a:ext cx="1622275" cy="1138787"/>
          </a:xfrm>
          <a:custGeom>
            <a:avLst/>
            <a:gdLst/>
            <a:ahLst/>
            <a:cxnLst/>
            <a:rect l="l" t="t" r="r" b="b"/>
            <a:pathLst>
              <a:path w="19996" h="14037" extrusionOk="0">
                <a:moveTo>
                  <a:pt x="0" y="1"/>
                </a:moveTo>
                <a:lnTo>
                  <a:pt x="0" y="14037"/>
                </a:lnTo>
                <a:cubicBezTo>
                  <a:pt x="711" y="12974"/>
                  <a:pt x="1665" y="12656"/>
                  <a:pt x="2691" y="12656"/>
                </a:cubicBezTo>
                <a:cubicBezTo>
                  <a:pt x="4211" y="12656"/>
                  <a:pt x="5890" y="13353"/>
                  <a:pt x="7171" y="13353"/>
                </a:cubicBezTo>
                <a:cubicBezTo>
                  <a:pt x="7306" y="13353"/>
                  <a:pt x="7437" y="13346"/>
                  <a:pt x="7562" y="13328"/>
                </a:cubicBezTo>
                <a:cubicBezTo>
                  <a:pt x="11531" y="12788"/>
                  <a:pt x="9939" y="8662"/>
                  <a:pt x="14971" y="8615"/>
                </a:cubicBezTo>
                <a:cubicBezTo>
                  <a:pt x="19111" y="8576"/>
                  <a:pt x="18829" y="6625"/>
                  <a:pt x="17773" y="3444"/>
                </a:cubicBezTo>
                <a:cubicBezTo>
                  <a:pt x="16713" y="262"/>
                  <a:pt x="19995" y="1"/>
                  <a:pt x="19995" y="1"/>
                </a:cubicBezTo>
                <a:close/>
              </a:path>
            </a:pathLst>
          </a:custGeom>
          <a:solidFill>
            <a:srgbClr val="362E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8" name="Google Shape;188;p11"/>
          <p:cNvSpPr/>
          <p:nvPr/>
        </p:nvSpPr>
        <p:spPr>
          <a:xfrm>
            <a:off x="7534273" y="3993444"/>
            <a:ext cx="84943" cy="84801"/>
          </a:xfrm>
          <a:custGeom>
            <a:avLst/>
            <a:gdLst/>
            <a:ahLst/>
            <a:cxnLst/>
            <a:rect l="l" t="t" r="r" b="b"/>
            <a:pathLst>
              <a:path w="599" h="598" extrusionOk="0">
                <a:moveTo>
                  <a:pt x="298" y="0"/>
                </a:moveTo>
                <a:cubicBezTo>
                  <a:pt x="133" y="0"/>
                  <a:pt x="1" y="136"/>
                  <a:pt x="1" y="301"/>
                </a:cubicBezTo>
                <a:cubicBezTo>
                  <a:pt x="1" y="466"/>
                  <a:pt x="133" y="598"/>
                  <a:pt x="298" y="598"/>
                </a:cubicBezTo>
                <a:cubicBezTo>
                  <a:pt x="462" y="598"/>
                  <a:pt x="598" y="466"/>
                  <a:pt x="598" y="301"/>
                </a:cubicBezTo>
                <a:cubicBezTo>
                  <a:pt x="598" y="136"/>
                  <a:pt x="462" y="0"/>
                  <a:pt x="298"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8862541" y="3393890"/>
            <a:ext cx="84943" cy="84801"/>
          </a:xfrm>
          <a:custGeom>
            <a:avLst/>
            <a:gdLst/>
            <a:ahLst/>
            <a:cxnLst/>
            <a:rect l="l" t="t" r="r" b="b"/>
            <a:pathLst>
              <a:path w="599" h="598" extrusionOk="0">
                <a:moveTo>
                  <a:pt x="301" y="0"/>
                </a:moveTo>
                <a:cubicBezTo>
                  <a:pt x="137" y="0"/>
                  <a:pt x="1" y="133"/>
                  <a:pt x="1" y="297"/>
                </a:cubicBezTo>
                <a:cubicBezTo>
                  <a:pt x="1" y="462"/>
                  <a:pt x="137" y="598"/>
                  <a:pt x="301" y="598"/>
                </a:cubicBezTo>
                <a:cubicBezTo>
                  <a:pt x="466" y="598"/>
                  <a:pt x="599" y="462"/>
                  <a:pt x="599" y="297"/>
                </a:cubicBezTo>
                <a:cubicBezTo>
                  <a:pt x="599" y="133"/>
                  <a:pt x="466" y="0"/>
                  <a:pt x="301" y="0"/>
                </a:cubicBez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0" name="Google Shape;190;p11"/>
          <p:cNvSpPr/>
          <p:nvPr/>
        </p:nvSpPr>
        <p:spPr>
          <a:xfrm>
            <a:off x="7413747" y="4355183"/>
            <a:ext cx="84801" cy="84943"/>
          </a:xfrm>
          <a:custGeom>
            <a:avLst/>
            <a:gdLst/>
            <a:ahLst/>
            <a:cxnLst/>
            <a:rect l="l" t="t" r="r" b="b"/>
            <a:pathLst>
              <a:path w="598" h="599" extrusionOk="0">
                <a:moveTo>
                  <a:pt x="301" y="0"/>
                </a:moveTo>
                <a:cubicBezTo>
                  <a:pt x="136" y="0"/>
                  <a:pt x="0" y="136"/>
                  <a:pt x="0" y="301"/>
                </a:cubicBezTo>
                <a:cubicBezTo>
                  <a:pt x="0" y="466"/>
                  <a:pt x="136" y="598"/>
                  <a:pt x="301" y="598"/>
                </a:cubicBezTo>
                <a:cubicBezTo>
                  <a:pt x="465" y="598"/>
                  <a:pt x="598" y="466"/>
                  <a:pt x="598" y="301"/>
                </a:cubicBezTo>
                <a:cubicBezTo>
                  <a:pt x="598" y="136"/>
                  <a:pt x="465" y="0"/>
                  <a:pt x="301"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8816923" y="3518420"/>
            <a:ext cx="55589" cy="54880"/>
          </a:xfrm>
          <a:custGeom>
            <a:avLst/>
            <a:gdLst/>
            <a:ahLst/>
            <a:cxnLst/>
            <a:rect l="l" t="t" r="r" b="b"/>
            <a:pathLst>
              <a:path w="392" h="387" extrusionOk="0">
                <a:moveTo>
                  <a:pt x="198" y="0"/>
                </a:moveTo>
                <a:cubicBezTo>
                  <a:pt x="90" y="0"/>
                  <a:pt x="1" y="86"/>
                  <a:pt x="1" y="193"/>
                </a:cubicBezTo>
                <a:cubicBezTo>
                  <a:pt x="1" y="301"/>
                  <a:pt x="90" y="387"/>
                  <a:pt x="198" y="387"/>
                </a:cubicBezTo>
                <a:cubicBezTo>
                  <a:pt x="305" y="387"/>
                  <a:pt x="391" y="301"/>
                  <a:pt x="391" y="193"/>
                </a:cubicBezTo>
                <a:cubicBezTo>
                  <a:pt x="391" y="86"/>
                  <a:pt x="305" y="0"/>
                  <a:pt x="198" y="0"/>
                </a:cubicBez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2" name="Google Shape;192;p11"/>
          <p:cNvSpPr/>
          <p:nvPr/>
        </p:nvSpPr>
        <p:spPr>
          <a:xfrm>
            <a:off x="7665396" y="3974183"/>
            <a:ext cx="55447" cy="55447"/>
          </a:xfrm>
          <a:custGeom>
            <a:avLst/>
            <a:gdLst/>
            <a:ahLst/>
            <a:cxnLst/>
            <a:rect l="l" t="t" r="r" b="b"/>
            <a:pathLst>
              <a:path w="391" h="391" extrusionOk="0">
                <a:moveTo>
                  <a:pt x="194" y="0"/>
                </a:moveTo>
                <a:cubicBezTo>
                  <a:pt x="86" y="0"/>
                  <a:pt x="1" y="90"/>
                  <a:pt x="1" y="197"/>
                </a:cubicBezTo>
                <a:cubicBezTo>
                  <a:pt x="1" y="305"/>
                  <a:pt x="86" y="390"/>
                  <a:pt x="194" y="390"/>
                </a:cubicBezTo>
                <a:cubicBezTo>
                  <a:pt x="301" y="390"/>
                  <a:pt x="391" y="305"/>
                  <a:pt x="391" y="197"/>
                </a:cubicBezTo>
                <a:cubicBezTo>
                  <a:pt x="391" y="90"/>
                  <a:pt x="301" y="0"/>
                  <a:pt x="194"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8408537" y="4260951"/>
            <a:ext cx="147735" cy="113875"/>
          </a:xfrm>
          <a:custGeom>
            <a:avLst/>
            <a:gdLst/>
            <a:ahLst/>
            <a:cxnLst/>
            <a:rect l="l" t="t" r="r" b="b"/>
            <a:pathLst>
              <a:path w="541" h="417" extrusionOk="0">
                <a:moveTo>
                  <a:pt x="272" y="1"/>
                </a:moveTo>
                <a:cubicBezTo>
                  <a:pt x="4" y="1"/>
                  <a:pt x="0" y="416"/>
                  <a:pt x="272" y="416"/>
                </a:cubicBezTo>
                <a:cubicBezTo>
                  <a:pt x="541" y="416"/>
                  <a:pt x="541" y="1"/>
                  <a:pt x="272" y="1"/>
                </a:cubicBezTo>
                <a:close/>
              </a:path>
            </a:pathLst>
          </a:custGeom>
          <a:solidFill>
            <a:srgbClr val="56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4" name="Google Shape;194;p11"/>
          <p:cNvSpPr/>
          <p:nvPr/>
        </p:nvSpPr>
        <p:spPr>
          <a:xfrm>
            <a:off x="7070563" y="4883065"/>
            <a:ext cx="120395" cy="93026"/>
          </a:xfrm>
          <a:custGeom>
            <a:avLst/>
            <a:gdLst/>
            <a:ahLst/>
            <a:cxnLst/>
            <a:rect l="l" t="t" r="r" b="b"/>
            <a:pathLst>
              <a:path w="849" h="656" extrusionOk="0">
                <a:moveTo>
                  <a:pt x="423" y="1"/>
                </a:moveTo>
                <a:cubicBezTo>
                  <a:pt x="4" y="1"/>
                  <a:pt x="1" y="656"/>
                  <a:pt x="423" y="656"/>
                </a:cubicBezTo>
                <a:cubicBezTo>
                  <a:pt x="849" y="656"/>
                  <a:pt x="849" y="1"/>
                  <a:pt x="423" y="1"/>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8556273" y="4252299"/>
            <a:ext cx="260650" cy="202096"/>
          </a:xfrm>
          <a:custGeom>
            <a:avLst/>
            <a:gdLst/>
            <a:ahLst/>
            <a:cxnLst/>
            <a:rect l="l" t="t" r="r" b="b"/>
            <a:pathLst>
              <a:path w="846" h="656" extrusionOk="0">
                <a:moveTo>
                  <a:pt x="423" y="0"/>
                </a:moveTo>
                <a:cubicBezTo>
                  <a:pt x="1" y="0"/>
                  <a:pt x="1" y="655"/>
                  <a:pt x="423" y="655"/>
                </a:cubicBezTo>
                <a:cubicBezTo>
                  <a:pt x="846" y="655"/>
                  <a:pt x="846" y="0"/>
                  <a:pt x="423" y="0"/>
                </a:cubicBezTo>
                <a:close/>
              </a:path>
            </a:pathLst>
          </a:custGeom>
          <a:solidFill>
            <a:srgbClr val="56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6" name="Google Shape;196;p11"/>
          <p:cNvSpPr/>
          <p:nvPr/>
        </p:nvSpPr>
        <p:spPr>
          <a:xfrm rot="10800000">
            <a:off x="-504890" y="-25826"/>
            <a:ext cx="2048163" cy="1787952"/>
          </a:xfrm>
          <a:custGeom>
            <a:avLst/>
            <a:gdLst/>
            <a:ahLst/>
            <a:cxnLst/>
            <a:rect l="l" t="t" r="r" b="b"/>
            <a:pathLst>
              <a:path w="34462" h="30085" extrusionOk="0">
                <a:moveTo>
                  <a:pt x="26373" y="1"/>
                </a:moveTo>
                <a:cubicBezTo>
                  <a:pt x="26416" y="502"/>
                  <a:pt x="26427" y="1003"/>
                  <a:pt x="26362" y="1500"/>
                </a:cubicBezTo>
                <a:cubicBezTo>
                  <a:pt x="26173" y="3000"/>
                  <a:pt x="25257" y="4389"/>
                  <a:pt x="23950" y="5154"/>
                </a:cubicBezTo>
                <a:cubicBezTo>
                  <a:pt x="20815" y="6997"/>
                  <a:pt x="16195" y="5201"/>
                  <a:pt x="13543" y="7688"/>
                </a:cubicBezTo>
                <a:cubicBezTo>
                  <a:pt x="12111" y="9027"/>
                  <a:pt x="11814" y="11188"/>
                  <a:pt x="11943" y="13146"/>
                </a:cubicBezTo>
                <a:cubicBezTo>
                  <a:pt x="12076" y="15100"/>
                  <a:pt x="12541" y="17058"/>
                  <a:pt x="12290" y="19004"/>
                </a:cubicBezTo>
                <a:cubicBezTo>
                  <a:pt x="12011" y="21220"/>
                  <a:pt x="10755" y="23296"/>
                  <a:pt x="8923" y="24573"/>
                </a:cubicBezTo>
                <a:cubicBezTo>
                  <a:pt x="6654" y="26159"/>
                  <a:pt x="3927" y="26849"/>
                  <a:pt x="1686" y="28539"/>
                </a:cubicBezTo>
                <a:cubicBezTo>
                  <a:pt x="988" y="29068"/>
                  <a:pt x="430" y="29584"/>
                  <a:pt x="1" y="30085"/>
                </a:cubicBezTo>
                <a:lnTo>
                  <a:pt x="34461" y="30085"/>
                </a:lnTo>
                <a:lnTo>
                  <a:pt x="34461" y="1"/>
                </a:ln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rot="10800000">
            <a:off x="-504867" y="-25828"/>
            <a:ext cx="1221160" cy="1392742"/>
          </a:xfrm>
          <a:custGeom>
            <a:avLst/>
            <a:gdLst/>
            <a:ahLst/>
            <a:cxnLst/>
            <a:rect l="l" t="t" r="r" b="b"/>
            <a:pathLst>
              <a:path w="20547" h="23435" extrusionOk="0">
                <a:moveTo>
                  <a:pt x="20546" y="0"/>
                </a:moveTo>
                <a:cubicBezTo>
                  <a:pt x="17408" y="1564"/>
                  <a:pt x="13933" y="2717"/>
                  <a:pt x="11563" y="5286"/>
                </a:cubicBezTo>
                <a:cubicBezTo>
                  <a:pt x="8579" y="8525"/>
                  <a:pt x="8020" y="13274"/>
                  <a:pt x="5938" y="17154"/>
                </a:cubicBezTo>
                <a:cubicBezTo>
                  <a:pt x="4560" y="19723"/>
                  <a:pt x="2484" y="21914"/>
                  <a:pt x="0" y="23435"/>
                </a:cubicBezTo>
                <a:lnTo>
                  <a:pt x="20546" y="23435"/>
                </a:lnTo>
                <a:lnTo>
                  <a:pt x="20546" y="0"/>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rot="10800000">
            <a:off x="-504852" y="-25831"/>
            <a:ext cx="688347" cy="441981"/>
          </a:xfrm>
          <a:custGeom>
            <a:avLst/>
            <a:gdLst/>
            <a:ahLst/>
            <a:cxnLst/>
            <a:rect l="l" t="t" r="r" b="b"/>
            <a:pathLst>
              <a:path w="11582" h="7437" extrusionOk="0">
                <a:moveTo>
                  <a:pt x="10748" y="0"/>
                </a:moveTo>
                <a:cubicBezTo>
                  <a:pt x="10295" y="0"/>
                  <a:pt x="9840" y="41"/>
                  <a:pt x="9402" y="107"/>
                </a:cubicBezTo>
                <a:cubicBezTo>
                  <a:pt x="5454" y="690"/>
                  <a:pt x="970" y="3296"/>
                  <a:pt x="0" y="7437"/>
                </a:cubicBezTo>
                <a:lnTo>
                  <a:pt x="11581" y="7437"/>
                </a:lnTo>
                <a:lnTo>
                  <a:pt x="11581" y="50"/>
                </a:lnTo>
                <a:cubicBezTo>
                  <a:pt x="11307" y="16"/>
                  <a:pt x="11028" y="0"/>
                  <a:pt x="10748"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rot="10800000">
            <a:off x="971487" y="499114"/>
            <a:ext cx="68526" cy="68523"/>
          </a:xfrm>
          <a:custGeom>
            <a:avLst/>
            <a:gdLst/>
            <a:ahLst/>
            <a:cxnLst/>
            <a:rect l="l" t="t" r="r" b="b"/>
            <a:pathLst>
              <a:path w="1153" h="1153" extrusionOk="0">
                <a:moveTo>
                  <a:pt x="576" y="1"/>
                </a:moveTo>
                <a:cubicBezTo>
                  <a:pt x="258" y="1"/>
                  <a:pt x="0" y="258"/>
                  <a:pt x="0" y="577"/>
                </a:cubicBezTo>
                <a:cubicBezTo>
                  <a:pt x="0" y="895"/>
                  <a:pt x="258" y="1153"/>
                  <a:pt x="576" y="1153"/>
                </a:cubicBezTo>
                <a:cubicBezTo>
                  <a:pt x="895" y="1153"/>
                  <a:pt x="1153" y="895"/>
                  <a:pt x="1153" y="577"/>
                </a:cubicBezTo>
                <a:cubicBezTo>
                  <a:pt x="1153" y="258"/>
                  <a:pt x="895" y="1"/>
                  <a:pt x="576"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10800000">
            <a:off x="831765" y="1372204"/>
            <a:ext cx="68526" cy="68285"/>
          </a:xfrm>
          <a:custGeom>
            <a:avLst/>
            <a:gdLst/>
            <a:ahLst/>
            <a:cxnLst/>
            <a:rect l="l" t="t" r="r" b="b"/>
            <a:pathLst>
              <a:path w="1153" h="1149" extrusionOk="0">
                <a:moveTo>
                  <a:pt x="577" y="0"/>
                </a:moveTo>
                <a:cubicBezTo>
                  <a:pt x="258" y="0"/>
                  <a:pt x="1" y="258"/>
                  <a:pt x="1" y="573"/>
                </a:cubicBezTo>
                <a:cubicBezTo>
                  <a:pt x="1" y="891"/>
                  <a:pt x="258" y="1149"/>
                  <a:pt x="577" y="1149"/>
                </a:cubicBezTo>
                <a:cubicBezTo>
                  <a:pt x="895" y="1149"/>
                  <a:pt x="1153" y="891"/>
                  <a:pt x="1153" y="573"/>
                </a:cubicBezTo>
                <a:cubicBezTo>
                  <a:pt x="1153" y="258"/>
                  <a:pt x="895" y="0"/>
                  <a:pt x="577"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rot="10800000">
            <a:off x="709873" y="1374759"/>
            <a:ext cx="47071" cy="47069"/>
          </a:xfrm>
          <a:custGeom>
            <a:avLst/>
            <a:gdLst/>
            <a:ahLst/>
            <a:cxnLst/>
            <a:rect l="l" t="t" r="r" b="b"/>
            <a:pathLst>
              <a:path w="792" h="792" extrusionOk="0">
                <a:moveTo>
                  <a:pt x="398" y="1"/>
                </a:moveTo>
                <a:cubicBezTo>
                  <a:pt x="180" y="1"/>
                  <a:pt x="1" y="176"/>
                  <a:pt x="1" y="395"/>
                </a:cubicBezTo>
                <a:cubicBezTo>
                  <a:pt x="1" y="613"/>
                  <a:pt x="180" y="792"/>
                  <a:pt x="398" y="792"/>
                </a:cubicBezTo>
                <a:cubicBezTo>
                  <a:pt x="616" y="792"/>
                  <a:pt x="792" y="613"/>
                  <a:pt x="792" y="395"/>
                </a:cubicBezTo>
                <a:cubicBezTo>
                  <a:pt x="792" y="176"/>
                  <a:pt x="616" y="1"/>
                  <a:pt x="398"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10800000">
            <a:off x="250889" y="1459388"/>
            <a:ext cx="46833" cy="47069"/>
          </a:xfrm>
          <a:custGeom>
            <a:avLst/>
            <a:gdLst/>
            <a:ahLst/>
            <a:cxnLst/>
            <a:rect l="l" t="t" r="r" b="b"/>
            <a:pathLst>
              <a:path w="788" h="792" extrusionOk="0">
                <a:moveTo>
                  <a:pt x="394" y="1"/>
                </a:moveTo>
                <a:cubicBezTo>
                  <a:pt x="176" y="1"/>
                  <a:pt x="0" y="180"/>
                  <a:pt x="0" y="398"/>
                </a:cubicBezTo>
                <a:cubicBezTo>
                  <a:pt x="0" y="616"/>
                  <a:pt x="176" y="792"/>
                  <a:pt x="394" y="792"/>
                </a:cubicBezTo>
                <a:cubicBezTo>
                  <a:pt x="612" y="792"/>
                  <a:pt x="788" y="616"/>
                  <a:pt x="788" y="398"/>
                </a:cubicBezTo>
                <a:cubicBezTo>
                  <a:pt x="788" y="180"/>
                  <a:pt x="612" y="1"/>
                  <a:pt x="394"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rot="10800000">
            <a:off x="971483" y="160880"/>
            <a:ext cx="68526" cy="68582"/>
          </a:xfrm>
          <a:custGeom>
            <a:avLst/>
            <a:gdLst/>
            <a:ahLst/>
            <a:cxnLst/>
            <a:rect l="l" t="t" r="r" b="b"/>
            <a:pathLst>
              <a:path w="1153" h="1154" extrusionOk="0">
                <a:moveTo>
                  <a:pt x="577" y="1"/>
                </a:moveTo>
                <a:cubicBezTo>
                  <a:pt x="258" y="1"/>
                  <a:pt x="1" y="258"/>
                  <a:pt x="1" y="577"/>
                </a:cubicBezTo>
                <a:cubicBezTo>
                  <a:pt x="1" y="895"/>
                  <a:pt x="258" y="1153"/>
                  <a:pt x="577" y="1153"/>
                </a:cubicBezTo>
                <a:cubicBezTo>
                  <a:pt x="895" y="1153"/>
                  <a:pt x="1153" y="895"/>
                  <a:pt x="1153" y="577"/>
                </a:cubicBezTo>
                <a:cubicBezTo>
                  <a:pt x="1153" y="258"/>
                  <a:pt x="895" y="1"/>
                  <a:pt x="577"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rot="10800000">
            <a:off x="590357" y="1128837"/>
            <a:ext cx="68526" cy="68344"/>
          </a:xfrm>
          <a:custGeom>
            <a:avLst/>
            <a:gdLst/>
            <a:ahLst/>
            <a:cxnLst/>
            <a:rect l="l" t="t" r="r" b="b"/>
            <a:pathLst>
              <a:path w="1153" h="1150" extrusionOk="0">
                <a:moveTo>
                  <a:pt x="577" y="0"/>
                </a:moveTo>
                <a:cubicBezTo>
                  <a:pt x="258" y="0"/>
                  <a:pt x="0" y="258"/>
                  <a:pt x="0" y="576"/>
                </a:cubicBezTo>
                <a:cubicBezTo>
                  <a:pt x="0" y="891"/>
                  <a:pt x="258" y="1149"/>
                  <a:pt x="577" y="1149"/>
                </a:cubicBezTo>
                <a:cubicBezTo>
                  <a:pt x="895" y="1149"/>
                  <a:pt x="1153" y="891"/>
                  <a:pt x="1153" y="576"/>
                </a:cubicBezTo>
                <a:cubicBezTo>
                  <a:pt x="1153" y="258"/>
                  <a:pt x="895" y="0"/>
                  <a:pt x="577"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rot="10800000">
            <a:off x="1048351" y="293262"/>
            <a:ext cx="125105" cy="113868"/>
          </a:xfrm>
          <a:custGeom>
            <a:avLst/>
            <a:gdLst/>
            <a:ahLst/>
            <a:cxnLst/>
            <a:rect l="l" t="t" r="r" b="b"/>
            <a:pathLst>
              <a:path w="2105" h="1916" extrusionOk="0">
                <a:moveTo>
                  <a:pt x="1054" y="0"/>
                </a:moveTo>
                <a:cubicBezTo>
                  <a:pt x="809" y="0"/>
                  <a:pt x="564" y="93"/>
                  <a:pt x="376" y="280"/>
                </a:cubicBezTo>
                <a:cubicBezTo>
                  <a:pt x="0" y="655"/>
                  <a:pt x="0" y="1260"/>
                  <a:pt x="376" y="1636"/>
                </a:cubicBezTo>
                <a:cubicBezTo>
                  <a:pt x="564" y="1822"/>
                  <a:pt x="809" y="1915"/>
                  <a:pt x="1054" y="1915"/>
                </a:cubicBezTo>
                <a:cubicBezTo>
                  <a:pt x="1299" y="1915"/>
                  <a:pt x="1543" y="1822"/>
                  <a:pt x="1729" y="1636"/>
                </a:cubicBezTo>
                <a:cubicBezTo>
                  <a:pt x="2105" y="1260"/>
                  <a:pt x="2105" y="655"/>
                  <a:pt x="1729" y="280"/>
                </a:cubicBezTo>
                <a:cubicBezTo>
                  <a:pt x="1543" y="93"/>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rot="10800000">
            <a:off x="636711" y="214741"/>
            <a:ext cx="125105" cy="113749"/>
          </a:xfrm>
          <a:custGeom>
            <a:avLst/>
            <a:gdLst/>
            <a:ahLst/>
            <a:cxnLst/>
            <a:rect l="l" t="t" r="r" b="b"/>
            <a:pathLst>
              <a:path w="2105" h="1914" extrusionOk="0">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rot="10800000">
            <a:off x="636711" y="214741"/>
            <a:ext cx="125105" cy="113749"/>
          </a:xfrm>
          <a:custGeom>
            <a:avLst/>
            <a:gdLst/>
            <a:ahLst/>
            <a:cxnLst/>
            <a:rect l="l" t="t" r="r" b="b"/>
            <a:pathLst>
              <a:path w="2105" h="1914" extrusionOk="0">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txBox="1">
            <a:spLocks noGrp="1"/>
          </p:cNvSpPr>
          <p:nvPr>
            <p:ph type="subTitle" idx="1"/>
          </p:nvPr>
        </p:nvSpPr>
        <p:spPr>
          <a:xfrm>
            <a:off x="1916474" y="2537025"/>
            <a:ext cx="1332000" cy="446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00" b="1">
                <a:solidFill>
                  <a:srgbClr val="423A9C"/>
                </a:solidFill>
                <a:latin typeface="Open Sans"/>
                <a:ea typeface="Open Sans"/>
                <a:cs typeface="Open Sans"/>
                <a:sym typeface="Open Sans"/>
              </a:defRPr>
            </a:lvl1pPr>
            <a:lvl2pPr lvl="1" algn="r" rtl="0">
              <a:spcBef>
                <a:spcPts val="0"/>
              </a:spcBef>
              <a:spcAft>
                <a:spcPts val="0"/>
              </a:spcAft>
              <a:buNone/>
              <a:defRPr b="1">
                <a:solidFill>
                  <a:srgbClr val="423A9C"/>
                </a:solidFill>
                <a:latin typeface="Open Sans"/>
                <a:ea typeface="Open Sans"/>
                <a:cs typeface="Open Sans"/>
                <a:sym typeface="Open Sans"/>
              </a:defRPr>
            </a:lvl2pPr>
            <a:lvl3pPr lvl="2" algn="r" rtl="0">
              <a:spcBef>
                <a:spcPts val="0"/>
              </a:spcBef>
              <a:spcAft>
                <a:spcPts val="0"/>
              </a:spcAft>
              <a:buNone/>
              <a:defRPr b="1">
                <a:solidFill>
                  <a:srgbClr val="423A9C"/>
                </a:solidFill>
                <a:latin typeface="Open Sans"/>
                <a:ea typeface="Open Sans"/>
                <a:cs typeface="Open Sans"/>
                <a:sym typeface="Open Sans"/>
              </a:defRPr>
            </a:lvl3pPr>
            <a:lvl4pPr lvl="3" algn="r" rtl="0">
              <a:spcBef>
                <a:spcPts val="0"/>
              </a:spcBef>
              <a:spcAft>
                <a:spcPts val="0"/>
              </a:spcAft>
              <a:buNone/>
              <a:defRPr b="1">
                <a:solidFill>
                  <a:srgbClr val="423A9C"/>
                </a:solidFill>
                <a:latin typeface="Open Sans"/>
                <a:ea typeface="Open Sans"/>
                <a:cs typeface="Open Sans"/>
                <a:sym typeface="Open Sans"/>
              </a:defRPr>
            </a:lvl4pPr>
            <a:lvl5pPr lvl="4" algn="r" rtl="0">
              <a:spcBef>
                <a:spcPts val="0"/>
              </a:spcBef>
              <a:spcAft>
                <a:spcPts val="0"/>
              </a:spcAft>
              <a:buNone/>
              <a:defRPr b="1">
                <a:solidFill>
                  <a:srgbClr val="423A9C"/>
                </a:solidFill>
                <a:latin typeface="Open Sans"/>
                <a:ea typeface="Open Sans"/>
                <a:cs typeface="Open Sans"/>
                <a:sym typeface="Open Sans"/>
              </a:defRPr>
            </a:lvl5pPr>
            <a:lvl6pPr lvl="5" algn="r" rtl="0">
              <a:spcBef>
                <a:spcPts val="0"/>
              </a:spcBef>
              <a:spcAft>
                <a:spcPts val="0"/>
              </a:spcAft>
              <a:buNone/>
              <a:defRPr b="1">
                <a:solidFill>
                  <a:srgbClr val="423A9C"/>
                </a:solidFill>
                <a:latin typeface="Open Sans"/>
                <a:ea typeface="Open Sans"/>
                <a:cs typeface="Open Sans"/>
                <a:sym typeface="Open Sans"/>
              </a:defRPr>
            </a:lvl6pPr>
            <a:lvl7pPr lvl="6" algn="r" rtl="0">
              <a:spcBef>
                <a:spcPts val="0"/>
              </a:spcBef>
              <a:spcAft>
                <a:spcPts val="0"/>
              </a:spcAft>
              <a:buNone/>
              <a:defRPr b="1">
                <a:solidFill>
                  <a:srgbClr val="423A9C"/>
                </a:solidFill>
                <a:latin typeface="Open Sans"/>
                <a:ea typeface="Open Sans"/>
                <a:cs typeface="Open Sans"/>
                <a:sym typeface="Open Sans"/>
              </a:defRPr>
            </a:lvl7pPr>
            <a:lvl8pPr lvl="7" algn="r" rtl="0">
              <a:spcBef>
                <a:spcPts val="0"/>
              </a:spcBef>
              <a:spcAft>
                <a:spcPts val="0"/>
              </a:spcAft>
              <a:buNone/>
              <a:defRPr b="1">
                <a:solidFill>
                  <a:srgbClr val="423A9C"/>
                </a:solidFill>
                <a:latin typeface="Open Sans"/>
                <a:ea typeface="Open Sans"/>
                <a:cs typeface="Open Sans"/>
                <a:sym typeface="Open Sans"/>
              </a:defRPr>
            </a:lvl8pPr>
            <a:lvl9pPr lvl="8" algn="r" rtl="0">
              <a:spcBef>
                <a:spcPts val="0"/>
              </a:spcBef>
              <a:spcAft>
                <a:spcPts val="0"/>
              </a:spcAft>
              <a:buNone/>
              <a:defRPr b="1">
                <a:solidFill>
                  <a:srgbClr val="423A9C"/>
                </a:solidFill>
                <a:latin typeface="Open Sans"/>
                <a:ea typeface="Open Sans"/>
                <a:cs typeface="Open Sans"/>
                <a:sym typeface="Open Sans"/>
              </a:defRPr>
            </a:lvl9pPr>
          </a:lstStyle>
          <a:p>
            <a:endParaRPr/>
          </a:p>
        </p:txBody>
      </p:sp>
      <p:sp>
        <p:nvSpPr>
          <p:cNvPr id="209" name="Google Shape;209;p11"/>
          <p:cNvSpPr txBox="1">
            <a:spLocks noGrp="1"/>
          </p:cNvSpPr>
          <p:nvPr>
            <p:ph type="subTitle" idx="2"/>
          </p:nvPr>
        </p:nvSpPr>
        <p:spPr>
          <a:xfrm>
            <a:off x="1315797" y="2983136"/>
            <a:ext cx="1932600" cy="57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body slide with infographic 1">
  <p:cSld name="TITLE_AND_BODY_4_1_1">
    <p:spTree>
      <p:nvGrpSpPr>
        <p:cNvPr id="1" name="Shape 210"/>
        <p:cNvGrpSpPr/>
        <p:nvPr/>
      </p:nvGrpSpPr>
      <p:grpSpPr>
        <a:xfrm>
          <a:off x="0" y="0"/>
          <a:ext cx="0" cy="0"/>
          <a:chOff x="0" y="0"/>
          <a:chExt cx="0" cy="0"/>
        </a:xfrm>
      </p:grpSpPr>
      <p:sp>
        <p:nvSpPr>
          <p:cNvPr id="211" name="Google Shape;211;p12"/>
          <p:cNvSpPr/>
          <p:nvPr/>
        </p:nvSpPr>
        <p:spPr>
          <a:xfrm>
            <a:off x="7591360" y="3365069"/>
            <a:ext cx="2048163" cy="1787952"/>
          </a:xfrm>
          <a:custGeom>
            <a:avLst/>
            <a:gdLst/>
            <a:ahLst/>
            <a:cxnLst/>
            <a:rect l="l" t="t" r="r" b="b"/>
            <a:pathLst>
              <a:path w="34462" h="30085" extrusionOk="0">
                <a:moveTo>
                  <a:pt x="26373" y="1"/>
                </a:moveTo>
                <a:cubicBezTo>
                  <a:pt x="26416" y="502"/>
                  <a:pt x="26427" y="1003"/>
                  <a:pt x="26362" y="1500"/>
                </a:cubicBezTo>
                <a:cubicBezTo>
                  <a:pt x="26173" y="3000"/>
                  <a:pt x="25257" y="4389"/>
                  <a:pt x="23950" y="5154"/>
                </a:cubicBezTo>
                <a:cubicBezTo>
                  <a:pt x="20815" y="6997"/>
                  <a:pt x="16195" y="5201"/>
                  <a:pt x="13543" y="7688"/>
                </a:cubicBezTo>
                <a:cubicBezTo>
                  <a:pt x="12111" y="9027"/>
                  <a:pt x="11814" y="11188"/>
                  <a:pt x="11943" y="13146"/>
                </a:cubicBezTo>
                <a:cubicBezTo>
                  <a:pt x="12076" y="15100"/>
                  <a:pt x="12541" y="17058"/>
                  <a:pt x="12290" y="19004"/>
                </a:cubicBezTo>
                <a:cubicBezTo>
                  <a:pt x="12011" y="21220"/>
                  <a:pt x="10755" y="23296"/>
                  <a:pt x="8923" y="24573"/>
                </a:cubicBezTo>
                <a:cubicBezTo>
                  <a:pt x="6654" y="26159"/>
                  <a:pt x="3927" y="26849"/>
                  <a:pt x="1686" y="28539"/>
                </a:cubicBezTo>
                <a:cubicBezTo>
                  <a:pt x="988" y="29068"/>
                  <a:pt x="430" y="29584"/>
                  <a:pt x="1" y="30085"/>
                </a:cubicBezTo>
                <a:lnTo>
                  <a:pt x="34461" y="30085"/>
                </a:lnTo>
                <a:lnTo>
                  <a:pt x="34461" y="1"/>
                </a:ln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2"/>
          <p:cNvSpPr/>
          <p:nvPr/>
        </p:nvSpPr>
        <p:spPr>
          <a:xfrm>
            <a:off x="8418341" y="3760280"/>
            <a:ext cx="1221160" cy="1392742"/>
          </a:xfrm>
          <a:custGeom>
            <a:avLst/>
            <a:gdLst/>
            <a:ahLst/>
            <a:cxnLst/>
            <a:rect l="l" t="t" r="r" b="b"/>
            <a:pathLst>
              <a:path w="20547" h="23435" extrusionOk="0">
                <a:moveTo>
                  <a:pt x="20546" y="0"/>
                </a:moveTo>
                <a:cubicBezTo>
                  <a:pt x="17408" y="1564"/>
                  <a:pt x="13933" y="2717"/>
                  <a:pt x="11563" y="5286"/>
                </a:cubicBezTo>
                <a:cubicBezTo>
                  <a:pt x="8579" y="8525"/>
                  <a:pt x="8020" y="13274"/>
                  <a:pt x="5938" y="17154"/>
                </a:cubicBezTo>
                <a:cubicBezTo>
                  <a:pt x="4560" y="19723"/>
                  <a:pt x="2484" y="21914"/>
                  <a:pt x="0" y="23435"/>
                </a:cubicBezTo>
                <a:lnTo>
                  <a:pt x="20546" y="23435"/>
                </a:lnTo>
                <a:lnTo>
                  <a:pt x="20546" y="0"/>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2"/>
          <p:cNvSpPr/>
          <p:nvPr/>
        </p:nvSpPr>
        <p:spPr>
          <a:xfrm>
            <a:off x="8722538" y="4711044"/>
            <a:ext cx="688347" cy="441981"/>
          </a:xfrm>
          <a:custGeom>
            <a:avLst/>
            <a:gdLst/>
            <a:ahLst/>
            <a:cxnLst/>
            <a:rect l="l" t="t" r="r" b="b"/>
            <a:pathLst>
              <a:path w="11582" h="7437" extrusionOk="0">
                <a:moveTo>
                  <a:pt x="10748" y="0"/>
                </a:moveTo>
                <a:cubicBezTo>
                  <a:pt x="10295" y="0"/>
                  <a:pt x="9840" y="41"/>
                  <a:pt x="9402" y="107"/>
                </a:cubicBezTo>
                <a:cubicBezTo>
                  <a:pt x="5454" y="690"/>
                  <a:pt x="970" y="3296"/>
                  <a:pt x="0" y="7437"/>
                </a:cubicBezTo>
                <a:lnTo>
                  <a:pt x="11581" y="7437"/>
                </a:lnTo>
                <a:lnTo>
                  <a:pt x="11581" y="50"/>
                </a:lnTo>
                <a:cubicBezTo>
                  <a:pt x="11307" y="16"/>
                  <a:pt x="11028" y="0"/>
                  <a:pt x="10748"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2"/>
          <p:cNvSpPr/>
          <p:nvPr/>
        </p:nvSpPr>
        <p:spPr>
          <a:xfrm>
            <a:off x="8094621" y="4559557"/>
            <a:ext cx="68526" cy="68523"/>
          </a:xfrm>
          <a:custGeom>
            <a:avLst/>
            <a:gdLst/>
            <a:ahLst/>
            <a:cxnLst/>
            <a:rect l="l" t="t" r="r" b="b"/>
            <a:pathLst>
              <a:path w="1153" h="1153" extrusionOk="0">
                <a:moveTo>
                  <a:pt x="576" y="1"/>
                </a:moveTo>
                <a:cubicBezTo>
                  <a:pt x="258" y="1"/>
                  <a:pt x="0" y="258"/>
                  <a:pt x="0" y="577"/>
                </a:cubicBezTo>
                <a:cubicBezTo>
                  <a:pt x="0" y="895"/>
                  <a:pt x="258" y="1153"/>
                  <a:pt x="576" y="1153"/>
                </a:cubicBezTo>
                <a:cubicBezTo>
                  <a:pt x="895" y="1153"/>
                  <a:pt x="1153" y="895"/>
                  <a:pt x="1153" y="577"/>
                </a:cubicBezTo>
                <a:cubicBezTo>
                  <a:pt x="1153" y="258"/>
                  <a:pt x="895" y="1"/>
                  <a:pt x="576"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2"/>
          <p:cNvSpPr/>
          <p:nvPr/>
        </p:nvSpPr>
        <p:spPr>
          <a:xfrm>
            <a:off x="8234343" y="3686705"/>
            <a:ext cx="68526" cy="68285"/>
          </a:xfrm>
          <a:custGeom>
            <a:avLst/>
            <a:gdLst/>
            <a:ahLst/>
            <a:cxnLst/>
            <a:rect l="l" t="t" r="r" b="b"/>
            <a:pathLst>
              <a:path w="1153" h="1149" extrusionOk="0">
                <a:moveTo>
                  <a:pt x="577" y="0"/>
                </a:moveTo>
                <a:cubicBezTo>
                  <a:pt x="258" y="0"/>
                  <a:pt x="1" y="258"/>
                  <a:pt x="1" y="573"/>
                </a:cubicBezTo>
                <a:cubicBezTo>
                  <a:pt x="1" y="891"/>
                  <a:pt x="258" y="1149"/>
                  <a:pt x="577" y="1149"/>
                </a:cubicBezTo>
                <a:cubicBezTo>
                  <a:pt x="895" y="1149"/>
                  <a:pt x="1153" y="891"/>
                  <a:pt x="1153" y="573"/>
                </a:cubicBezTo>
                <a:cubicBezTo>
                  <a:pt x="1153" y="258"/>
                  <a:pt x="895" y="0"/>
                  <a:pt x="577"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2"/>
          <p:cNvSpPr/>
          <p:nvPr/>
        </p:nvSpPr>
        <p:spPr>
          <a:xfrm>
            <a:off x="8377690" y="3705366"/>
            <a:ext cx="47071" cy="47069"/>
          </a:xfrm>
          <a:custGeom>
            <a:avLst/>
            <a:gdLst/>
            <a:ahLst/>
            <a:cxnLst/>
            <a:rect l="l" t="t" r="r" b="b"/>
            <a:pathLst>
              <a:path w="792" h="792" extrusionOk="0">
                <a:moveTo>
                  <a:pt x="398" y="1"/>
                </a:moveTo>
                <a:cubicBezTo>
                  <a:pt x="180" y="1"/>
                  <a:pt x="1" y="176"/>
                  <a:pt x="1" y="395"/>
                </a:cubicBezTo>
                <a:cubicBezTo>
                  <a:pt x="1" y="613"/>
                  <a:pt x="180" y="792"/>
                  <a:pt x="398" y="792"/>
                </a:cubicBezTo>
                <a:cubicBezTo>
                  <a:pt x="616" y="792"/>
                  <a:pt x="792" y="613"/>
                  <a:pt x="792" y="395"/>
                </a:cubicBezTo>
                <a:cubicBezTo>
                  <a:pt x="792" y="176"/>
                  <a:pt x="616" y="1"/>
                  <a:pt x="398"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2"/>
          <p:cNvSpPr/>
          <p:nvPr/>
        </p:nvSpPr>
        <p:spPr>
          <a:xfrm>
            <a:off x="8836912" y="3620737"/>
            <a:ext cx="46833" cy="47069"/>
          </a:xfrm>
          <a:custGeom>
            <a:avLst/>
            <a:gdLst/>
            <a:ahLst/>
            <a:cxnLst/>
            <a:rect l="l" t="t" r="r" b="b"/>
            <a:pathLst>
              <a:path w="788" h="792" extrusionOk="0">
                <a:moveTo>
                  <a:pt x="394" y="1"/>
                </a:moveTo>
                <a:cubicBezTo>
                  <a:pt x="176" y="1"/>
                  <a:pt x="0" y="180"/>
                  <a:pt x="0" y="398"/>
                </a:cubicBezTo>
                <a:cubicBezTo>
                  <a:pt x="0" y="616"/>
                  <a:pt x="176" y="792"/>
                  <a:pt x="394" y="792"/>
                </a:cubicBezTo>
                <a:cubicBezTo>
                  <a:pt x="612" y="792"/>
                  <a:pt x="788" y="616"/>
                  <a:pt x="788" y="398"/>
                </a:cubicBezTo>
                <a:cubicBezTo>
                  <a:pt x="788" y="180"/>
                  <a:pt x="612" y="1"/>
                  <a:pt x="394"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2"/>
          <p:cNvSpPr/>
          <p:nvPr/>
        </p:nvSpPr>
        <p:spPr>
          <a:xfrm>
            <a:off x="8094624" y="4897732"/>
            <a:ext cx="68526" cy="68582"/>
          </a:xfrm>
          <a:custGeom>
            <a:avLst/>
            <a:gdLst/>
            <a:ahLst/>
            <a:cxnLst/>
            <a:rect l="l" t="t" r="r" b="b"/>
            <a:pathLst>
              <a:path w="1153" h="1154" extrusionOk="0">
                <a:moveTo>
                  <a:pt x="577" y="1"/>
                </a:moveTo>
                <a:cubicBezTo>
                  <a:pt x="258" y="1"/>
                  <a:pt x="1" y="258"/>
                  <a:pt x="1" y="577"/>
                </a:cubicBezTo>
                <a:cubicBezTo>
                  <a:pt x="1" y="895"/>
                  <a:pt x="258" y="1153"/>
                  <a:pt x="577" y="1153"/>
                </a:cubicBezTo>
                <a:cubicBezTo>
                  <a:pt x="895" y="1153"/>
                  <a:pt x="1153" y="895"/>
                  <a:pt x="1153" y="577"/>
                </a:cubicBezTo>
                <a:cubicBezTo>
                  <a:pt x="1153" y="258"/>
                  <a:pt x="895" y="1"/>
                  <a:pt x="577"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2"/>
          <p:cNvSpPr/>
          <p:nvPr/>
        </p:nvSpPr>
        <p:spPr>
          <a:xfrm>
            <a:off x="8475751" y="3930012"/>
            <a:ext cx="68526" cy="68344"/>
          </a:xfrm>
          <a:custGeom>
            <a:avLst/>
            <a:gdLst/>
            <a:ahLst/>
            <a:cxnLst/>
            <a:rect l="l" t="t" r="r" b="b"/>
            <a:pathLst>
              <a:path w="1153" h="1150" extrusionOk="0">
                <a:moveTo>
                  <a:pt x="577" y="0"/>
                </a:moveTo>
                <a:cubicBezTo>
                  <a:pt x="258" y="0"/>
                  <a:pt x="0" y="258"/>
                  <a:pt x="0" y="576"/>
                </a:cubicBezTo>
                <a:cubicBezTo>
                  <a:pt x="0" y="891"/>
                  <a:pt x="258" y="1149"/>
                  <a:pt x="577" y="1149"/>
                </a:cubicBezTo>
                <a:cubicBezTo>
                  <a:pt x="895" y="1149"/>
                  <a:pt x="1153" y="891"/>
                  <a:pt x="1153" y="576"/>
                </a:cubicBezTo>
                <a:cubicBezTo>
                  <a:pt x="1153" y="258"/>
                  <a:pt x="895" y="0"/>
                  <a:pt x="577"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2"/>
          <p:cNvSpPr/>
          <p:nvPr/>
        </p:nvSpPr>
        <p:spPr>
          <a:xfrm>
            <a:off x="7961177" y="4720064"/>
            <a:ext cx="125105" cy="113868"/>
          </a:xfrm>
          <a:custGeom>
            <a:avLst/>
            <a:gdLst/>
            <a:ahLst/>
            <a:cxnLst/>
            <a:rect l="l" t="t" r="r" b="b"/>
            <a:pathLst>
              <a:path w="2105" h="1916" extrusionOk="0">
                <a:moveTo>
                  <a:pt x="1054" y="0"/>
                </a:moveTo>
                <a:cubicBezTo>
                  <a:pt x="809" y="0"/>
                  <a:pt x="564" y="93"/>
                  <a:pt x="376" y="280"/>
                </a:cubicBezTo>
                <a:cubicBezTo>
                  <a:pt x="0" y="655"/>
                  <a:pt x="0" y="1260"/>
                  <a:pt x="376" y="1636"/>
                </a:cubicBezTo>
                <a:cubicBezTo>
                  <a:pt x="564" y="1822"/>
                  <a:pt x="809" y="1915"/>
                  <a:pt x="1054" y="1915"/>
                </a:cubicBezTo>
                <a:cubicBezTo>
                  <a:pt x="1299" y="1915"/>
                  <a:pt x="1543" y="1822"/>
                  <a:pt x="1729" y="1636"/>
                </a:cubicBezTo>
                <a:cubicBezTo>
                  <a:pt x="2105" y="1260"/>
                  <a:pt x="2105" y="655"/>
                  <a:pt x="1729" y="280"/>
                </a:cubicBezTo>
                <a:cubicBezTo>
                  <a:pt x="1543" y="93"/>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2"/>
          <p:cNvSpPr/>
          <p:nvPr/>
        </p:nvSpPr>
        <p:spPr>
          <a:xfrm>
            <a:off x="8372817" y="4798704"/>
            <a:ext cx="125105" cy="113749"/>
          </a:xfrm>
          <a:custGeom>
            <a:avLst/>
            <a:gdLst/>
            <a:ahLst/>
            <a:cxnLst/>
            <a:rect l="l" t="t" r="r" b="b"/>
            <a:pathLst>
              <a:path w="2105" h="1914" extrusionOk="0">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8372817" y="4798704"/>
            <a:ext cx="125105" cy="113749"/>
          </a:xfrm>
          <a:custGeom>
            <a:avLst/>
            <a:gdLst/>
            <a:ahLst/>
            <a:cxnLst/>
            <a:rect l="l" t="t" r="r" b="b"/>
            <a:pathLst>
              <a:path w="2105" h="1914" extrusionOk="0">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txBox="1">
            <a:spLocks noGrp="1"/>
          </p:cNvSpPr>
          <p:nvPr>
            <p:ph type="sldNum" idx="12"/>
          </p:nvPr>
        </p:nvSpPr>
        <p:spPr>
          <a:xfrm rot="10800000">
            <a:off x="-171446" y="-419098"/>
            <a:ext cx="548700" cy="393600"/>
          </a:xfrm>
          <a:prstGeom prst="rect">
            <a:avLst/>
          </a:prstGeom>
        </p:spPr>
        <p:txBody>
          <a:bodyPr spcFirstLastPara="1" wrap="square" lIns="91425" tIns="91425" rIns="91425" bIns="91425" anchor="ctr" anchorCtr="0">
            <a:noAutofit/>
          </a:bodyPr>
          <a:lstStyle>
            <a:lvl1pPr lvl="0" rtl="0">
              <a:buNone/>
              <a:defRPr sz="1000">
                <a:solidFill>
                  <a:srgbClr val="314256"/>
                </a:solidFill>
                <a:latin typeface="Cabin"/>
                <a:ea typeface="Cabin"/>
                <a:cs typeface="Cabin"/>
                <a:sym typeface="Cabin"/>
              </a:defRPr>
            </a:lvl1pPr>
            <a:lvl2pPr lvl="1" rtl="0">
              <a:buNone/>
              <a:defRPr sz="1000">
                <a:solidFill>
                  <a:srgbClr val="314256"/>
                </a:solidFill>
                <a:latin typeface="Cabin"/>
                <a:ea typeface="Cabin"/>
                <a:cs typeface="Cabin"/>
                <a:sym typeface="Cabin"/>
              </a:defRPr>
            </a:lvl2pPr>
            <a:lvl3pPr lvl="2" rtl="0">
              <a:buNone/>
              <a:defRPr sz="1000">
                <a:solidFill>
                  <a:srgbClr val="314256"/>
                </a:solidFill>
                <a:latin typeface="Cabin"/>
                <a:ea typeface="Cabin"/>
                <a:cs typeface="Cabin"/>
                <a:sym typeface="Cabin"/>
              </a:defRPr>
            </a:lvl3pPr>
            <a:lvl4pPr lvl="3" rtl="0">
              <a:buNone/>
              <a:defRPr sz="1000">
                <a:solidFill>
                  <a:srgbClr val="314256"/>
                </a:solidFill>
                <a:latin typeface="Cabin"/>
                <a:ea typeface="Cabin"/>
                <a:cs typeface="Cabin"/>
                <a:sym typeface="Cabin"/>
              </a:defRPr>
            </a:lvl4pPr>
            <a:lvl5pPr lvl="4" rtl="0">
              <a:buNone/>
              <a:defRPr sz="1000">
                <a:solidFill>
                  <a:srgbClr val="314256"/>
                </a:solidFill>
                <a:latin typeface="Cabin"/>
                <a:ea typeface="Cabin"/>
                <a:cs typeface="Cabin"/>
                <a:sym typeface="Cabin"/>
              </a:defRPr>
            </a:lvl5pPr>
            <a:lvl6pPr lvl="5" rtl="0">
              <a:buNone/>
              <a:defRPr sz="1000">
                <a:solidFill>
                  <a:srgbClr val="314256"/>
                </a:solidFill>
                <a:latin typeface="Cabin"/>
                <a:ea typeface="Cabin"/>
                <a:cs typeface="Cabin"/>
                <a:sym typeface="Cabin"/>
              </a:defRPr>
            </a:lvl6pPr>
            <a:lvl7pPr lvl="6" rtl="0">
              <a:buNone/>
              <a:defRPr sz="1000">
                <a:solidFill>
                  <a:srgbClr val="314256"/>
                </a:solidFill>
                <a:latin typeface="Cabin"/>
                <a:ea typeface="Cabin"/>
                <a:cs typeface="Cabin"/>
                <a:sym typeface="Cabin"/>
              </a:defRPr>
            </a:lvl7pPr>
            <a:lvl8pPr lvl="7" rtl="0">
              <a:buNone/>
              <a:defRPr sz="1000">
                <a:solidFill>
                  <a:srgbClr val="314256"/>
                </a:solidFill>
                <a:latin typeface="Cabin"/>
                <a:ea typeface="Cabin"/>
                <a:cs typeface="Cabin"/>
                <a:sym typeface="Cabin"/>
              </a:defRPr>
            </a:lvl8pPr>
            <a:lvl9pPr lvl="8" rtl="0">
              <a:buNone/>
              <a:defRPr sz="1000">
                <a:solidFill>
                  <a:srgbClr val="314256"/>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24" name="Google Shape;224;p12"/>
          <p:cNvSpPr/>
          <p:nvPr/>
        </p:nvSpPr>
        <p:spPr>
          <a:xfrm>
            <a:off x="-19043" y="-571510"/>
            <a:ext cx="2253996" cy="1701622"/>
          </a:xfrm>
          <a:custGeom>
            <a:avLst/>
            <a:gdLst/>
            <a:ahLst/>
            <a:cxnLst/>
            <a:rect l="l" t="t" r="r" b="b"/>
            <a:pathLst>
              <a:path w="23349" h="17627" extrusionOk="0">
                <a:moveTo>
                  <a:pt x="23344" y="1"/>
                </a:moveTo>
                <a:cubicBezTo>
                  <a:pt x="23343" y="1"/>
                  <a:pt x="23341" y="1"/>
                  <a:pt x="23339" y="1"/>
                </a:cubicBezTo>
                <a:lnTo>
                  <a:pt x="23349" y="1"/>
                </a:lnTo>
                <a:cubicBezTo>
                  <a:pt x="23349" y="1"/>
                  <a:pt x="23347" y="1"/>
                  <a:pt x="23344" y="1"/>
                </a:cubicBezTo>
                <a:close/>
                <a:moveTo>
                  <a:pt x="0" y="1"/>
                </a:moveTo>
                <a:lnTo>
                  <a:pt x="0" y="17627"/>
                </a:lnTo>
                <a:cubicBezTo>
                  <a:pt x="1118" y="15583"/>
                  <a:pt x="2757" y="15256"/>
                  <a:pt x="4412" y="15256"/>
                </a:cubicBezTo>
                <a:cubicBezTo>
                  <a:pt x="5193" y="15256"/>
                  <a:pt x="5976" y="15329"/>
                  <a:pt x="6711" y="15329"/>
                </a:cubicBezTo>
                <a:cubicBezTo>
                  <a:pt x="7154" y="15329"/>
                  <a:pt x="7579" y="15302"/>
                  <a:pt x="7974" y="15218"/>
                </a:cubicBezTo>
                <a:cubicBezTo>
                  <a:pt x="11989" y="14355"/>
                  <a:pt x="9946" y="10472"/>
                  <a:pt x="15822" y="10415"/>
                </a:cubicBezTo>
                <a:cubicBezTo>
                  <a:pt x="20657" y="10372"/>
                  <a:pt x="22035" y="8407"/>
                  <a:pt x="20461" y="3680"/>
                </a:cubicBezTo>
                <a:cubicBezTo>
                  <a:pt x="19257" y="70"/>
                  <a:pt x="23119" y="2"/>
                  <a:pt x="23339" y="1"/>
                </a:cubicBez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a:t>V</a:t>
            </a:r>
            <a:endParaRPr/>
          </a:p>
        </p:txBody>
      </p:sp>
      <p:sp>
        <p:nvSpPr>
          <p:cNvPr id="225" name="Google Shape;225;p12"/>
          <p:cNvSpPr/>
          <p:nvPr/>
        </p:nvSpPr>
        <p:spPr>
          <a:xfrm>
            <a:off x="-85718" y="-523885"/>
            <a:ext cx="2112379" cy="1482585"/>
          </a:xfrm>
          <a:custGeom>
            <a:avLst/>
            <a:gdLst/>
            <a:ahLst/>
            <a:cxnLst/>
            <a:rect l="l" t="t" r="r" b="b"/>
            <a:pathLst>
              <a:path w="21882" h="15358" extrusionOk="0">
                <a:moveTo>
                  <a:pt x="0" y="1"/>
                </a:moveTo>
                <a:lnTo>
                  <a:pt x="0" y="15358"/>
                </a:lnTo>
                <a:cubicBezTo>
                  <a:pt x="923" y="13978"/>
                  <a:pt x="2017" y="13639"/>
                  <a:pt x="3150" y="13639"/>
                </a:cubicBezTo>
                <a:cubicBezTo>
                  <a:pt x="4249" y="13639"/>
                  <a:pt x="5385" y="13958"/>
                  <a:pt x="6435" y="13958"/>
                </a:cubicBezTo>
                <a:cubicBezTo>
                  <a:pt x="6712" y="13958"/>
                  <a:pt x="6984" y="13936"/>
                  <a:pt x="7247" y="13879"/>
                </a:cubicBezTo>
                <a:cubicBezTo>
                  <a:pt x="11016" y="13074"/>
                  <a:pt x="9320" y="9478"/>
                  <a:pt x="14827" y="9427"/>
                </a:cubicBezTo>
                <a:cubicBezTo>
                  <a:pt x="19358" y="9384"/>
                  <a:pt x="20597" y="7262"/>
                  <a:pt x="19215" y="3862"/>
                </a:cubicBezTo>
                <a:cubicBezTo>
                  <a:pt x="17805" y="380"/>
                  <a:pt x="21881" y="1"/>
                  <a:pt x="21881" y="1"/>
                </a:cubicBezTo>
                <a:close/>
              </a:path>
            </a:pathLst>
          </a:custGeom>
          <a:solidFill>
            <a:srgbClr val="56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6" name="Google Shape;226;p12"/>
          <p:cNvSpPr/>
          <p:nvPr/>
        </p:nvSpPr>
        <p:spPr>
          <a:xfrm>
            <a:off x="-171443" y="-381010"/>
            <a:ext cx="1622275" cy="1138787"/>
          </a:xfrm>
          <a:custGeom>
            <a:avLst/>
            <a:gdLst/>
            <a:ahLst/>
            <a:cxnLst/>
            <a:rect l="l" t="t" r="r" b="b"/>
            <a:pathLst>
              <a:path w="19996" h="14037" extrusionOk="0">
                <a:moveTo>
                  <a:pt x="0" y="1"/>
                </a:moveTo>
                <a:lnTo>
                  <a:pt x="0" y="14037"/>
                </a:lnTo>
                <a:cubicBezTo>
                  <a:pt x="711" y="12974"/>
                  <a:pt x="1665" y="12656"/>
                  <a:pt x="2691" y="12656"/>
                </a:cubicBezTo>
                <a:cubicBezTo>
                  <a:pt x="4211" y="12656"/>
                  <a:pt x="5890" y="13353"/>
                  <a:pt x="7171" y="13353"/>
                </a:cubicBezTo>
                <a:cubicBezTo>
                  <a:pt x="7306" y="13353"/>
                  <a:pt x="7437" y="13346"/>
                  <a:pt x="7562" y="13328"/>
                </a:cubicBezTo>
                <a:cubicBezTo>
                  <a:pt x="11531" y="12788"/>
                  <a:pt x="9939" y="8662"/>
                  <a:pt x="14971" y="8615"/>
                </a:cubicBezTo>
                <a:cubicBezTo>
                  <a:pt x="19111" y="8576"/>
                  <a:pt x="18829" y="6625"/>
                  <a:pt x="17773" y="3444"/>
                </a:cubicBezTo>
                <a:cubicBezTo>
                  <a:pt x="16713" y="262"/>
                  <a:pt x="19995" y="1"/>
                  <a:pt x="19995" y="1"/>
                </a:cubicBezTo>
                <a:close/>
              </a:path>
            </a:pathLst>
          </a:custGeom>
          <a:solidFill>
            <a:srgbClr val="362E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7" name="Google Shape;227;p12"/>
          <p:cNvSpPr/>
          <p:nvPr/>
        </p:nvSpPr>
        <p:spPr>
          <a:xfrm rot="10800000">
            <a:off x="1365891" y="584570"/>
            <a:ext cx="84943" cy="84801"/>
          </a:xfrm>
          <a:custGeom>
            <a:avLst/>
            <a:gdLst/>
            <a:ahLst/>
            <a:cxnLst/>
            <a:rect l="l" t="t" r="r" b="b"/>
            <a:pathLst>
              <a:path w="599" h="598" extrusionOk="0">
                <a:moveTo>
                  <a:pt x="298" y="0"/>
                </a:moveTo>
                <a:cubicBezTo>
                  <a:pt x="133" y="0"/>
                  <a:pt x="1" y="136"/>
                  <a:pt x="1" y="301"/>
                </a:cubicBezTo>
                <a:cubicBezTo>
                  <a:pt x="1" y="466"/>
                  <a:pt x="133" y="598"/>
                  <a:pt x="298" y="598"/>
                </a:cubicBezTo>
                <a:cubicBezTo>
                  <a:pt x="462" y="598"/>
                  <a:pt x="598" y="466"/>
                  <a:pt x="598" y="301"/>
                </a:cubicBezTo>
                <a:cubicBezTo>
                  <a:pt x="598" y="136"/>
                  <a:pt x="462" y="0"/>
                  <a:pt x="298"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rot="10800000">
            <a:off x="168174" y="1053300"/>
            <a:ext cx="84943" cy="84801"/>
          </a:xfrm>
          <a:custGeom>
            <a:avLst/>
            <a:gdLst/>
            <a:ahLst/>
            <a:cxnLst/>
            <a:rect l="l" t="t" r="r" b="b"/>
            <a:pathLst>
              <a:path w="599" h="598" extrusionOk="0">
                <a:moveTo>
                  <a:pt x="301" y="0"/>
                </a:moveTo>
                <a:cubicBezTo>
                  <a:pt x="137" y="0"/>
                  <a:pt x="1" y="133"/>
                  <a:pt x="1" y="297"/>
                </a:cubicBezTo>
                <a:cubicBezTo>
                  <a:pt x="1" y="462"/>
                  <a:pt x="137" y="598"/>
                  <a:pt x="301" y="598"/>
                </a:cubicBezTo>
                <a:cubicBezTo>
                  <a:pt x="466" y="598"/>
                  <a:pt x="599" y="462"/>
                  <a:pt x="599" y="297"/>
                </a:cubicBezTo>
                <a:cubicBezTo>
                  <a:pt x="599" y="133"/>
                  <a:pt x="466" y="0"/>
                  <a:pt x="301" y="0"/>
                </a:cubicBez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9" name="Google Shape;229;p12"/>
          <p:cNvSpPr/>
          <p:nvPr/>
        </p:nvSpPr>
        <p:spPr>
          <a:xfrm rot="10800000">
            <a:off x="1450835" y="79814"/>
            <a:ext cx="84801" cy="84943"/>
          </a:xfrm>
          <a:custGeom>
            <a:avLst/>
            <a:gdLst/>
            <a:ahLst/>
            <a:cxnLst/>
            <a:rect l="l" t="t" r="r" b="b"/>
            <a:pathLst>
              <a:path w="598" h="599" extrusionOk="0">
                <a:moveTo>
                  <a:pt x="301" y="0"/>
                </a:moveTo>
                <a:cubicBezTo>
                  <a:pt x="136" y="0"/>
                  <a:pt x="0" y="136"/>
                  <a:pt x="0" y="301"/>
                </a:cubicBezTo>
                <a:cubicBezTo>
                  <a:pt x="0" y="466"/>
                  <a:pt x="136" y="598"/>
                  <a:pt x="301" y="598"/>
                </a:cubicBezTo>
                <a:cubicBezTo>
                  <a:pt x="465" y="598"/>
                  <a:pt x="598" y="466"/>
                  <a:pt x="598" y="301"/>
                </a:cubicBezTo>
                <a:cubicBezTo>
                  <a:pt x="598" y="136"/>
                  <a:pt x="465" y="0"/>
                  <a:pt x="301"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rot="10800000">
            <a:off x="243146" y="958691"/>
            <a:ext cx="55589" cy="54880"/>
          </a:xfrm>
          <a:custGeom>
            <a:avLst/>
            <a:gdLst/>
            <a:ahLst/>
            <a:cxnLst/>
            <a:rect l="l" t="t" r="r" b="b"/>
            <a:pathLst>
              <a:path w="392" h="387" extrusionOk="0">
                <a:moveTo>
                  <a:pt x="198" y="0"/>
                </a:moveTo>
                <a:cubicBezTo>
                  <a:pt x="90" y="0"/>
                  <a:pt x="1" y="86"/>
                  <a:pt x="1" y="193"/>
                </a:cubicBezTo>
                <a:cubicBezTo>
                  <a:pt x="1" y="301"/>
                  <a:pt x="90" y="387"/>
                  <a:pt x="198" y="387"/>
                </a:cubicBezTo>
                <a:cubicBezTo>
                  <a:pt x="305" y="387"/>
                  <a:pt x="391" y="301"/>
                  <a:pt x="391" y="193"/>
                </a:cubicBezTo>
                <a:cubicBezTo>
                  <a:pt x="391" y="86"/>
                  <a:pt x="305" y="0"/>
                  <a:pt x="198" y="0"/>
                </a:cubicBez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1" name="Google Shape;231;p12"/>
          <p:cNvSpPr/>
          <p:nvPr/>
        </p:nvSpPr>
        <p:spPr>
          <a:xfrm rot="10800000">
            <a:off x="1235690" y="556985"/>
            <a:ext cx="55447" cy="55447"/>
          </a:xfrm>
          <a:custGeom>
            <a:avLst/>
            <a:gdLst/>
            <a:ahLst/>
            <a:cxnLst/>
            <a:rect l="l" t="t" r="r" b="b"/>
            <a:pathLst>
              <a:path w="391" h="391" extrusionOk="0">
                <a:moveTo>
                  <a:pt x="194" y="0"/>
                </a:moveTo>
                <a:cubicBezTo>
                  <a:pt x="86" y="0"/>
                  <a:pt x="1" y="90"/>
                  <a:pt x="1" y="197"/>
                </a:cubicBezTo>
                <a:cubicBezTo>
                  <a:pt x="1" y="305"/>
                  <a:pt x="86" y="390"/>
                  <a:pt x="194" y="390"/>
                </a:cubicBezTo>
                <a:cubicBezTo>
                  <a:pt x="301" y="390"/>
                  <a:pt x="391" y="305"/>
                  <a:pt x="391" y="197"/>
                </a:cubicBezTo>
                <a:cubicBezTo>
                  <a:pt x="391" y="90"/>
                  <a:pt x="301" y="0"/>
                  <a:pt x="194"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rot="10800000">
            <a:off x="428835" y="364189"/>
            <a:ext cx="147735" cy="113875"/>
          </a:xfrm>
          <a:custGeom>
            <a:avLst/>
            <a:gdLst/>
            <a:ahLst/>
            <a:cxnLst/>
            <a:rect l="l" t="t" r="r" b="b"/>
            <a:pathLst>
              <a:path w="541" h="417" extrusionOk="0">
                <a:moveTo>
                  <a:pt x="272" y="1"/>
                </a:moveTo>
                <a:cubicBezTo>
                  <a:pt x="4" y="1"/>
                  <a:pt x="0" y="416"/>
                  <a:pt x="272" y="416"/>
                </a:cubicBezTo>
                <a:cubicBezTo>
                  <a:pt x="541" y="416"/>
                  <a:pt x="541" y="1"/>
                  <a:pt x="272" y="1"/>
                </a:cubicBezTo>
                <a:close/>
              </a:path>
            </a:pathLst>
          </a:custGeom>
          <a:solidFill>
            <a:srgbClr val="56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3" name="Google Shape;233;p12"/>
          <p:cNvSpPr/>
          <p:nvPr/>
        </p:nvSpPr>
        <p:spPr>
          <a:xfrm rot="10800000">
            <a:off x="879750" y="372524"/>
            <a:ext cx="120395" cy="93026"/>
          </a:xfrm>
          <a:custGeom>
            <a:avLst/>
            <a:gdLst/>
            <a:ahLst/>
            <a:cxnLst/>
            <a:rect l="l" t="t" r="r" b="b"/>
            <a:pathLst>
              <a:path w="849" h="656" extrusionOk="0">
                <a:moveTo>
                  <a:pt x="423" y="1"/>
                </a:moveTo>
                <a:cubicBezTo>
                  <a:pt x="4" y="1"/>
                  <a:pt x="1" y="656"/>
                  <a:pt x="423" y="656"/>
                </a:cubicBezTo>
                <a:cubicBezTo>
                  <a:pt x="849" y="656"/>
                  <a:pt x="849" y="1"/>
                  <a:pt x="423" y="1"/>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10800000">
            <a:off x="168184" y="284621"/>
            <a:ext cx="260650" cy="202096"/>
          </a:xfrm>
          <a:custGeom>
            <a:avLst/>
            <a:gdLst/>
            <a:ahLst/>
            <a:cxnLst/>
            <a:rect l="l" t="t" r="r" b="b"/>
            <a:pathLst>
              <a:path w="846" h="656" extrusionOk="0">
                <a:moveTo>
                  <a:pt x="423" y="0"/>
                </a:moveTo>
                <a:cubicBezTo>
                  <a:pt x="1" y="0"/>
                  <a:pt x="1" y="655"/>
                  <a:pt x="423" y="655"/>
                </a:cubicBezTo>
                <a:cubicBezTo>
                  <a:pt x="846" y="655"/>
                  <a:pt x="846" y="0"/>
                  <a:pt x="423" y="0"/>
                </a:cubicBezTo>
                <a:close/>
              </a:path>
            </a:pathLst>
          </a:custGeom>
          <a:solidFill>
            <a:srgbClr val="56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5" name="Google Shape;235;p12"/>
          <p:cNvSpPr txBox="1">
            <a:spLocks noGrp="1"/>
          </p:cNvSpPr>
          <p:nvPr>
            <p:ph type="title"/>
          </p:nvPr>
        </p:nvSpPr>
        <p:spPr>
          <a:xfrm>
            <a:off x="1048350" y="519250"/>
            <a:ext cx="70473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34343"/>
              </a:buClr>
              <a:buSzPts val="2400"/>
              <a:buNone/>
              <a:defRPr b="0">
                <a:solidFill>
                  <a:srgbClr val="434343"/>
                </a:solidFill>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3 column slide">
  <p:cSld name="TITLE_AND_BODY_4_1_1_3">
    <p:spTree>
      <p:nvGrpSpPr>
        <p:cNvPr id="1" name="Shape 236"/>
        <p:cNvGrpSpPr/>
        <p:nvPr/>
      </p:nvGrpSpPr>
      <p:grpSpPr>
        <a:xfrm>
          <a:off x="0" y="0"/>
          <a:ext cx="0" cy="0"/>
          <a:chOff x="0" y="0"/>
          <a:chExt cx="0" cy="0"/>
        </a:xfrm>
      </p:grpSpPr>
      <p:sp>
        <p:nvSpPr>
          <p:cNvPr id="237" name="Google Shape;237;p13"/>
          <p:cNvSpPr txBox="1">
            <a:spLocks noGrp="1"/>
          </p:cNvSpPr>
          <p:nvPr>
            <p:ph type="title"/>
          </p:nvPr>
        </p:nvSpPr>
        <p:spPr>
          <a:xfrm>
            <a:off x="1235925" y="880025"/>
            <a:ext cx="66843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pen Sans Light"/>
              <a:buNone/>
              <a:defRPr b="0">
                <a:latin typeface="Open Sans Light"/>
                <a:ea typeface="Open Sans Light"/>
                <a:cs typeface="Open Sans Light"/>
                <a:sym typeface="Open Sans Light"/>
              </a:defRPr>
            </a:lvl1pPr>
            <a:lvl2pPr lvl="1" algn="ctr"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2pPr>
            <a:lvl3pPr lvl="2" algn="ctr"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3pPr>
            <a:lvl4pPr lvl="3" algn="ctr"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4pPr>
            <a:lvl5pPr lvl="4" algn="ctr"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5pPr>
            <a:lvl6pPr lvl="5" algn="ctr"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6pPr>
            <a:lvl7pPr lvl="6" algn="ctr"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7pPr>
            <a:lvl8pPr lvl="7" algn="ctr"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8pPr>
            <a:lvl9pPr lvl="8" algn="ctr"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9pPr>
          </a:lstStyle>
          <a:p>
            <a:endParaRPr/>
          </a:p>
        </p:txBody>
      </p:sp>
      <p:sp>
        <p:nvSpPr>
          <p:cNvPr id="238" name="Google Shape;238;p13"/>
          <p:cNvSpPr/>
          <p:nvPr/>
        </p:nvSpPr>
        <p:spPr>
          <a:xfrm>
            <a:off x="7591360" y="3365069"/>
            <a:ext cx="2048163" cy="1787952"/>
          </a:xfrm>
          <a:custGeom>
            <a:avLst/>
            <a:gdLst/>
            <a:ahLst/>
            <a:cxnLst/>
            <a:rect l="l" t="t" r="r" b="b"/>
            <a:pathLst>
              <a:path w="34462" h="30085" extrusionOk="0">
                <a:moveTo>
                  <a:pt x="26373" y="1"/>
                </a:moveTo>
                <a:cubicBezTo>
                  <a:pt x="26416" y="502"/>
                  <a:pt x="26427" y="1003"/>
                  <a:pt x="26362" y="1500"/>
                </a:cubicBezTo>
                <a:cubicBezTo>
                  <a:pt x="26173" y="3000"/>
                  <a:pt x="25257" y="4389"/>
                  <a:pt x="23950" y="5154"/>
                </a:cubicBezTo>
                <a:cubicBezTo>
                  <a:pt x="20815" y="6997"/>
                  <a:pt x="16195" y="5201"/>
                  <a:pt x="13543" y="7688"/>
                </a:cubicBezTo>
                <a:cubicBezTo>
                  <a:pt x="12111" y="9027"/>
                  <a:pt x="11814" y="11188"/>
                  <a:pt x="11943" y="13146"/>
                </a:cubicBezTo>
                <a:cubicBezTo>
                  <a:pt x="12076" y="15100"/>
                  <a:pt x="12541" y="17058"/>
                  <a:pt x="12290" y="19004"/>
                </a:cubicBezTo>
                <a:cubicBezTo>
                  <a:pt x="12011" y="21220"/>
                  <a:pt x="10755" y="23296"/>
                  <a:pt x="8923" y="24573"/>
                </a:cubicBezTo>
                <a:cubicBezTo>
                  <a:pt x="6654" y="26159"/>
                  <a:pt x="3927" y="26849"/>
                  <a:pt x="1686" y="28539"/>
                </a:cubicBezTo>
                <a:cubicBezTo>
                  <a:pt x="988" y="29068"/>
                  <a:pt x="430" y="29584"/>
                  <a:pt x="1" y="30085"/>
                </a:cubicBezTo>
                <a:lnTo>
                  <a:pt x="34461" y="30085"/>
                </a:lnTo>
                <a:lnTo>
                  <a:pt x="34461" y="1"/>
                </a:ln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8418341" y="3760280"/>
            <a:ext cx="1221160" cy="1392742"/>
          </a:xfrm>
          <a:custGeom>
            <a:avLst/>
            <a:gdLst/>
            <a:ahLst/>
            <a:cxnLst/>
            <a:rect l="l" t="t" r="r" b="b"/>
            <a:pathLst>
              <a:path w="20547" h="23435" extrusionOk="0">
                <a:moveTo>
                  <a:pt x="20546" y="0"/>
                </a:moveTo>
                <a:cubicBezTo>
                  <a:pt x="17408" y="1564"/>
                  <a:pt x="13933" y="2717"/>
                  <a:pt x="11563" y="5286"/>
                </a:cubicBezTo>
                <a:cubicBezTo>
                  <a:pt x="8579" y="8525"/>
                  <a:pt x="8020" y="13274"/>
                  <a:pt x="5938" y="17154"/>
                </a:cubicBezTo>
                <a:cubicBezTo>
                  <a:pt x="4560" y="19723"/>
                  <a:pt x="2484" y="21914"/>
                  <a:pt x="0" y="23435"/>
                </a:cubicBezTo>
                <a:lnTo>
                  <a:pt x="20546" y="23435"/>
                </a:lnTo>
                <a:lnTo>
                  <a:pt x="20546" y="0"/>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8722538" y="4711044"/>
            <a:ext cx="688347" cy="441981"/>
          </a:xfrm>
          <a:custGeom>
            <a:avLst/>
            <a:gdLst/>
            <a:ahLst/>
            <a:cxnLst/>
            <a:rect l="l" t="t" r="r" b="b"/>
            <a:pathLst>
              <a:path w="11582" h="7437" extrusionOk="0">
                <a:moveTo>
                  <a:pt x="10748" y="0"/>
                </a:moveTo>
                <a:cubicBezTo>
                  <a:pt x="10295" y="0"/>
                  <a:pt x="9840" y="41"/>
                  <a:pt x="9402" y="107"/>
                </a:cubicBezTo>
                <a:cubicBezTo>
                  <a:pt x="5454" y="690"/>
                  <a:pt x="970" y="3296"/>
                  <a:pt x="0" y="7437"/>
                </a:cubicBezTo>
                <a:lnTo>
                  <a:pt x="11581" y="7437"/>
                </a:lnTo>
                <a:lnTo>
                  <a:pt x="11581" y="50"/>
                </a:lnTo>
                <a:cubicBezTo>
                  <a:pt x="11307" y="16"/>
                  <a:pt x="11028" y="0"/>
                  <a:pt x="10748"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8094621" y="4559557"/>
            <a:ext cx="68526" cy="68523"/>
          </a:xfrm>
          <a:custGeom>
            <a:avLst/>
            <a:gdLst/>
            <a:ahLst/>
            <a:cxnLst/>
            <a:rect l="l" t="t" r="r" b="b"/>
            <a:pathLst>
              <a:path w="1153" h="1153" extrusionOk="0">
                <a:moveTo>
                  <a:pt x="576" y="1"/>
                </a:moveTo>
                <a:cubicBezTo>
                  <a:pt x="258" y="1"/>
                  <a:pt x="0" y="258"/>
                  <a:pt x="0" y="577"/>
                </a:cubicBezTo>
                <a:cubicBezTo>
                  <a:pt x="0" y="895"/>
                  <a:pt x="258" y="1153"/>
                  <a:pt x="576" y="1153"/>
                </a:cubicBezTo>
                <a:cubicBezTo>
                  <a:pt x="895" y="1153"/>
                  <a:pt x="1153" y="895"/>
                  <a:pt x="1153" y="577"/>
                </a:cubicBezTo>
                <a:cubicBezTo>
                  <a:pt x="1153" y="258"/>
                  <a:pt x="895" y="1"/>
                  <a:pt x="576"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8234343" y="3686705"/>
            <a:ext cx="68526" cy="68285"/>
          </a:xfrm>
          <a:custGeom>
            <a:avLst/>
            <a:gdLst/>
            <a:ahLst/>
            <a:cxnLst/>
            <a:rect l="l" t="t" r="r" b="b"/>
            <a:pathLst>
              <a:path w="1153" h="1149" extrusionOk="0">
                <a:moveTo>
                  <a:pt x="577" y="0"/>
                </a:moveTo>
                <a:cubicBezTo>
                  <a:pt x="258" y="0"/>
                  <a:pt x="1" y="258"/>
                  <a:pt x="1" y="573"/>
                </a:cubicBezTo>
                <a:cubicBezTo>
                  <a:pt x="1" y="891"/>
                  <a:pt x="258" y="1149"/>
                  <a:pt x="577" y="1149"/>
                </a:cubicBezTo>
                <a:cubicBezTo>
                  <a:pt x="895" y="1149"/>
                  <a:pt x="1153" y="891"/>
                  <a:pt x="1153" y="573"/>
                </a:cubicBezTo>
                <a:cubicBezTo>
                  <a:pt x="1153" y="258"/>
                  <a:pt x="895" y="0"/>
                  <a:pt x="577"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8377690" y="3705366"/>
            <a:ext cx="47071" cy="47069"/>
          </a:xfrm>
          <a:custGeom>
            <a:avLst/>
            <a:gdLst/>
            <a:ahLst/>
            <a:cxnLst/>
            <a:rect l="l" t="t" r="r" b="b"/>
            <a:pathLst>
              <a:path w="792" h="792" extrusionOk="0">
                <a:moveTo>
                  <a:pt x="398" y="1"/>
                </a:moveTo>
                <a:cubicBezTo>
                  <a:pt x="180" y="1"/>
                  <a:pt x="1" y="176"/>
                  <a:pt x="1" y="395"/>
                </a:cubicBezTo>
                <a:cubicBezTo>
                  <a:pt x="1" y="613"/>
                  <a:pt x="180" y="792"/>
                  <a:pt x="398" y="792"/>
                </a:cubicBezTo>
                <a:cubicBezTo>
                  <a:pt x="616" y="792"/>
                  <a:pt x="792" y="613"/>
                  <a:pt x="792" y="395"/>
                </a:cubicBezTo>
                <a:cubicBezTo>
                  <a:pt x="792" y="176"/>
                  <a:pt x="616" y="1"/>
                  <a:pt x="398"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8836912" y="3620737"/>
            <a:ext cx="46833" cy="47069"/>
          </a:xfrm>
          <a:custGeom>
            <a:avLst/>
            <a:gdLst/>
            <a:ahLst/>
            <a:cxnLst/>
            <a:rect l="l" t="t" r="r" b="b"/>
            <a:pathLst>
              <a:path w="788" h="792" extrusionOk="0">
                <a:moveTo>
                  <a:pt x="394" y="1"/>
                </a:moveTo>
                <a:cubicBezTo>
                  <a:pt x="176" y="1"/>
                  <a:pt x="0" y="180"/>
                  <a:pt x="0" y="398"/>
                </a:cubicBezTo>
                <a:cubicBezTo>
                  <a:pt x="0" y="616"/>
                  <a:pt x="176" y="792"/>
                  <a:pt x="394" y="792"/>
                </a:cubicBezTo>
                <a:cubicBezTo>
                  <a:pt x="612" y="792"/>
                  <a:pt x="788" y="616"/>
                  <a:pt x="788" y="398"/>
                </a:cubicBezTo>
                <a:cubicBezTo>
                  <a:pt x="788" y="180"/>
                  <a:pt x="612" y="1"/>
                  <a:pt x="394"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8094624" y="4897732"/>
            <a:ext cx="68526" cy="68582"/>
          </a:xfrm>
          <a:custGeom>
            <a:avLst/>
            <a:gdLst/>
            <a:ahLst/>
            <a:cxnLst/>
            <a:rect l="l" t="t" r="r" b="b"/>
            <a:pathLst>
              <a:path w="1153" h="1154" extrusionOk="0">
                <a:moveTo>
                  <a:pt x="577" y="1"/>
                </a:moveTo>
                <a:cubicBezTo>
                  <a:pt x="258" y="1"/>
                  <a:pt x="1" y="258"/>
                  <a:pt x="1" y="577"/>
                </a:cubicBezTo>
                <a:cubicBezTo>
                  <a:pt x="1" y="895"/>
                  <a:pt x="258" y="1153"/>
                  <a:pt x="577" y="1153"/>
                </a:cubicBezTo>
                <a:cubicBezTo>
                  <a:pt x="895" y="1153"/>
                  <a:pt x="1153" y="895"/>
                  <a:pt x="1153" y="577"/>
                </a:cubicBezTo>
                <a:cubicBezTo>
                  <a:pt x="1153" y="258"/>
                  <a:pt x="895" y="1"/>
                  <a:pt x="577"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8475751" y="3930012"/>
            <a:ext cx="68526" cy="68344"/>
          </a:xfrm>
          <a:custGeom>
            <a:avLst/>
            <a:gdLst/>
            <a:ahLst/>
            <a:cxnLst/>
            <a:rect l="l" t="t" r="r" b="b"/>
            <a:pathLst>
              <a:path w="1153" h="1150" extrusionOk="0">
                <a:moveTo>
                  <a:pt x="577" y="0"/>
                </a:moveTo>
                <a:cubicBezTo>
                  <a:pt x="258" y="0"/>
                  <a:pt x="0" y="258"/>
                  <a:pt x="0" y="576"/>
                </a:cubicBezTo>
                <a:cubicBezTo>
                  <a:pt x="0" y="891"/>
                  <a:pt x="258" y="1149"/>
                  <a:pt x="577" y="1149"/>
                </a:cubicBezTo>
                <a:cubicBezTo>
                  <a:pt x="895" y="1149"/>
                  <a:pt x="1153" y="891"/>
                  <a:pt x="1153" y="576"/>
                </a:cubicBezTo>
                <a:cubicBezTo>
                  <a:pt x="1153" y="258"/>
                  <a:pt x="895" y="0"/>
                  <a:pt x="577"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7961177" y="4720064"/>
            <a:ext cx="125105" cy="113868"/>
          </a:xfrm>
          <a:custGeom>
            <a:avLst/>
            <a:gdLst/>
            <a:ahLst/>
            <a:cxnLst/>
            <a:rect l="l" t="t" r="r" b="b"/>
            <a:pathLst>
              <a:path w="2105" h="1916" extrusionOk="0">
                <a:moveTo>
                  <a:pt x="1054" y="0"/>
                </a:moveTo>
                <a:cubicBezTo>
                  <a:pt x="809" y="0"/>
                  <a:pt x="564" y="93"/>
                  <a:pt x="376" y="280"/>
                </a:cubicBezTo>
                <a:cubicBezTo>
                  <a:pt x="0" y="655"/>
                  <a:pt x="0" y="1260"/>
                  <a:pt x="376" y="1636"/>
                </a:cubicBezTo>
                <a:cubicBezTo>
                  <a:pt x="564" y="1822"/>
                  <a:pt x="809" y="1915"/>
                  <a:pt x="1054" y="1915"/>
                </a:cubicBezTo>
                <a:cubicBezTo>
                  <a:pt x="1299" y="1915"/>
                  <a:pt x="1543" y="1822"/>
                  <a:pt x="1729" y="1636"/>
                </a:cubicBezTo>
                <a:cubicBezTo>
                  <a:pt x="2105" y="1260"/>
                  <a:pt x="2105" y="655"/>
                  <a:pt x="1729" y="280"/>
                </a:cubicBezTo>
                <a:cubicBezTo>
                  <a:pt x="1543" y="93"/>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8372817" y="4798704"/>
            <a:ext cx="125105" cy="113749"/>
          </a:xfrm>
          <a:custGeom>
            <a:avLst/>
            <a:gdLst/>
            <a:ahLst/>
            <a:cxnLst/>
            <a:rect l="l" t="t" r="r" b="b"/>
            <a:pathLst>
              <a:path w="2105" h="1914" extrusionOk="0">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8372817" y="4798704"/>
            <a:ext cx="125105" cy="113749"/>
          </a:xfrm>
          <a:custGeom>
            <a:avLst/>
            <a:gdLst/>
            <a:ahLst/>
            <a:cxnLst/>
            <a:rect l="l" t="t" r="r" b="b"/>
            <a:pathLst>
              <a:path w="2105" h="1914" extrusionOk="0">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txBox="1">
            <a:spLocks noGrp="1"/>
          </p:cNvSpPr>
          <p:nvPr>
            <p:ph type="sldNum" idx="12"/>
          </p:nvPr>
        </p:nvSpPr>
        <p:spPr>
          <a:xfrm rot="10800000">
            <a:off x="-171446" y="-419098"/>
            <a:ext cx="548700" cy="393600"/>
          </a:xfrm>
          <a:prstGeom prst="rect">
            <a:avLst/>
          </a:prstGeom>
        </p:spPr>
        <p:txBody>
          <a:bodyPr spcFirstLastPara="1" wrap="square" lIns="91425" tIns="91425" rIns="91425" bIns="91425" anchor="ctr" anchorCtr="0">
            <a:noAutofit/>
          </a:bodyPr>
          <a:lstStyle>
            <a:lvl1pPr lvl="0" rtl="0">
              <a:buNone/>
              <a:defRPr sz="1000">
                <a:solidFill>
                  <a:srgbClr val="314256"/>
                </a:solidFill>
                <a:latin typeface="Cabin"/>
                <a:ea typeface="Cabin"/>
                <a:cs typeface="Cabin"/>
                <a:sym typeface="Cabin"/>
              </a:defRPr>
            </a:lvl1pPr>
            <a:lvl2pPr lvl="1" rtl="0">
              <a:buNone/>
              <a:defRPr sz="1000">
                <a:solidFill>
                  <a:srgbClr val="314256"/>
                </a:solidFill>
                <a:latin typeface="Cabin"/>
                <a:ea typeface="Cabin"/>
                <a:cs typeface="Cabin"/>
                <a:sym typeface="Cabin"/>
              </a:defRPr>
            </a:lvl2pPr>
            <a:lvl3pPr lvl="2" rtl="0">
              <a:buNone/>
              <a:defRPr sz="1000">
                <a:solidFill>
                  <a:srgbClr val="314256"/>
                </a:solidFill>
                <a:latin typeface="Cabin"/>
                <a:ea typeface="Cabin"/>
                <a:cs typeface="Cabin"/>
                <a:sym typeface="Cabin"/>
              </a:defRPr>
            </a:lvl3pPr>
            <a:lvl4pPr lvl="3" rtl="0">
              <a:buNone/>
              <a:defRPr sz="1000">
                <a:solidFill>
                  <a:srgbClr val="314256"/>
                </a:solidFill>
                <a:latin typeface="Cabin"/>
                <a:ea typeface="Cabin"/>
                <a:cs typeface="Cabin"/>
                <a:sym typeface="Cabin"/>
              </a:defRPr>
            </a:lvl4pPr>
            <a:lvl5pPr lvl="4" rtl="0">
              <a:buNone/>
              <a:defRPr sz="1000">
                <a:solidFill>
                  <a:srgbClr val="314256"/>
                </a:solidFill>
                <a:latin typeface="Cabin"/>
                <a:ea typeface="Cabin"/>
                <a:cs typeface="Cabin"/>
                <a:sym typeface="Cabin"/>
              </a:defRPr>
            </a:lvl5pPr>
            <a:lvl6pPr lvl="5" rtl="0">
              <a:buNone/>
              <a:defRPr sz="1000">
                <a:solidFill>
                  <a:srgbClr val="314256"/>
                </a:solidFill>
                <a:latin typeface="Cabin"/>
                <a:ea typeface="Cabin"/>
                <a:cs typeface="Cabin"/>
                <a:sym typeface="Cabin"/>
              </a:defRPr>
            </a:lvl6pPr>
            <a:lvl7pPr lvl="6" rtl="0">
              <a:buNone/>
              <a:defRPr sz="1000">
                <a:solidFill>
                  <a:srgbClr val="314256"/>
                </a:solidFill>
                <a:latin typeface="Cabin"/>
                <a:ea typeface="Cabin"/>
                <a:cs typeface="Cabin"/>
                <a:sym typeface="Cabin"/>
              </a:defRPr>
            </a:lvl7pPr>
            <a:lvl8pPr lvl="7" rtl="0">
              <a:buNone/>
              <a:defRPr sz="1000">
                <a:solidFill>
                  <a:srgbClr val="314256"/>
                </a:solidFill>
                <a:latin typeface="Cabin"/>
                <a:ea typeface="Cabin"/>
                <a:cs typeface="Cabin"/>
                <a:sym typeface="Cabin"/>
              </a:defRPr>
            </a:lvl8pPr>
            <a:lvl9pPr lvl="8" rtl="0">
              <a:buNone/>
              <a:defRPr sz="1000">
                <a:solidFill>
                  <a:srgbClr val="314256"/>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51" name="Google Shape;251;p13"/>
          <p:cNvSpPr/>
          <p:nvPr/>
        </p:nvSpPr>
        <p:spPr>
          <a:xfrm>
            <a:off x="-19043" y="-571510"/>
            <a:ext cx="2253996" cy="1701622"/>
          </a:xfrm>
          <a:custGeom>
            <a:avLst/>
            <a:gdLst/>
            <a:ahLst/>
            <a:cxnLst/>
            <a:rect l="l" t="t" r="r" b="b"/>
            <a:pathLst>
              <a:path w="23349" h="17627" extrusionOk="0">
                <a:moveTo>
                  <a:pt x="23344" y="1"/>
                </a:moveTo>
                <a:cubicBezTo>
                  <a:pt x="23343" y="1"/>
                  <a:pt x="23341" y="1"/>
                  <a:pt x="23339" y="1"/>
                </a:cubicBezTo>
                <a:lnTo>
                  <a:pt x="23349" y="1"/>
                </a:lnTo>
                <a:cubicBezTo>
                  <a:pt x="23349" y="1"/>
                  <a:pt x="23347" y="1"/>
                  <a:pt x="23344" y="1"/>
                </a:cubicBezTo>
                <a:close/>
                <a:moveTo>
                  <a:pt x="0" y="1"/>
                </a:moveTo>
                <a:lnTo>
                  <a:pt x="0" y="17627"/>
                </a:lnTo>
                <a:cubicBezTo>
                  <a:pt x="1118" y="15583"/>
                  <a:pt x="2757" y="15256"/>
                  <a:pt x="4412" y="15256"/>
                </a:cubicBezTo>
                <a:cubicBezTo>
                  <a:pt x="5193" y="15256"/>
                  <a:pt x="5976" y="15329"/>
                  <a:pt x="6711" y="15329"/>
                </a:cubicBezTo>
                <a:cubicBezTo>
                  <a:pt x="7154" y="15329"/>
                  <a:pt x="7579" y="15302"/>
                  <a:pt x="7974" y="15218"/>
                </a:cubicBezTo>
                <a:cubicBezTo>
                  <a:pt x="11989" y="14355"/>
                  <a:pt x="9946" y="10472"/>
                  <a:pt x="15822" y="10415"/>
                </a:cubicBezTo>
                <a:cubicBezTo>
                  <a:pt x="20657" y="10372"/>
                  <a:pt x="22035" y="8407"/>
                  <a:pt x="20461" y="3680"/>
                </a:cubicBezTo>
                <a:cubicBezTo>
                  <a:pt x="19257" y="70"/>
                  <a:pt x="23119" y="2"/>
                  <a:pt x="23339" y="1"/>
                </a:cubicBez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a:t>V</a:t>
            </a:r>
            <a:endParaRPr/>
          </a:p>
        </p:txBody>
      </p:sp>
      <p:sp>
        <p:nvSpPr>
          <p:cNvPr id="252" name="Google Shape;252;p13"/>
          <p:cNvSpPr/>
          <p:nvPr/>
        </p:nvSpPr>
        <p:spPr>
          <a:xfrm>
            <a:off x="-85718" y="-523885"/>
            <a:ext cx="2112379" cy="1482585"/>
          </a:xfrm>
          <a:custGeom>
            <a:avLst/>
            <a:gdLst/>
            <a:ahLst/>
            <a:cxnLst/>
            <a:rect l="l" t="t" r="r" b="b"/>
            <a:pathLst>
              <a:path w="21882" h="15358" extrusionOk="0">
                <a:moveTo>
                  <a:pt x="0" y="1"/>
                </a:moveTo>
                <a:lnTo>
                  <a:pt x="0" y="15358"/>
                </a:lnTo>
                <a:cubicBezTo>
                  <a:pt x="923" y="13978"/>
                  <a:pt x="2017" y="13639"/>
                  <a:pt x="3150" y="13639"/>
                </a:cubicBezTo>
                <a:cubicBezTo>
                  <a:pt x="4249" y="13639"/>
                  <a:pt x="5385" y="13958"/>
                  <a:pt x="6435" y="13958"/>
                </a:cubicBezTo>
                <a:cubicBezTo>
                  <a:pt x="6712" y="13958"/>
                  <a:pt x="6984" y="13936"/>
                  <a:pt x="7247" y="13879"/>
                </a:cubicBezTo>
                <a:cubicBezTo>
                  <a:pt x="11016" y="13074"/>
                  <a:pt x="9320" y="9478"/>
                  <a:pt x="14827" y="9427"/>
                </a:cubicBezTo>
                <a:cubicBezTo>
                  <a:pt x="19358" y="9384"/>
                  <a:pt x="20597" y="7262"/>
                  <a:pt x="19215" y="3862"/>
                </a:cubicBezTo>
                <a:cubicBezTo>
                  <a:pt x="17805" y="380"/>
                  <a:pt x="21881" y="1"/>
                  <a:pt x="21881" y="1"/>
                </a:cubicBezTo>
                <a:close/>
              </a:path>
            </a:pathLst>
          </a:custGeom>
          <a:solidFill>
            <a:srgbClr val="56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3" name="Google Shape;253;p13"/>
          <p:cNvSpPr/>
          <p:nvPr/>
        </p:nvSpPr>
        <p:spPr>
          <a:xfrm>
            <a:off x="-171443" y="-381010"/>
            <a:ext cx="1622275" cy="1138787"/>
          </a:xfrm>
          <a:custGeom>
            <a:avLst/>
            <a:gdLst/>
            <a:ahLst/>
            <a:cxnLst/>
            <a:rect l="l" t="t" r="r" b="b"/>
            <a:pathLst>
              <a:path w="19996" h="14037" extrusionOk="0">
                <a:moveTo>
                  <a:pt x="0" y="1"/>
                </a:moveTo>
                <a:lnTo>
                  <a:pt x="0" y="14037"/>
                </a:lnTo>
                <a:cubicBezTo>
                  <a:pt x="711" y="12974"/>
                  <a:pt x="1665" y="12656"/>
                  <a:pt x="2691" y="12656"/>
                </a:cubicBezTo>
                <a:cubicBezTo>
                  <a:pt x="4211" y="12656"/>
                  <a:pt x="5890" y="13353"/>
                  <a:pt x="7171" y="13353"/>
                </a:cubicBezTo>
                <a:cubicBezTo>
                  <a:pt x="7306" y="13353"/>
                  <a:pt x="7437" y="13346"/>
                  <a:pt x="7562" y="13328"/>
                </a:cubicBezTo>
                <a:cubicBezTo>
                  <a:pt x="11531" y="12788"/>
                  <a:pt x="9939" y="8662"/>
                  <a:pt x="14971" y="8615"/>
                </a:cubicBezTo>
                <a:cubicBezTo>
                  <a:pt x="19111" y="8576"/>
                  <a:pt x="18829" y="6625"/>
                  <a:pt x="17773" y="3444"/>
                </a:cubicBezTo>
                <a:cubicBezTo>
                  <a:pt x="16713" y="262"/>
                  <a:pt x="19995" y="1"/>
                  <a:pt x="19995" y="1"/>
                </a:cubicBezTo>
                <a:close/>
              </a:path>
            </a:pathLst>
          </a:custGeom>
          <a:solidFill>
            <a:srgbClr val="362E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4" name="Google Shape;254;p13"/>
          <p:cNvSpPr/>
          <p:nvPr/>
        </p:nvSpPr>
        <p:spPr>
          <a:xfrm rot="10800000">
            <a:off x="1365891" y="584570"/>
            <a:ext cx="84943" cy="84801"/>
          </a:xfrm>
          <a:custGeom>
            <a:avLst/>
            <a:gdLst/>
            <a:ahLst/>
            <a:cxnLst/>
            <a:rect l="l" t="t" r="r" b="b"/>
            <a:pathLst>
              <a:path w="599" h="598" extrusionOk="0">
                <a:moveTo>
                  <a:pt x="298" y="0"/>
                </a:moveTo>
                <a:cubicBezTo>
                  <a:pt x="133" y="0"/>
                  <a:pt x="1" y="136"/>
                  <a:pt x="1" y="301"/>
                </a:cubicBezTo>
                <a:cubicBezTo>
                  <a:pt x="1" y="466"/>
                  <a:pt x="133" y="598"/>
                  <a:pt x="298" y="598"/>
                </a:cubicBezTo>
                <a:cubicBezTo>
                  <a:pt x="462" y="598"/>
                  <a:pt x="598" y="466"/>
                  <a:pt x="598" y="301"/>
                </a:cubicBezTo>
                <a:cubicBezTo>
                  <a:pt x="598" y="136"/>
                  <a:pt x="462" y="0"/>
                  <a:pt x="298"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rot="10800000">
            <a:off x="168174" y="1053300"/>
            <a:ext cx="84943" cy="84801"/>
          </a:xfrm>
          <a:custGeom>
            <a:avLst/>
            <a:gdLst/>
            <a:ahLst/>
            <a:cxnLst/>
            <a:rect l="l" t="t" r="r" b="b"/>
            <a:pathLst>
              <a:path w="599" h="598" extrusionOk="0">
                <a:moveTo>
                  <a:pt x="301" y="0"/>
                </a:moveTo>
                <a:cubicBezTo>
                  <a:pt x="137" y="0"/>
                  <a:pt x="1" y="133"/>
                  <a:pt x="1" y="297"/>
                </a:cubicBezTo>
                <a:cubicBezTo>
                  <a:pt x="1" y="462"/>
                  <a:pt x="137" y="598"/>
                  <a:pt x="301" y="598"/>
                </a:cubicBezTo>
                <a:cubicBezTo>
                  <a:pt x="466" y="598"/>
                  <a:pt x="599" y="462"/>
                  <a:pt x="599" y="297"/>
                </a:cubicBezTo>
                <a:cubicBezTo>
                  <a:pt x="599" y="133"/>
                  <a:pt x="466" y="0"/>
                  <a:pt x="301" y="0"/>
                </a:cubicBez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6" name="Google Shape;256;p13"/>
          <p:cNvSpPr/>
          <p:nvPr/>
        </p:nvSpPr>
        <p:spPr>
          <a:xfrm rot="10800000">
            <a:off x="1450835" y="79814"/>
            <a:ext cx="84801" cy="84943"/>
          </a:xfrm>
          <a:custGeom>
            <a:avLst/>
            <a:gdLst/>
            <a:ahLst/>
            <a:cxnLst/>
            <a:rect l="l" t="t" r="r" b="b"/>
            <a:pathLst>
              <a:path w="598" h="599" extrusionOk="0">
                <a:moveTo>
                  <a:pt x="301" y="0"/>
                </a:moveTo>
                <a:cubicBezTo>
                  <a:pt x="136" y="0"/>
                  <a:pt x="0" y="136"/>
                  <a:pt x="0" y="301"/>
                </a:cubicBezTo>
                <a:cubicBezTo>
                  <a:pt x="0" y="466"/>
                  <a:pt x="136" y="598"/>
                  <a:pt x="301" y="598"/>
                </a:cubicBezTo>
                <a:cubicBezTo>
                  <a:pt x="465" y="598"/>
                  <a:pt x="598" y="466"/>
                  <a:pt x="598" y="301"/>
                </a:cubicBezTo>
                <a:cubicBezTo>
                  <a:pt x="598" y="136"/>
                  <a:pt x="465" y="0"/>
                  <a:pt x="301"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rot="10800000">
            <a:off x="243146" y="958691"/>
            <a:ext cx="55589" cy="54880"/>
          </a:xfrm>
          <a:custGeom>
            <a:avLst/>
            <a:gdLst/>
            <a:ahLst/>
            <a:cxnLst/>
            <a:rect l="l" t="t" r="r" b="b"/>
            <a:pathLst>
              <a:path w="392" h="387" extrusionOk="0">
                <a:moveTo>
                  <a:pt x="198" y="0"/>
                </a:moveTo>
                <a:cubicBezTo>
                  <a:pt x="90" y="0"/>
                  <a:pt x="1" y="86"/>
                  <a:pt x="1" y="193"/>
                </a:cubicBezTo>
                <a:cubicBezTo>
                  <a:pt x="1" y="301"/>
                  <a:pt x="90" y="387"/>
                  <a:pt x="198" y="387"/>
                </a:cubicBezTo>
                <a:cubicBezTo>
                  <a:pt x="305" y="387"/>
                  <a:pt x="391" y="301"/>
                  <a:pt x="391" y="193"/>
                </a:cubicBezTo>
                <a:cubicBezTo>
                  <a:pt x="391" y="86"/>
                  <a:pt x="305" y="0"/>
                  <a:pt x="198" y="0"/>
                </a:cubicBez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8" name="Google Shape;258;p13"/>
          <p:cNvSpPr/>
          <p:nvPr/>
        </p:nvSpPr>
        <p:spPr>
          <a:xfrm rot="10800000">
            <a:off x="1235690" y="556985"/>
            <a:ext cx="55447" cy="55447"/>
          </a:xfrm>
          <a:custGeom>
            <a:avLst/>
            <a:gdLst/>
            <a:ahLst/>
            <a:cxnLst/>
            <a:rect l="l" t="t" r="r" b="b"/>
            <a:pathLst>
              <a:path w="391" h="391" extrusionOk="0">
                <a:moveTo>
                  <a:pt x="194" y="0"/>
                </a:moveTo>
                <a:cubicBezTo>
                  <a:pt x="86" y="0"/>
                  <a:pt x="1" y="90"/>
                  <a:pt x="1" y="197"/>
                </a:cubicBezTo>
                <a:cubicBezTo>
                  <a:pt x="1" y="305"/>
                  <a:pt x="86" y="390"/>
                  <a:pt x="194" y="390"/>
                </a:cubicBezTo>
                <a:cubicBezTo>
                  <a:pt x="301" y="390"/>
                  <a:pt x="391" y="305"/>
                  <a:pt x="391" y="197"/>
                </a:cubicBezTo>
                <a:cubicBezTo>
                  <a:pt x="391" y="90"/>
                  <a:pt x="301" y="0"/>
                  <a:pt x="194"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rot="10800000">
            <a:off x="428835" y="364189"/>
            <a:ext cx="147735" cy="113875"/>
          </a:xfrm>
          <a:custGeom>
            <a:avLst/>
            <a:gdLst/>
            <a:ahLst/>
            <a:cxnLst/>
            <a:rect l="l" t="t" r="r" b="b"/>
            <a:pathLst>
              <a:path w="541" h="417" extrusionOk="0">
                <a:moveTo>
                  <a:pt x="272" y="1"/>
                </a:moveTo>
                <a:cubicBezTo>
                  <a:pt x="4" y="1"/>
                  <a:pt x="0" y="416"/>
                  <a:pt x="272" y="416"/>
                </a:cubicBezTo>
                <a:cubicBezTo>
                  <a:pt x="541" y="416"/>
                  <a:pt x="541" y="1"/>
                  <a:pt x="272" y="1"/>
                </a:cubicBezTo>
                <a:close/>
              </a:path>
            </a:pathLst>
          </a:custGeom>
          <a:solidFill>
            <a:srgbClr val="56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0" name="Google Shape;260;p13"/>
          <p:cNvSpPr/>
          <p:nvPr/>
        </p:nvSpPr>
        <p:spPr>
          <a:xfrm rot="10800000">
            <a:off x="879750" y="372524"/>
            <a:ext cx="120395" cy="93026"/>
          </a:xfrm>
          <a:custGeom>
            <a:avLst/>
            <a:gdLst/>
            <a:ahLst/>
            <a:cxnLst/>
            <a:rect l="l" t="t" r="r" b="b"/>
            <a:pathLst>
              <a:path w="849" h="656" extrusionOk="0">
                <a:moveTo>
                  <a:pt x="423" y="1"/>
                </a:moveTo>
                <a:cubicBezTo>
                  <a:pt x="4" y="1"/>
                  <a:pt x="1" y="656"/>
                  <a:pt x="423" y="656"/>
                </a:cubicBezTo>
                <a:cubicBezTo>
                  <a:pt x="849" y="656"/>
                  <a:pt x="849" y="1"/>
                  <a:pt x="423" y="1"/>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rot="10800000">
            <a:off x="168184" y="284621"/>
            <a:ext cx="260650" cy="202096"/>
          </a:xfrm>
          <a:custGeom>
            <a:avLst/>
            <a:gdLst/>
            <a:ahLst/>
            <a:cxnLst/>
            <a:rect l="l" t="t" r="r" b="b"/>
            <a:pathLst>
              <a:path w="846" h="656" extrusionOk="0">
                <a:moveTo>
                  <a:pt x="423" y="0"/>
                </a:moveTo>
                <a:cubicBezTo>
                  <a:pt x="1" y="0"/>
                  <a:pt x="1" y="655"/>
                  <a:pt x="423" y="655"/>
                </a:cubicBezTo>
                <a:cubicBezTo>
                  <a:pt x="846" y="655"/>
                  <a:pt x="846" y="0"/>
                  <a:pt x="423" y="0"/>
                </a:cubicBezTo>
                <a:close/>
              </a:path>
            </a:pathLst>
          </a:custGeom>
          <a:solidFill>
            <a:srgbClr val="56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2" name="Google Shape;262;p13"/>
          <p:cNvSpPr/>
          <p:nvPr/>
        </p:nvSpPr>
        <p:spPr>
          <a:xfrm>
            <a:off x="546071" y="2133675"/>
            <a:ext cx="2447700" cy="1640400"/>
          </a:xfrm>
          <a:prstGeom prst="roundRect">
            <a:avLst>
              <a:gd name="adj" fmla="val 11302"/>
            </a:avLst>
          </a:prstGeom>
          <a:noFill/>
          <a:ln w="19050" cap="rnd" cmpd="sng">
            <a:solidFill>
              <a:srgbClr val="4D43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3348146" y="2133675"/>
            <a:ext cx="2447700" cy="1640400"/>
          </a:xfrm>
          <a:prstGeom prst="roundRect">
            <a:avLst>
              <a:gd name="adj" fmla="val 11302"/>
            </a:avLst>
          </a:prstGeom>
          <a:noFill/>
          <a:ln w="19050" cap="rnd" cmpd="sng">
            <a:solidFill>
              <a:srgbClr val="D53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150221" y="2133675"/>
            <a:ext cx="2447700" cy="1640400"/>
          </a:xfrm>
          <a:prstGeom prst="roundRect">
            <a:avLst>
              <a:gd name="adj" fmla="val 11302"/>
            </a:avLst>
          </a:prstGeom>
          <a:noFill/>
          <a:ln w="19050" cap="rnd" cmpd="sng">
            <a:solidFill>
              <a:srgbClr val="F14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txBox="1">
            <a:spLocks noGrp="1"/>
          </p:cNvSpPr>
          <p:nvPr>
            <p:ph type="subTitle" idx="1"/>
          </p:nvPr>
        </p:nvSpPr>
        <p:spPr>
          <a:xfrm>
            <a:off x="4392725" y="1898450"/>
            <a:ext cx="1145700" cy="446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b="1">
                <a:solidFill>
                  <a:srgbClr val="7D245C"/>
                </a:solidFill>
                <a:latin typeface="Open Sans"/>
                <a:ea typeface="Open Sans"/>
                <a:cs typeface="Open Sans"/>
                <a:sym typeface="Open Sans"/>
              </a:defRPr>
            </a:lvl1pPr>
            <a:lvl2pPr lvl="1" algn="r" rtl="0">
              <a:spcBef>
                <a:spcPts val="0"/>
              </a:spcBef>
              <a:spcAft>
                <a:spcPts val="0"/>
              </a:spcAft>
              <a:buNone/>
              <a:defRPr b="1">
                <a:solidFill>
                  <a:srgbClr val="7D245C"/>
                </a:solidFill>
                <a:latin typeface="Open Sans"/>
                <a:ea typeface="Open Sans"/>
                <a:cs typeface="Open Sans"/>
                <a:sym typeface="Open Sans"/>
              </a:defRPr>
            </a:lvl2pPr>
            <a:lvl3pPr lvl="2" algn="r" rtl="0">
              <a:spcBef>
                <a:spcPts val="0"/>
              </a:spcBef>
              <a:spcAft>
                <a:spcPts val="0"/>
              </a:spcAft>
              <a:buNone/>
              <a:defRPr b="1">
                <a:solidFill>
                  <a:srgbClr val="7D245C"/>
                </a:solidFill>
                <a:latin typeface="Open Sans"/>
                <a:ea typeface="Open Sans"/>
                <a:cs typeface="Open Sans"/>
                <a:sym typeface="Open Sans"/>
              </a:defRPr>
            </a:lvl3pPr>
            <a:lvl4pPr lvl="3" algn="r" rtl="0">
              <a:spcBef>
                <a:spcPts val="0"/>
              </a:spcBef>
              <a:spcAft>
                <a:spcPts val="0"/>
              </a:spcAft>
              <a:buNone/>
              <a:defRPr b="1">
                <a:solidFill>
                  <a:srgbClr val="7D245C"/>
                </a:solidFill>
                <a:latin typeface="Open Sans"/>
                <a:ea typeface="Open Sans"/>
                <a:cs typeface="Open Sans"/>
                <a:sym typeface="Open Sans"/>
              </a:defRPr>
            </a:lvl4pPr>
            <a:lvl5pPr lvl="4" algn="r" rtl="0">
              <a:spcBef>
                <a:spcPts val="0"/>
              </a:spcBef>
              <a:spcAft>
                <a:spcPts val="0"/>
              </a:spcAft>
              <a:buNone/>
              <a:defRPr b="1">
                <a:solidFill>
                  <a:srgbClr val="7D245C"/>
                </a:solidFill>
                <a:latin typeface="Open Sans"/>
                <a:ea typeface="Open Sans"/>
                <a:cs typeface="Open Sans"/>
                <a:sym typeface="Open Sans"/>
              </a:defRPr>
            </a:lvl5pPr>
            <a:lvl6pPr lvl="5" algn="r" rtl="0">
              <a:spcBef>
                <a:spcPts val="0"/>
              </a:spcBef>
              <a:spcAft>
                <a:spcPts val="0"/>
              </a:spcAft>
              <a:buNone/>
              <a:defRPr b="1">
                <a:solidFill>
                  <a:srgbClr val="7D245C"/>
                </a:solidFill>
                <a:latin typeface="Open Sans"/>
                <a:ea typeface="Open Sans"/>
                <a:cs typeface="Open Sans"/>
                <a:sym typeface="Open Sans"/>
              </a:defRPr>
            </a:lvl6pPr>
            <a:lvl7pPr lvl="6" algn="r" rtl="0">
              <a:spcBef>
                <a:spcPts val="0"/>
              </a:spcBef>
              <a:spcAft>
                <a:spcPts val="0"/>
              </a:spcAft>
              <a:buNone/>
              <a:defRPr b="1">
                <a:solidFill>
                  <a:srgbClr val="7D245C"/>
                </a:solidFill>
                <a:latin typeface="Open Sans"/>
                <a:ea typeface="Open Sans"/>
                <a:cs typeface="Open Sans"/>
                <a:sym typeface="Open Sans"/>
              </a:defRPr>
            </a:lvl7pPr>
            <a:lvl8pPr lvl="7" algn="r" rtl="0">
              <a:spcBef>
                <a:spcPts val="0"/>
              </a:spcBef>
              <a:spcAft>
                <a:spcPts val="0"/>
              </a:spcAft>
              <a:buNone/>
              <a:defRPr b="1">
                <a:solidFill>
                  <a:srgbClr val="7D245C"/>
                </a:solidFill>
                <a:latin typeface="Open Sans"/>
                <a:ea typeface="Open Sans"/>
                <a:cs typeface="Open Sans"/>
                <a:sym typeface="Open Sans"/>
              </a:defRPr>
            </a:lvl8pPr>
            <a:lvl9pPr lvl="8" algn="r" rtl="0">
              <a:spcBef>
                <a:spcPts val="0"/>
              </a:spcBef>
              <a:spcAft>
                <a:spcPts val="0"/>
              </a:spcAft>
              <a:buNone/>
              <a:defRPr b="1">
                <a:solidFill>
                  <a:srgbClr val="7D245C"/>
                </a:solidFill>
                <a:latin typeface="Open Sans"/>
                <a:ea typeface="Open Sans"/>
                <a:cs typeface="Open Sans"/>
                <a:sym typeface="Open Sans"/>
              </a:defRPr>
            </a:lvl9pPr>
          </a:lstStyle>
          <a:p>
            <a:endParaRPr/>
          </a:p>
        </p:txBody>
      </p:sp>
      <p:sp>
        <p:nvSpPr>
          <p:cNvPr id="266" name="Google Shape;266;p13"/>
          <p:cNvSpPr txBox="1">
            <a:spLocks noGrp="1"/>
          </p:cNvSpPr>
          <p:nvPr>
            <p:ph type="subTitle" idx="2"/>
          </p:nvPr>
        </p:nvSpPr>
        <p:spPr>
          <a:xfrm>
            <a:off x="3605700" y="2664825"/>
            <a:ext cx="1932600" cy="5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267" name="Google Shape;267;p13"/>
          <p:cNvSpPr txBox="1">
            <a:spLocks noGrp="1"/>
          </p:cNvSpPr>
          <p:nvPr>
            <p:ph type="subTitle" idx="3"/>
          </p:nvPr>
        </p:nvSpPr>
        <p:spPr>
          <a:xfrm>
            <a:off x="7194738" y="1898450"/>
            <a:ext cx="1145700" cy="446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b="1">
                <a:solidFill>
                  <a:srgbClr val="7D245C"/>
                </a:solidFill>
                <a:latin typeface="Open Sans"/>
                <a:ea typeface="Open Sans"/>
                <a:cs typeface="Open Sans"/>
                <a:sym typeface="Open Sans"/>
              </a:defRPr>
            </a:lvl1pPr>
            <a:lvl2pPr lvl="1" algn="r" rtl="0">
              <a:spcBef>
                <a:spcPts val="0"/>
              </a:spcBef>
              <a:spcAft>
                <a:spcPts val="0"/>
              </a:spcAft>
              <a:buNone/>
              <a:defRPr b="1">
                <a:solidFill>
                  <a:srgbClr val="7D245C"/>
                </a:solidFill>
                <a:latin typeface="Open Sans"/>
                <a:ea typeface="Open Sans"/>
                <a:cs typeface="Open Sans"/>
                <a:sym typeface="Open Sans"/>
              </a:defRPr>
            </a:lvl2pPr>
            <a:lvl3pPr lvl="2" algn="r" rtl="0">
              <a:spcBef>
                <a:spcPts val="0"/>
              </a:spcBef>
              <a:spcAft>
                <a:spcPts val="0"/>
              </a:spcAft>
              <a:buNone/>
              <a:defRPr b="1">
                <a:solidFill>
                  <a:srgbClr val="7D245C"/>
                </a:solidFill>
                <a:latin typeface="Open Sans"/>
                <a:ea typeface="Open Sans"/>
                <a:cs typeface="Open Sans"/>
                <a:sym typeface="Open Sans"/>
              </a:defRPr>
            </a:lvl3pPr>
            <a:lvl4pPr lvl="3" algn="r" rtl="0">
              <a:spcBef>
                <a:spcPts val="0"/>
              </a:spcBef>
              <a:spcAft>
                <a:spcPts val="0"/>
              </a:spcAft>
              <a:buNone/>
              <a:defRPr b="1">
                <a:solidFill>
                  <a:srgbClr val="7D245C"/>
                </a:solidFill>
                <a:latin typeface="Open Sans"/>
                <a:ea typeface="Open Sans"/>
                <a:cs typeface="Open Sans"/>
                <a:sym typeface="Open Sans"/>
              </a:defRPr>
            </a:lvl4pPr>
            <a:lvl5pPr lvl="4" algn="r" rtl="0">
              <a:spcBef>
                <a:spcPts val="0"/>
              </a:spcBef>
              <a:spcAft>
                <a:spcPts val="0"/>
              </a:spcAft>
              <a:buNone/>
              <a:defRPr b="1">
                <a:solidFill>
                  <a:srgbClr val="7D245C"/>
                </a:solidFill>
                <a:latin typeface="Open Sans"/>
                <a:ea typeface="Open Sans"/>
                <a:cs typeface="Open Sans"/>
                <a:sym typeface="Open Sans"/>
              </a:defRPr>
            </a:lvl5pPr>
            <a:lvl6pPr lvl="5" algn="r" rtl="0">
              <a:spcBef>
                <a:spcPts val="0"/>
              </a:spcBef>
              <a:spcAft>
                <a:spcPts val="0"/>
              </a:spcAft>
              <a:buNone/>
              <a:defRPr b="1">
                <a:solidFill>
                  <a:srgbClr val="7D245C"/>
                </a:solidFill>
                <a:latin typeface="Open Sans"/>
                <a:ea typeface="Open Sans"/>
                <a:cs typeface="Open Sans"/>
                <a:sym typeface="Open Sans"/>
              </a:defRPr>
            </a:lvl6pPr>
            <a:lvl7pPr lvl="6" algn="r" rtl="0">
              <a:spcBef>
                <a:spcPts val="0"/>
              </a:spcBef>
              <a:spcAft>
                <a:spcPts val="0"/>
              </a:spcAft>
              <a:buNone/>
              <a:defRPr b="1">
                <a:solidFill>
                  <a:srgbClr val="7D245C"/>
                </a:solidFill>
                <a:latin typeface="Open Sans"/>
                <a:ea typeface="Open Sans"/>
                <a:cs typeface="Open Sans"/>
                <a:sym typeface="Open Sans"/>
              </a:defRPr>
            </a:lvl7pPr>
            <a:lvl8pPr lvl="7" algn="r" rtl="0">
              <a:spcBef>
                <a:spcPts val="0"/>
              </a:spcBef>
              <a:spcAft>
                <a:spcPts val="0"/>
              </a:spcAft>
              <a:buNone/>
              <a:defRPr b="1">
                <a:solidFill>
                  <a:srgbClr val="7D245C"/>
                </a:solidFill>
                <a:latin typeface="Open Sans"/>
                <a:ea typeface="Open Sans"/>
                <a:cs typeface="Open Sans"/>
                <a:sym typeface="Open Sans"/>
              </a:defRPr>
            </a:lvl8pPr>
            <a:lvl9pPr lvl="8" algn="r" rtl="0">
              <a:spcBef>
                <a:spcPts val="0"/>
              </a:spcBef>
              <a:spcAft>
                <a:spcPts val="0"/>
              </a:spcAft>
              <a:buNone/>
              <a:defRPr b="1">
                <a:solidFill>
                  <a:srgbClr val="7D245C"/>
                </a:solidFill>
                <a:latin typeface="Open Sans"/>
                <a:ea typeface="Open Sans"/>
                <a:cs typeface="Open Sans"/>
                <a:sym typeface="Open Sans"/>
              </a:defRPr>
            </a:lvl9pPr>
          </a:lstStyle>
          <a:p>
            <a:endParaRPr/>
          </a:p>
        </p:txBody>
      </p:sp>
      <p:sp>
        <p:nvSpPr>
          <p:cNvPr id="268" name="Google Shape;268;p13"/>
          <p:cNvSpPr txBox="1">
            <a:spLocks noGrp="1"/>
          </p:cNvSpPr>
          <p:nvPr>
            <p:ph type="subTitle" idx="4"/>
          </p:nvPr>
        </p:nvSpPr>
        <p:spPr>
          <a:xfrm>
            <a:off x="6407713" y="2664825"/>
            <a:ext cx="1932600" cy="5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269" name="Google Shape;269;p13"/>
          <p:cNvSpPr txBox="1">
            <a:spLocks noGrp="1"/>
          </p:cNvSpPr>
          <p:nvPr>
            <p:ph type="subTitle" idx="5"/>
          </p:nvPr>
        </p:nvSpPr>
        <p:spPr>
          <a:xfrm>
            <a:off x="1590563" y="1898450"/>
            <a:ext cx="1145700" cy="446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b="1">
                <a:solidFill>
                  <a:srgbClr val="7D245C"/>
                </a:solidFill>
                <a:latin typeface="Open Sans"/>
                <a:ea typeface="Open Sans"/>
                <a:cs typeface="Open Sans"/>
                <a:sym typeface="Open Sans"/>
              </a:defRPr>
            </a:lvl1pPr>
            <a:lvl2pPr lvl="1" algn="r" rtl="0">
              <a:spcBef>
                <a:spcPts val="0"/>
              </a:spcBef>
              <a:spcAft>
                <a:spcPts val="0"/>
              </a:spcAft>
              <a:buNone/>
              <a:defRPr b="1">
                <a:solidFill>
                  <a:srgbClr val="7D245C"/>
                </a:solidFill>
                <a:latin typeface="Open Sans"/>
                <a:ea typeface="Open Sans"/>
                <a:cs typeface="Open Sans"/>
                <a:sym typeface="Open Sans"/>
              </a:defRPr>
            </a:lvl2pPr>
            <a:lvl3pPr lvl="2" algn="r" rtl="0">
              <a:spcBef>
                <a:spcPts val="0"/>
              </a:spcBef>
              <a:spcAft>
                <a:spcPts val="0"/>
              </a:spcAft>
              <a:buNone/>
              <a:defRPr b="1">
                <a:solidFill>
                  <a:srgbClr val="7D245C"/>
                </a:solidFill>
                <a:latin typeface="Open Sans"/>
                <a:ea typeface="Open Sans"/>
                <a:cs typeface="Open Sans"/>
                <a:sym typeface="Open Sans"/>
              </a:defRPr>
            </a:lvl3pPr>
            <a:lvl4pPr lvl="3" algn="r" rtl="0">
              <a:spcBef>
                <a:spcPts val="0"/>
              </a:spcBef>
              <a:spcAft>
                <a:spcPts val="0"/>
              </a:spcAft>
              <a:buNone/>
              <a:defRPr b="1">
                <a:solidFill>
                  <a:srgbClr val="7D245C"/>
                </a:solidFill>
                <a:latin typeface="Open Sans"/>
                <a:ea typeface="Open Sans"/>
                <a:cs typeface="Open Sans"/>
                <a:sym typeface="Open Sans"/>
              </a:defRPr>
            </a:lvl4pPr>
            <a:lvl5pPr lvl="4" algn="r" rtl="0">
              <a:spcBef>
                <a:spcPts val="0"/>
              </a:spcBef>
              <a:spcAft>
                <a:spcPts val="0"/>
              </a:spcAft>
              <a:buNone/>
              <a:defRPr b="1">
                <a:solidFill>
                  <a:srgbClr val="7D245C"/>
                </a:solidFill>
                <a:latin typeface="Open Sans"/>
                <a:ea typeface="Open Sans"/>
                <a:cs typeface="Open Sans"/>
                <a:sym typeface="Open Sans"/>
              </a:defRPr>
            </a:lvl5pPr>
            <a:lvl6pPr lvl="5" algn="r" rtl="0">
              <a:spcBef>
                <a:spcPts val="0"/>
              </a:spcBef>
              <a:spcAft>
                <a:spcPts val="0"/>
              </a:spcAft>
              <a:buNone/>
              <a:defRPr b="1">
                <a:solidFill>
                  <a:srgbClr val="7D245C"/>
                </a:solidFill>
                <a:latin typeface="Open Sans"/>
                <a:ea typeface="Open Sans"/>
                <a:cs typeface="Open Sans"/>
                <a:sym typeface="Open Sans"/>
              </a:defRPr>
            </a:lvl6pPr>
            <a:lvl7pPr lvl="6" algn="r" rtl="0">
              <a:spcBef>
                <a:spcPts val="0"/>
              </a:spcBef>
              <a:spcAft>
                <a:spcPts val="0"/>
              </a:spcAft>
              <a:buNone/>
              <a:defRPr b="1">
                <a:solidFill>
                  <a:srgbClr val="7D245C"/>
                </a:solidFill>
                <a:latin typeface="Open Sans"/>
                <a:ea typeface="Open Sans"/>
                <a:cs typeface="Open Sans"/>
                <a:sym typeface="Open Sans"/>
              </a:defRPr>
            </a:lvl7pPr>
            <a:lvl8pPr lvl="7" algn="r" rtl="0">
              <a:spcBef>
                <a:spcPts val="0"/>
              </a:spcBef>
              <a:spcAft>
                <a:spcPts val="0"/>
              </a:spcAft>
              <a:buNone/>
              <a:defRPr b="1">
                <a:solidFill>
                  <a:srgbClr val="7D245C"/>
                </a:solidFill>
                <a:latin typeface="Open Sans"/>
                <a:ea typeface="Open Sans"/>
                <a:cs typeface="Open Sans"/>
                <a:sym typeface="Open Sans"/>
              </a:defRPr>
            </a:lvl8pPr>
            <a:lvl9pPr lvl="8" algn="r" rtl="0">
              <a:spcBef>
                <a:spcPts val="0"/>
              </a:spcBef>
              <a:spcAft>
                <a:spcPts val="0"/>
              </a:spcAft>
              <a:buNone/>
              <a:defRPr b="1">
                <a:solidFill>
                  <a:srgbClr val="7D245C"/>
                </a:solidFill>
                <a:latin typeface="Open Sans"/>
                <a:ea typeface="Open Sans"/>
                <a:cs typeface="Open Sans"/>
                <a:sym typeface="Open Sans"/>
              </a:defRPr>
            </a:lvl9pPr>
          </a:lstStyle>
          <a:p>
            <a:endParaRPr/>
          </a:p>
        </p:txBody>
      </p:sp>
      <p:sp>
        <p:nvSpPr>
          <p:cNvPr id="270" name="Google Shape;270;p13"/>
          <p:cNvSpPr txBox="1">
            <a:spLocks noGrp="1"/>
          </p:cNvSpPr>
          <p:nvPr>
            <p:ph type="subTitle" idx="6"/>
          </p:nvPr>
        </p:nvSpPr>
        <p:spPr>
          <a:xfrm>
            <a:off x="803538" y="2664825"/>
            <a:ext cx="1932600" cy="5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body slide with infographic 1 1">
  <p:cSld name="TITLE_AND_BODY_4_1_1_1">
    <p:spTree>
      <p:nvGrpSpPr>
        <p:cNvPr id="1" name="Shape 271"/>
        <p:cNvGrpSpPr/>
        <p:nvPr/>
      </p:nvGrpSpPr>
      <p:grpSpPr>
        <a:xfrm>
          <a:off x="0" y="0"/>
          <a:ext cx="0" cy="0"/>
          <a:chOff x="0" y="0"/>
          <a:chExt cx="0" cy="0"/>
        </a:xfrm>
      </p:grpSpPr>
      <p:sp>
        <p:nvSpPr>
          <p:cNvPr id="272" name="Google Shape;272;p14"/>
          <p:cNvSpPr/>
          <p:nvPr/>
        </p:nvSpPr>
        <p:spPr>
          <a:xfrm rot="10800000">
            <a:off x="-34894" y="-46448"/>
            <a:ext cx="3423781" cy="2284344"/>
          </a:xfrm>
          <a:custGeom>
            <a:avLst/>
            <a:gdLst/>
            <a:ahLst/>
            <a:cxnLst/>
            <a:rect l="l" t="t" r="r" b="b"/>
            <a:pathLst>
              <a:path w="12133" h="8465" extrusionOk="0">
                <a:moveTo>
                  <a:pt x="12133" y="1"/>
                </a:moveTo>
                <a:cubicBezTo>
                  <a:pt x="11686" y="44"/>
                  <a:pt x="11242" y="105"/>
                  <a:pt x="10798" y="183"/>
                </a:cubicBezTo>
                <a:cubicBezTo>
                  <a:pt x="7949" y="699"/>
                  <a:pt x="5211" y="2051"/>
                  <a:pt x="3286" y="4213"/>
                </a:cubicBezTo>
                <a:cubicBezTo>
                  <a:pt x="2144" y="5494"/>
                  <a:pt x="1310" y="7026"/>
                  <a:pt x="162" y="8293"/>
                </a:cubicBezTo>
                <a:cubicBezTo>
                  <a:pt x="108" y="8350"/>
                  <a:pt x="54" y="8407"/>
                  <a:pt x="1" y="8465"/>
                </a:cubicBezTo>
                <a:lnTo>
                  <a:pt x="12133" y="8465"/>
                </a:lnTo>
                <a:lnTo>
                  <a:pt x="12133" y="1"/>
                </a:ln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38100" y="-52900"/>
            <a:ext cx="4757000" cy="5256974"/>
          </a:xfrm>
          <a:custGeom>
            <a:avLst/>
            <a:gdLst/>
            <a:ahLst/>
            <a:cxnLst/>
            <a:rect l="l" t="t" r="r" b="b"/>
            <a:pathLst>
              <a:path w="57088" h="63090" extrusionOk="0">
                <a:moveTo>
                  <a:pt x="57087" y="1"/>
                </a:moveTo>
                <a:lnTo>
                  <a:pt x="40053" y="10"/>
                </a:lnTo>
                <a:cubicBezTo>
                  <a:pt x="39662" y="812"/>
                  <a:pt x="39142" y="1558"/>
                  <a:pt x="38514" y="2205"/>
                </a:cubicBezTo>
                <a:cubicBezTo>
                  <a:pt x="33431" y="7406"/>
                  <a:pt x="32912" y="5020"/>
                  <a:pt x="26189" y="9456"/>
                </a:cubicBezTo>
                <a:cubicBezTo>
                  <a:pt x="23056" y="11533"/>
                  <a:pt x="22719" y="18756"/>
                  <a:pt x="18838" y="21143"/>
                </a:cubicBezTo>
                <a:cubicBezTo>
                  <a:pt x="17652" y="21876"/>
                  <a:pt x="16411" y="22087"/>
                  <a:pt x="15066" y="22087"/>
                </a:cubicBezTo>
                <a:cubicBezTo>
                  <a:pt x="13244" y="22087"/>
                  <a:pt x="11232" y="21700"/>
                  <a:pt x="8906" y="21700"/>
                </a:cubicBezTo>
                <a:cubicBezTo>
                  <a:pt x="8044" y="21700"/>
                  <a:pt x="7140" y="21753"/>
                  <a:pt x="6186" y="21899"/>
                </a:cubicBezTo>
                <a:cubicBezTo>
                  <a:pt x="4091" y="22236"/>
                  <a:pt x="2014" y="22746"/>
                  <a:pt x="1" y="23429"/>
                </a:cubicBezTo>
                <a:lnTo>
                  <a:pt x="1" y="63089"/>
                </a:lnTo>
                <a:lnTo>
                  <a:pt x="24914" y="63089"/>
                </a:lnTo>
                <a:cubicBezTo>
                  <a:pt x="27146" y="60384"/>
                  <a:pt x="27975" y="57560"/>
                  <a:pt x="27556" y="54545"/>
                </a:cubicBezTo>
                <a:cubicBezTo>
                  <a:pt x="26991" y="50446"/>
                  <a:pt x="26654" y="43259"/>
                  <a:pt x="27100" y="39634"/>
                </a:cubicBezTo>
                <a:cubicBezTo>
                  <a:pt x="28394" y="29131"/>
                  <a:pt x="33768" y="34451"/>
                  <a:pt x="38031" y="26426"/>
                </a:cubicBezTo>
                <a:cubicBezTo>
                  <a:pt x="39671" y="23338"/>
                  <a:pt x="38186" y="20651"/>
                  <a:pt x="39780" y="17791"/>
                </a:cubicBezTo>
                <a:cubicBezTo>
                  <a:pt x="41802" y="14174"/>
                  <a:pt x="44389" y="14229"/>
                  <a:pt x="47568" y="11906"/>
                </a:cubicBezTo>
                <a:cubicBezTo>
                  <a:pt x="51512" y="9037"/>
                  <a:pt x="53662" y="2724"/>
                  <a:pt x="57087" y="1"/>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38100" y="-52900"/>
            <a:ext cx="4779795" cy="5282999"/>
          </a:xfrm>
          <a:custGeom>
            <a:avLst/>
            <a:gdLst/>
            <a:ahLst/>
            <a:cxnLst/>
            <a:rect l="l" t="t" r="r" b="b"/>
            <a:pathLst>
              <a:path w="57079" h="63090" extrusionOk="0">
                <a:moveTo>
                  <a:pt x="57078" y="1"/>
                </a:moveTo>
                <a:lnTo>
                  <a:pt x="49508" y="10"/>
                </a:lnTo>
                <a:cubicBezTo>
                  <a:pt x="47122" y="7497"/>
                  <a:pt x="39006" y="7388"/>
                  <a:pt x="34879" y="12790"/>
                </a:cubicBezTo>
                <a:cubicBezTo>
                  <a:pt x="29532" y="19813"/>
                  <a:pt x="32812" y="24495"/>
                  <a:pt x="24295" y="29541"/>
                </a:cubicBezTo>
                <a:cubicBezTo>
                  <a:pt x="21425" y="31235"/>
                  <a:pt x="18847" y="30579"/>
                  <a:pt x="16188" y="32756"/>
                </a:cubicBezTo>
                <a:cubicBezTo>
                  <a:pt x="13337" y="35088"/>
                  <a:pt x="12562" y="38850"/>
                  <a:pt x="10285" y="41592"/>
                </a:cubicBezTo>
                <a:cubicBezTo>
                  <a:pt x="7935" y="44416"/>
                  <a:pt x="3663" y="48360"/>
                  <a:pt x="1" y="49116"/>
                </a:cubicBezTo>
                <a:lnTo>
                  <a:pt x="1" y="63089"/>
                </a:lnTo>
                <a:lnTo>
                  <a:pt x="24914" y="63089"/>
                </a:lnTo>
                <a:cubicBezTo>
                  <a:pt x="27146" y="60384"/>
                  <a:pt x="27975" y="57560"/>
                  <a:pt x="27556" y="54545"/>
                </a:cubicBezTo>
                <a:cubicBezTo>
                  <a:pt x="26982" y="50446"/>
                  <a:pt x="26645" y="43259"/>
                  <a:pt x="27100" y="39634"/>
                </a:cubicBezTo>
                <a:cubicBezTo>
                  <a:pt x="28394" y="29131"/>
                  <a:pt x="33768" y="34451"/>
                  <a:pt x="38031" y="26426"/>
                </a:cubicBezTo>
                <a:cubicBezTo>
                  <a:pt x="39662" y="23338"/>
                  <a:pt x="38186" y="20651"/>
                  <a:pt x="39780" y="17791"/>
                </a:cubicBezTo>
                <a:cubicBezTo>
                  <a:pt x="41802" y="14174"/>
                  <a:pt x="44380" y="14229"/>
                  <a:pt x="47568" y="11906"/>
                </a:cubicBezTo>
                <a:cubicBezTo>
                  <a:pt x="51503" y="9037"/>
                  <a:pt x="53653" y="2724"/>
                  <a:pt x="57078"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flipH="1">
            <a:off x="1191359" y="4638914"/>
            <a:ext cx="278087" cy="278596"/>
          </a:xfrm>
          <a:custGeom>
            <a:avLst/>
            <a:gdLst/>
            <a:ahLst/>
            <a:cxnLst/>
            <a:rect l="l" t="t" r="r" b="b"/>
            <a:pathLst>
              <a:path w="1626" h="1629" extrusionOk="0">
                <a:moveTo>
                  <a:pt x="813" y="0"/>
                </a:moveTo>
                <a:cubicBezTo>
                  <a:pt x="362" y="0"/>
                  <a:pt x="1" y="365"/>
                  <a:pt x="1" y="816"/>
                </a:cubicBezTo>
                <a:cubicBezTo>
                  <a:pt x="1" y="1264"/>
                  <a:pt x="362" y="1629"/>
                  <a:pt x="813" y="1629"/>
                </a:cubicBezTo>
                <a:cubicBezTo>
                  <a:pt x="1261" y="1629"/>
                  <a:pt x="1626" y="1264"/>
                  <a:pt x="1626" y="816"/>
                </a:cubicBezTo>
                <a:cubicBezTo>
                  <a:pt x="1626" y="365"/>
                  <a:pt x="1261" y="0"/>
                  <a:pt x="813"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flipH="1">
            <a:off x="1894018" y="4638931"/>
            <a:ext cx="106333" cy="106796"/>
          </a:xfrm>
          <a:custGeom>
            <a:avLst/>
            <a:gdLst/>
            <a:ahLst/>
            <a:cxnLst/>
            <a:rect l="l" t="t" r="r" b="b"/>
            <a:pathLst>
              <a:path w="910" h="914" extrusionOk="0">
                <a:moveTo>
                  <a:pt x="455" y="1"/>
                </a:moveTo>
                <a:cubicBezTo>
                  <a:pt x="204" y="1"/>
                  <a:pt x="0" y="205"/>
                  <a:pt x="0" y="455"/>
                </a:cubicBezTo>
                <a:cubicBezTo>
                  <a:pt x="0" y="709"/>
                  <a:pt x="204" y="913"/>
                  <a:pt x="455" y="913"/>
                </a:cubicBezTo>
                <a:cubicBezTo>
                  <a:pt x="705" y="913"/>
                  <a:pt x="909" y="709"/>
                  <a:pt x="909" y="455"/>
                </a:cubicBezTo>
                <a:cubicBezTo>
                  <a:pt x="909" y="205"/>
                  <a:pt x="705" y="1"/>
                  <a:pt x="455" y="1"/>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flipH="1">
            <a:off x="2070601" y="4826907"/>
            <a:ext cx="144777" cy="145238"/>
          </a:xfrm>
          <a:custGeom>
            <a:avLst/>
            <a:gdLst/>
            <a:ahLst/>
            <a:cxnLst/>
            <a:rect l="l" t="t" r="r" b="b"/>
            <a:pathLst>
              <a:path w="1239" h="1243" extrusionOk="0">
                <a:moveTo>
                  <a:pt x="620" y="0"/>
                </a:moveTo>
                <a:cubicBezTo>
                  <a:pt x="276" y="0"/>
                  <a:pt x="1" y="276"/>
                  <a:pt x="1" y="620"/>
                </a:cubicBezTo>
                <a:cubicBezTo>
                  <a:pt x="1" y="963"/>
                  <a:pt x="276" y="1242"/>
                  <a:pt x="620" y="1242"/>
                </a:cubicBezTo>
                <a:cubicBezTo>
                  <a:pt x="963" y="1242"/>
                  <a:pt x="1239" y="963"/>
                  <a:pt x="1239" y="620"/>
                </a:cubicBezTo>
                <a:cubicBezTo>
                  <a:pt x="1239" y="276"/>
                  <a:pt x="963" y="0"/>
                  <a:pt x="620"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flipH="1">
            <a:off x="2468053" y="3261665"/>
            <a:ext cx="212584" cy="212581"/>
          </a:xfrm>
          <a:custGeom>
            <a:avLst/>
            <a:gdLst/>
            <a:ahLst/>
            <a:cxnLst/>
            <a:rect l="l" t="t" r="r" b="b"/>
            <a:pathLst>
              <a:path w="1243" h="1243" extrusionOk="0">
                <a:moveTo>
                  <a:pt x="619" y="1"/>
                </a:moveTo>
                <a:cubicBezTo>
                  <a:pt x="276" y="1"/>
                  <a:pt x="0" y="276"/>
                  <a:pt x="0" y="620"/>
                </a:cubicBezTo>
                <a:cubicBezTo>
                  <a:pt x="0" y="964"/>
                  <a:pt x="276" y="1243"/>
                  <a:pt x="619" y="1243"/>
                </a:cubicBezTo>
                <a:cubicBezTo>
                  <a:pt x="963" y="1243"/>
                  <a:pt x="1242" y="964"/>
                  <a:pt x="1242" y="620"/>
                </a:cubicBezTo>
                <a:cubicBezTo>
                  <a:pt x="1242" y="276"/>
                  <a:pt x="963" y="1"/>
                  <a:pt x="619"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flipH="1">
            <a:off x="2478486" y="2971610"/>
            <a:ext cx="150844" cy="150158"/>
          </a:xfrm>
          <a:custGeom>
            <a:avLst/>
            <a:gdLst/>
            <a:ahLst/>
            <a:cxnLst/>
            <a:rect l="l" t="t" r="r" b="b"/>
            <a:pathLst>
              <a:path w="882" h="878" extrusionOk="0">
                <a:moveTo>
                  <a:pt x="441" y="1"/>
                </a:moveTo>
                <a:cubicBezTo>
                  <a:pt x="198" y="1"/>
                  <a:pt x="1" y="197"/>
                  <a:pt x="1" y="437"/>
                </a:cubicBezTo>
                <a:cubicBezTo>
                  <a:pt x="1" y="681"/>
                  <a:pt x="198" y="877"/>
                  <a:pt x="441" y="877"/>
                </a:cubicBezTo>
                <a:cubicBezTo>
                  <a:pt x="684" y="877"/>
                  <a:pt x="881" y="681"/>
                  <a:pt x="881" y="437"/>
                </a:cubicBezTo>
                <a:cubicBezTo>
                  <a:pt x="881" y="197"/>
                  <a:pt x="684" y="1"/>
                  <a:pt x="441"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flipH="1">
            <a:off x="1150998" y="3822450"/>
            <a:ext cx="199073" cy="198386"/>
          </a:xfrm>
          <a:custGeom>
            <a:avLst/>
            <a:gdLst/>
            <a:ahLst/>
            <a:cxnLst/>
            <a:rect l="l" t="t" r="r" b="b"/>
            <a:pathLst>
              <a:path w="1164" h="1160" extrusionOk="0">
                <a:moveTo>
                  <a:pt x="584" y="0"/>
                </a:moveTo>
                <a:cubicBezTo>
                  <a:pt x="262" y="0"/>
                  <a:pt x="1" y="258"/>
                  <a:pt x="1" y="580"/>
                </a:cubicBezTo>
                <a:cubicBezTo>
                  <a:pt x="1" y="902"/>
                  <a:pt x="262" y="1160"/>
                  <a:pt x="584" y="1160"/>
                </a:cubicBezTo>
                <a:cubicBezTo>
                  <a:pt x="906" y="1160"/>
                  <a:pt x="1164" y="902"/>
                  <a:pt x="1164" y="580"/>
                </a:cubicBezTo>
                <a:cubicBezTo>
                  <a:pt x="1164" y="258"/>
                  <a:pt x="906" y="0"/>
                  <a:pt x="584"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txBox="1">
            <a:spLocks noGrp="1"/>
          </p:cNvSpPr>
          <p:nvPr>
            <p:ph type="sldNum" idx="12"/>
          </p:nvPr>
        </p:nvSpPr>
        <p:spPr>
          <a:xfrm rot="10800000">
            <a:off x="-171446" y="-419098"/>
            <a:ext cx="548700" cy="393600"/>
          </a:xfrm>
          <a:prstGeom prst="rect">
            <a:avLst/>
          </a:prstGeom>
        </p:spPr>
        <p:txBody>
          <a:bodyPr spcFirstLastPara="1" wrap="square" lIns="91425" tIns="91425" rIns="91425" bIns="91425" anchor="ctr" anchorCtr="0">
            <a:noAutofit/>
          </a:bodyPr>
          <a:lstStyle>
            <a:lvl1pPr lvl="0" rtl="0">
              <a:buNone/>
              <a:defRPr sz="1000">
                <a:solidFill>
                  <a:srgbClr val="314256"/>
                </a:solidFill>
                <a:latin typeface="Cabin"/>
                <a:ea typeface="Cabin"/>
                <a:cs typeface="Cabin"/>
                <a:sym typeface="Cabin"/>
              </a:defRPr>
            </a:lvl1pPr>
            <a:lvl2pPr lvl="1" rtl="0">
              <a:buNone/>
              <a:defRPr sz="1000">
                <a:solidFill>
                  <a:srgbClr val="314256"/>
                </a:solidFill>
                <a:latin typeface="Cabin"/>
                <a:ea typeface="Cabin"/>
                <a:cs typeface="Cabin"/>
                <a:sym typeface="Cabin"/>
              </a:defRPr>
            </a:lvl2pPr>
            <a:lvl3pPr lvl="2" rtl="0">
              <a:buNone/>
              <a:defRPr sz="1000">
                <a:solidFill>
                  <a:srgbClr val="314256"/>
                </a:solidFill>
                <a:latin typeface="Cabin"/>
                <a:ea typeface="Cabin"/>
                <a:cs typeface="Cabin"/>
                <a:sym typeface="Cabin"/>
              </a:defRPr>
            </a:lvl3pPr>
            <a:lvl4pPr lvl="3" rtl="0">
              <a:buNone/>
              <a:defRPr sz="1000">
                <a:solidFill>
                  <a:srgbClr val="314256"/>
                </a:solidFill>
                <a:latin typeface="Cabin"/>
                <a:ea typeface="Cabin"/>
                <a:cs typeface="Cabin"/>
                <a:sym typeface="Cabin"/>
              </a:defRPr>
            </a:lvl4pPr>
            <a:lvl5pPr lvl="4" rtl="0">
              <a:buNone/>
              <a:defRPr sz="1000">
                <a:solidFill>
                  <a:srgbClr val="314256"/>
                </a:solidFill>
                <a:latin typeface="Cabin"/>
                <a:ea typeface="Cabin"/>
                <a:cs typeface="Cabin"/>
                <a:sym typeface="Cabin"/>
              </a:defRPr>
            </a:lvl5pPr>
            <a:lvl6pPr lvl="5" rtl="0">
              <a:buNone/>
              <a:defRPr sz="1000">
                <a:solidFill>
                  <a:srgbClr val="314256"/>
                </a:solidFill>
                <a:latin typeface="Cabin"/>
                <a:ea typeface="Cabin"/>
                <a:cs typeface="Cabin"/>
                <a:sym typeface="Cabin"/>
              </a:defRPr>
            </a:lvl6pPr>
            <a:lvl7pPr lvl="6" rtl="0">
              <a:buNone/>
              <a:defRPr sz="1000">
                <a:solidFill>
                  <a:srgbClr val="314256"/>
                </a:solidFill>
                <a:latin typeface="Cabin"/>
                <a:ea typeface="Cabin"/>
                <a:cs typeface="Cabin"/>
                <a:sym typeface="Cabin"/>
              </a:defRPr>
            </a:lvl7pPr>
            <a:lvl8pPr lvl="7" rtl="0">
              <a:buNone/>
              <a:defRPr sz="1000">
                <a:solidFill>
                  <a:srgbClr val="314256"/>
                </a:solidFill>
                <a:latin typeface="Cabin"/>
                <a:ea typeface="Cabin"/>
                <a:cs typeface="Cabin"/>
                <a:sym typeface="Cabin"/>
              </a:defRPr>
            </a:lvl8pPr>
            <a:lvl9pPr lvl="8" rtl="0">
              <a:buNone/>
              <a:defRPr sz="1000">
                <a:solidFill>
                  <a:srgbClr val="314256"/>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82" name="Google Shape;282;p14"/>
          <p:cNvSpPr/>
          <p:nvPr/>
        </p:nvSpPr>
        <p:spPr>
          <a:xfrm flipH="1">
            <a:off x="-1531171" y="3463643"/>
            <a:ext cx="155633" cy="156315"/>
          </a:xfrm>
          <a:custGeom>
            <a:avLst/>
            <a:gdLst/>
            <a:ahLst/>
            <a:cxnLst/>
            <a:rect l="l" t="t" r="r" b="b"/>
            <a:pathLst>
              <a:path w="910" h="914" extrusionOk="0">
                <a:moveTo>
                  <a:pt x="455" y="1"/>
                </a:moveTo>
                <a:cubicBezTo>
                  <a:pt x="201" y="1"/>
                  <a:pt x="0" y="205"/>
                  <a:pt x="0" y="455"/>
                </a:cubicBezTo>
                <a:cubicBezTo>
                  <a:pt x="0" y="710"/>
                  <a:pt x="201" y="914"/>
                  <a:pt x="455" y="914"/>
                </a:cubicBezTo>
                <a:cubicBezTo>
                  <a:pt x="705" y="914"/>
                  <a:pt x="909" y="710"/>
                  <a:pt x="909" y="455"/>
                </a:cubicBezTo>
                <a:cubicBezTo>
                  <a:pt x="909" y="205"/>
                  <a:pt x="705" y="1"/>
                  <a:pt x="455"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flipH="1">
            <a:off x="1539051" y="929080"/>
            <a:ext cx="156146" cy="155630"/>
          </a:xfrm>
          <a:custGeom>
            <a:avLst/>
            <a:gdLst/>
            <a:ahLst/>
            <a:cxnLst/>
            <a:rect l="l" t="t" r="r" b="b"/>
            <a:pathLst>
              <a:path w="913" h="910" extrusionOk="0">
                <a:moveTo>
                  <a:pt x="458" y="1"/>
                </a:moveTo>
                <a:cubicBezTo>
                  <a:pt x="204" y="1"/>
                  <a:pt x="0" y="205"/>
                  <a:pt x="0" y="455"/>
                </a:cubicBezTo>
                <a:cubicBezTo>
                  <a:pt x="0" y="706"/>
                  <a:pt x="204" y="910"/>
                  <a:pt x="458" y="910"/>
                </a:cubicBezTo>
                <a:cubicBezTo>
                  <a:pt x="709" y="910"/>
                  <a:pt x="913" y="706"/>
                  <a:pt x="913" y="455"/>
                </a:cubicBezTo>
                <a:cubicBezTo>
                  <a:pt x="913" y="205"/>
                  <a:pt x="709" y="1"/>
                  <a:pt x="458"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flipH="1">
            <a:off x="-1444292" y="3174785"/>
            <a:ext cx="212584" cy="212581"/>
          </a:xfrm>
          <a:custGeom>
            <a:avLst/>
            <a:gdLst/>
            <a:ahLst/>
            <a:cxnLst/>
            <a:rect l="l" t="t" r="r" b="b"/>
            <a:pathLst>
              <a:path w="1243" h="1243" extrusionOk="0">
                <a:moveTo>
                  <a:pt x="623" y="1"/>
                </a:moveTo>
                <a:cubicBezTo>
                  <a:pt x="279" y="1"/>
                  <a:pt x="0" y="280"/>
                  <a:pt x="0" y="620"/>
                </a:cubicBezTo>
                <a:cubicBezTo>
                  <a:pt x="0" y="963"/>
                  <a:pt x="279" y="1243"/>
                  <a:pt x="623" y="1243"/>
                </a:cubicBezTo>
                <a:cubicBezTo>
                  <a:pt x="963" y="1243"/>
                  <a:pt x="1242" y="963"/>
                  <a:pt x="1242" y="620"/>
                </a:cubicBezTo>
                <a:cubicBezTo>
                  <a:pt x="1242" y="280"/>
                  <a:pt x="963" y="1"/>
                  <a:pt x="623"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flipH="1">
            <a:off x="-1471826" y="2442806"/>
            <a:ext cx="212071" cy="212581"/>
          </a:xfrm>
          <a:custGeom>
            <a:avLst/>
            <a:gdLst/>
            <a:ahLst/>
            <a:cxnLst/>
            <a:rect l="l" t="t" r="r" b="b"/>
            <a:pathLst>
              <a:path w="1240" h="1243" extrusionOk="0">
                <a:moveTo>
                  <a:pt x="620" y="0"/>
                </a:moveTo>
                <a:cubicBezTo>
                  <a:pt x="276" y="0"/>
                  <a:pt x="1" y="280"/>
                  <a:pt x="1" y="623"/>
                </a:cubicBezTo>
                <a:cubicBezTo>
                  <a:pt x="1" y="967"/>
                  <a:pt x="276" y="1242"/>
                  <a:pt x="620" y="1242"/>
                </a:cubicBezTo>
                <a:cubicBezTo>
                  <a:pt x="964" y="1242"/>
                  <a:pt x="1239" y="967"/>
                  <a:pt x="1239" y="623"/>
                </a:cubicBezTo>
                <a:cubicBezTo>
                  <a:pt x="1239" y="280"/>
                  <a:pt x="964" y="0"/>
                  <a:pt x="620"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flipH="1">
            <a:off x="-296549" y="2578085"/>
            <a:ext cx="199073" cy="199070"/>
          </a:xfrm>
          <a:custGeom>
            <a:avLst/>
            <a:gdLst/>
            <a:ahLst/>
            <a:cxnLst/>
            <a:rect l="l" t="t" r="r" b="b"/>
            <a:pathLst>
              <a:path w="1164" h="1164" extrusionOk="0">
                <a:moveTo>
                  <a:pt x="580" y="0"/>
                </a:moveTo>
                <a:cubicBezTo>
                  <a:pt x="258" y="0"/>
                  <a:pt x="1" y="262"/>
                  <a:pt x="1" y="580"/>
                </a:cubicBezTo>
                <a:cubicBezTo>
                  <a:pt x="1" y="902"/>
                  <a:pt x="258" y="1163"/>
                  <a:pt x="580" y="1163"/>
                </a:cubicBezTo>
                <a:cubicBezTo>
                  <a:pt x="903" y="1163"/>
                  <a:pt x="1164" y="902"/>
                  <a:pt x="1164" y="580"/>
                </a:cubicBezTo>
                <a:cubicBezTo>
                  <a:pt x="1164" y="262"/>
                  <a:pt x="903" y="0"/>
                  <a:pt x="580"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txBox="1">
            <a:spLocks noGrp="1"/>
          </p:cNvSpPr>
          <p:nvPr>
            <p:ph type="title"/>
          </p:nvPr>
        </p:nvSpPr>
        <p:spPr>
          <a:xfrm>
            <a:off x="377250" y="529974"/>
            <a:ext cx="2047800" cy="2048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Font typeface="Open Sans Light"/>
              <a:buNone/>
              <a:defRPr b="0">
                <a:solidFill>
                  <a:srgbClr val="FFFFFF"/>
                </a:solidFill>
                <a:latin typeface="Open Sans Light"/>
                <a:ea typeface="Open Sans Light"/>
                <a:cs typeface="Open Sans Light"/>
                <a:sym typeface="Open Sans Light"/>
              </a:defRPr>
            </a:lvl1pPr>
            <a:lvl2pPr lvl="1" rtl="0">
              <a:spcBef>
                <a:spcPts val="0"/>
              </a:spcBef>
              <a:spcAft>
                <a:spcPts val="0"/>
              </a:spcAft>
              <a:buClr>
                <a:srgbClr val="FFFFFF"/>
              </a:buClr>
              <a:buSzPts val="2400"/>
              <a:buFont typeface="Open Sans Light"/>
              <a:buNone/>
              <a:defRPr b="0">
                <a:solidFill>
                  <a:srgbClr val="FFFFFF"/>
                </a:solidFill>
                <a:latin typeface="Open Sans Light"/>
                <a:ea typeface="Open Sans Light"/>
                <a:cs typeface="Open Sans Light"/>
                <a:sym typeface="Open Sans Light"/>
              </a:defRPr>
            </a:lvl2pPr>
            <a:lvl3pPr lvl="2" rtl="0">
              <a:spcBef>
                <a:spcPts val="0"/>
              </a:spcBef>
              <a:spcAft>
                <a:spcPts val="0"/>
              </a:spcAft>
              <a:buClr>
                <a:srgbClr val="FFFFFF"/>
              </a:buClr>
              <a:buSzPts val="2400"/>
              <a:buFont typeface="Open Sans Light"/>
              <a:buNone/>
              <a:defRPr b="0">
                <a:solidFill>
                  <a:srgbClr val="FFFFFF"/>
                </a:solidFill>
                <a:latin typeface="Open Sans Light"/>
                <a:ea typeface="Open Sans Light"/>
                <a:cs typeface="Open Sans Light"/>
                <a:sym typeface="Open Sans Light"/>
              </a:defRPr>
            </a:lvl3pPr>
            <a:lvl4pPr lvl="3" rtl="0">
              <a:spcBef>
                <a:spcPts val="0"/>
              </a:spcBef>
              <a:spcAft>
                <a:spcPts val="0"/>
              </a:spcAft>
              <a:buClr>
                <a:srgbClr val="FFFFFF"/>
              </a:buClr>
              <a:buSzPts val="2400"/>
              <a:buFont typeface="Open Sans Light"/>
              <a:buNone/>
              <a:defRPr b="0">
                <a:solidFill>
                  <a:srgbClr val="FFFFFF"/>
                </a:solidFill>
                <a:latin typeface="Open Sans Light"/>
                <a:ea typeface="Open Sans Light"/>
                <a:cs typeface="Open Sans Light"/>
                <a:sym typeface="Open Sans Light"/>
              </a:defRPr>
            </a:lvl4pPr>
            <a:lvl5pPr lvl="4" rtl="0">
              <a:spcBef>
                <a:spcPts val="0"/>
              </a:spcBef>
              <a:spcAft>
                <a:spcPts val="0"/>
              </a:spcAft>
              <a:buClr>
                <a:srgbClr val="FFFFFF"/>
              </a:buClr>
              <a:buSzPts val="2400"/>
              <a:buFont typeface="Open Sans Light"/>
              <a:buNone/>
              <a:defRPr b="0">
                <a:solidFill>
                  <a:srgbClr val="FFFFFF"/>
                </a:solidFill>
                <a:latin typeface="Open Sans Light"/>
                <a:ea typeface="Open Sans Light"/>
                <a:cs typeface="Open Sans Light"/>
                <a:sym typeface="Open Sans Light"/>
              </a:defRPr>
            </a:lvl5pPr>
            <a:lvl6pPr lvl="5" rtl="0">
              <a:spcBef>
                <a:spcPts val="0"/>
              </a:spcBef>
              <a:spcAft>
                <a:spcPts val="0"/>
              </a:spcAft>
              <a:buClr>
                <a:srgbClr val="FFFFFF"/>
              </a:buClr>
              <a:buSzPts val="2400"/>
              <a:buFont typeface="Open Sans Light"/>
              <a:buNone/>
              <a:defRPr b="0">
                <a:solidFill>
                  <a:srgbClr val="FFFFFF"/>
                </a:solidFill>
                <a:latin typeface="Open Sans Light"/>
                <a:ea typeface="Open Sans Light"/>
                <a:cs typeface="Open Sans Light"/>
                <a:sym typeface="Open Sans Light"/>
              </a:defRPr>
            </a:lvl6pPr>
            <a:lvl7pPr lvl="6" rtl="0">
              <a:spcBef>
                <a:spcPts val="0"/>
              </a:spcBef>
              <a:spcAft>
                <a:spcPts val="0"/>
              </a:spcAft>
              <a:buClr>
                <a:srgbClr val="FFFFFF"/>
              </a:buClr>
              <a:buSzPts val="2400"/>
              <a:buFont typeface="Open Sans Light"/>
              <a:buNone/>
              <a:defRPr b="0">
                <a:solidFill>
                  <a:srgbClr val="FFFFFF"/>
                </a:solidFill>
                <a:latin typeface="Open Sans Light"/>
                <a:ea typeface="Open Sans Light"/>
                <a:cs typeface="Open Sans Light"/>
                <a:sym typeface="Open Sans Light"/>
              </a:defRPr>
            </a:lvl7pPr>
            <a:lvl8pPr lvl="7" rtl="0">
              <a:spcBef>
                <a:spcPts val="0"/>
              </a:spcBef>
              <a:spcAft>
                <a:spcPts val="0"/>
              </a:spcAft>
              <a:buClr>
                <a:srgbClr val="FFFFFF"/>
              </a:buClr>
              <a:buSzPts val="2400"/>
              <a:buFont typeface="Open Sans Light"/>
              <a:buNone/>
              <a:defRPr b="0">
                <a:solidFill>
                  <a:srgbClr val="FFFFFF"/>
                </a:solidFill>
                <a:latin typeface="Open Sans Light"/>
                <a:ea typeface="Open Sans Light"/>
                <a:cs typeface="Open Sans Light"/>
                <a:sym typeface="Open Sans Light"/>
              </a:defRPr>
            </a:lvl8pPr>
            <a:lvl9pPr lvl="8" rtl="0">
              <a:spcBef>
                <a:spcPts val="0"/>
              </a:spcBef>
              <a:spcAft>
                <a:spcPts val="0"/>
              </a:spcAft>
              <a:buClr>
                <a:srgbClr val="FFFFFF"/>
              </a:buClr>
              <a:buSzPts val="2400"/>
              <a:buFont typeface="Open Sans Light"/>
              <a:buNone/>
              <a:defRPr b="0">
                <a:solidFill>
                  <a:srgbClr val="FFFFFF"/>
                </a:solidFill>
                <a:latin typeface="Open Sans Light"/>
                <a:ea typeface="Open Sans Light"/>
                <a:cs typeface="Open Sans Light"/>
                <a:sym typeface="Open Sans Light"/>
              </a:defRPr>
            </a:lvl9pPr>
          </a:lstStyle>
          <a:p>
            <a:endParaRPr/>
          </a:p>
        </p:txBody>
      </p:sp>
    </p:spTree>
  </p:cSld>
  <p:clrMapOvr>
    <a:masterClrMapping/>
  </p:clrMapOvr>
  <p:extLst>
    <p:ext uri="{DCECCB84-F9BA-43D5-87BE-67443E8EF086}">
      <p15:sldGuideLst xmlns:p15="http://schemas.microsoft.com/office/powerpoint/2012/main">
        <p15:guide id="1" pos="2880">
          <p15:clr>
            <a:srgbClr val="F9AD4C"/>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amp; Image slide">
  <p:cSld name="TITLE_AND_BODY_1">
    <p:spTree>
      <p:nvGrpSpPr>
        <p:cNvPr id="1" name="Shape 288"/>
        <p:cNvGrpSpPr/>
        <p:nvPr/>
      </p:nvGrpSpPr>
      <p:grpSpPr>
        <a:xfrm>
          <a:off x="0" y="0"/>
          <a:ext cx="0" cy="0"/>
          <a:chOff x="0" y="0"/>
          <a:chExt cx="0" cy="0"/>
        </a:xfrm>
      </p:grpSpPr>
      <p:sp>
        <p:nvSpPr>
          <p:cNvPr id="289" name="Google Shape;289;p15"/>
          <p:cNvSpPr/>
          <p:nvPr/>
        </p:nvSpPr>
        <p:spPr>
          <a:xfrm flipH="1">
            <a:off x="-76216" y="-61000"/>
            <a:ext cx="5395241" cy="5261616"/>
          </a:xfrm>
          <a:custGeom>
            <a:avLst/>
            <a:gdLst/>
            <a:ahLst/>
            <a:cxnLst/>
            <a:rect l="l" t="t" r="r" b="b"/>
            <a:pathLst>
              <a:path w="16034" h="15637" extrusionOk="0">
                <a:moveTo>
                  <a:pt x="813" y="1"/>
                </a:moveTo>
                <a:cubicBezTo>
                  <a:pt x="1260" y="416"/>
                  <a:pt x="1529" y="1042"/>
                  <a:pt x="1393" y="1629"/>
                </a:cubicBezTo>
                <a:cubicBezTo>
                  <a:pt x="1171" y="2574"/>
                  <a:pt x="0" y="3251"/>
                  <a:pt x="183" y="4202"/>
                </a:cubicBezTo>
                <a:cubicBezTo>
                  <a:pt x="276" y="4675"/>
                  <a:pt x="702" y="5022"/>
                  <a:pt x="1156" y="5180"/>
                </a:cubicBezTo>
                <a:cubicBezTo>
                  <a:pt x="1607" y="5341"/>
                  <a:pt x="2098" y="5351"/>
                  <a:pt x="2577" y="5398"/>
                </a:cubicBezTo>
                <a:cubicBezTo>
                  <a:pt x="3211" y="5462"/>
                  <a:pt x="3858" y="5605"/>
                  <a:pt x="4363" y="5995"/>
                </a:cubicBezTo>
                <a:cubicBezTo>
                  <a:pt x="4864" y="6386"/>
                  <a:pt x="5183" y="7069"/>
                  <a:pt x="4986" y="7674"/>
                </a:cubicBezTo>
                <a:cubicBezTo>
                  <a:pt x="4800" y="8239"/>
                  <a:pt x="4202" y="8783"/>
                  <a:pt x="4474" y="9317"/>
                </a:cubicBezTo>
                <a:cubicBezTo>
                  <a:pt x="4619" y="9605"/>
                  <a:pt x="4881" y="9701"/>
                  <a:pt x="5181" y="9701"/>
                </a:cubicBezTo>
                <a:cubicBezTo>
                  <a:pt x="5686" y="9701"/>
                  <a:pt x="6301" y="9427"/>
                  <a:pt x="6661" y="9331"/>
                </a:cubicBezTo>
                <a:cubicBezTo>
                  <a:pt x="6850" y="9281"/>
                  <a:pt x="7054" y="9233"/>
                  <a:pt x="7248" y="9233"/>
                </a:cubicBezTo>
                <a:cubicBezTo>
                  <a:pt x="7414" y="9233"/>
                  <a:pt x="7572" y="9268"/>
                  <a:pt x="7706" y="9367"/>
                </a:cubicBezTo>
                <a:cubicBezTo>
                  <a:pt x="7988" y="9578"/>
                  <a:pt x="8035" y="9979"/>
                  <a:pt x="7999" y="10329"/>
                </a:cubicBezTo>
                <a:cubicBezTo>
                  <a:pt x="7963" y="10677"/>
                  <a:pt x="7870" y="11034"/>
                  <a:pt x="7967" y="11371"/>
                </a:cubicBezTo>
                <a:cubicBezTo>
                  <a:pt x="8071" y="11736"/>
                  <a:pt x="8382" y="12012"/>
                  <a:pt x="8733" y="12158"/>
                </a:cubicBezTo>
                <a:cubicBezTo>
                  <a:pt x="9534" y="12491"/>
                  <a:pt x="10483" y="12334"/>
                  <a:pt x="11327" y="12609"/>
                </a:cubicBezTo>
                <a:cubicBezTo>
                  <a:pt x="12097" y="12860"/>
                  <a:pt x="12834" y="13300"/>
                  <a:pt x="13249" y="14019"/>
                </a:cubicBezTo>
                <a:cubicBezTo>
                  <a:pt x="13536" y="14513"/>
                  <a:pt x="13632" y="15071"/>
                  <a:pt x="13596" y="15637"/>
                </a:cubicBezTo>
                <a:lnTo>
                  <a:pt x="16034" y="15637"/>
                </a:lnTo>
                <a:lnTo>
                  <a:pt x="16034" y="7219"/>
                </a:lnTo>
                <a:cubicBezTo>
                  <a:pt x="15447" y="6933"/>
                  <a:pt x="14831" y="7287"/>
                  <a:pt x="14484" y="6124"/>
                </a:cubicBezTo>
                <a:cubicBezTo>
                  <a:pt x="14352" y="5684"/>
                  <a:pt x="13951" y="5373"/>
                  <a:pt x="13493" y="5373"/>
                </a:cubicBezTo>
                <a:lnTo>
                  <a:pt x="13482" y="5373"/>
                </a:lnTo>
                <a:cubicBezTo>
                  <a:pt x="13429" y="5370"/>
                  <a:pt x="13377" y="5369"/>
                  <a:pt x="13324" y="5369"/>
                </a:cubicBezTo>
                <a:cubicBezTo>
                  <a:pt x="12418" y="5369"/>
                  <a:pt x="11511" y="5698"/>
                  <a:pt x="10603" y="5698"/>
                </a:cubicBezTo>
                <a:cubicBezTo>
                  <a:pt x="10191" y="5698"/>
                  <a:pt x="9779" y="5630"/>
                  <a:pt x="9366" y="5434"/>
                </a:cubicBezTo>
                <a:cubicBezTo>
                  <a:pt x="8235" y="4836"/>
                  <a:pt x="9130" y="3465"/>
                  <a:pt x="8414" y="2628"/>
                </a:cubicBezTo>
                <a:cubicBezTo>
                  <a:pt x="8099" y="2255"/>
                  <a:pt x="7732" y="2134"/>
                  <a:pt x="7336" y="2134"/>
                </a:cubicBezTo>
                <a:cubicBezTo>
                  <a:pt x="6620" y="2134"/>
                  <a:pt x="5811" y="2528"/>
                  <a:pt x="5049" y="2528"/>
                </a:cubicBezTo>
                <a:cubicBezTo>
                  <a:pt x="4957" y="2528"/>
                  <a:pt x="4865" y="2523"/>
                  <a:pt x="4775" y="2510"/>
                </a:cubicBezTo>
                <a:cubicBezTo>
                  <a:pt x="3554" y="2349"/>
                  <a:pt x="3372" y="1007"/>
                  <a:pt x="3683"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flipH="1">
            <a:off x="-76216" y="-61000"/>
            <a:ext cx="5395241" cy="5261616"/>
          </a:xfrm>
          <a:custGeom>
            <a:avLst/>
            <a:gdLst/>
            <a:ahLst/>
            <a:cxnLst/>
            <a:rect l="l" t="t" r="r" b="b"/>
            <a:pathLst>
              <a:path w="16034" h="15637" extrusionOk="0">
                <a:moveTo>
                  <a:pt x="813" y="1"/>
                </a:moveTo>
                <a:cubicBezTo>
                  <a:pt x="1260" y="416"/>
                  <a:pt x="1529" y="1042"/>
                  <a:pt x="1393" y="1629"/>
                </a:cubicBezTo>
                <a:cubicBezTo>
                  <a:pt x="1171" y="2574"/>
                  <a:pt x="0" y="3251"/>
                  <a:pt x="183" y="4202"/>
                </a:cubicBezTo>
                <a:cubicBezTo>
                  <a:pt x="276" y="4675"/>
                  <a:pt x="702" y="5022"/>
                  <a:pt x="1156" y="5180"/>
                </a:cubicBezTo>
                <a:cubicBezTo>
                  <a:pt x="1607" y="5341"/>
                  <a:pt x="2098" y="5351"/>
                  <a:pt x="2577" y="5398"/>
                </a:cubicBezTo>
                <a:cubicBezTo>
                  <a:pt x="3211" y="5462"/>
                  <a:pt x="3858" y="5605"/>
                  <a:pt x="4363" y="5995"/>
                </a:cubicBezTo>
                <a:cubicBezTo>
                  <a:pt x="4864" y="6386"/>
                  <a:pt x="5183" y="7069"/>
                  <a:pt x="4986" y="7674"/>
                </a:cubicBezTo>
                <a:cubicBezTo>
                  <a:pt x="4800" y="8239"/>
                  <a:pt x="4202" y="8783"/>
                  <a:pt x="4474" y="9317"/>
                </a:cubicBezTo>
                <a:cubicBezTo>
                  <a:pt x="4619" y="9605"/>
                  <a:pt x="4881" y="9701"/>
                  <a:pt x="5181" y="9701"/>
                </a:cubicBezTo>
                <a:cubicBezTo>
                  <a:pt x="5686" y="9701"/>
                  <a:pt x="6301" y="9427"/>
                  <a:pt x="6661" y="9331"/>
                </a:cubicBezTo>
                <a:cubicBezTo>
                  <a:pt x="6850" y="9281"/>
                  <a:pt x="7054" y="9233"/>
                  <a:pt x="7248" y="9233"/>
                </a:cubicBezTo>
                <a:cubicBezTo>
                  <a:pt x="7414" y="9233"/>
                  <a:pt x="7572" y="9268"/>
                  <a:pt x="7706" y="9367"/>
                </a:cubicBezTo>
                <a:cubicBezTo>
                  <a:pt x="7988" y="9578"/>
                  <a:pt x="8035" y="9979"/>
                  <a:pt x="7999" y="10329"/>
                </a:cubicBezTo>
                <a:cubicBezTo>
                  <a:pt x="7963" y="10677"/>
                  <a:pt x="7870" y="11034"/>
                  <a:pt x="7967" y="11371"/>
                </a:cubicBezTo>
                <a:cubicBezTo>
                  <a:pt x="8071" y="11736"/>
                  <a:pt x="8382" y="12012"/>
                  <a:pt x="8733" y="12158"/>
                </a:cubicBezTo>
                <a:cubicBezTo>
                  <a:pt x="9534" y="12491"/>
                  <a:pt x="10483" y="12334"/>
                  <a:pt x="11327" y="12609"/>
                </a:cubicBezTo>
                <a:cubicBezTo>
                  <a:pt x="12097" y="12860"/>
                  <a:pt x="12834" y="13300"/>
                  <a:pt x="13249" y="14019"/>
                </a:cubicBezTo>
                <a:cubicBezTo>
                  <a:pt x="13536" y="14513"/>
                  <a:pt x="13632" y="15071"/>
                  <a:pt x="13596" y="15637"/>
                </a:cubicBezTo>
                <a:lnTo>
                  <a:pt x="16034" y="15637"/>
                </a:lnTo>
                <a:lnTo>
                  <a:pt x="16034" y="11983"/>
                </a:lnTo>
                <a:cubicBezTo>
                  <a:pt x="15808" y="11944"/>
                  <a:pt x="15583" y="11908"/>
                  <a:pt x="15361" y="11854"/>
                </a:cubicBezTo>
                <a:cubicBezTo>
                  <a:pt x="14799" y="11718"/>
                  <a:pt x="14216" y="11428"/>
                  <a:pt x="13983" y="10898"/>
                </a:cubicBezTo>
                <a:cubicBezTo>
                  <a:pt x="13861" y="10612"/>
                  <a:pt x="13851" y="10287"/>
                  <a:pt x="13725" y="10004"/>
                </a:cubicBezTo>
                <a:cubicBezTo>
                  <a:pt x="13443" y="9367"/>
                  <a:pt x="12663" y="9116"/>
                  <a:pt x="11959" y="9116"/>
                </a:cubicBezTo>
                <a:cubicBezTo>
                  <a:pt x="11939" y="9116"/>
                  <a:pt x="11920" y="9116"/>
                  <a:pt x="11900" y="9116"/>
                </a:cubicBezTo>
                <a:cubicBezTo>
                  <a:pt x="10969" y="9134"/>
                  <a:pt x="10059" y="9453"/>
                  <a:pt x="9129" y="9453"/>
                </a:cubicBezTo>
                <a:cubicBezTo>
                  <a:pt x="9104" y="9453"/>
                  <a:pt x="9080" y="9453"/>
                  <a:pt x="9055" y="9453"/>
                </a:cubicBezTo>
                <a:cubicBezTo>
                  <a:pt x="8099" y="9435"/>
                  <a:pt x="7022" y="8876"/>
                  <a:pt x="6925" y="7924"/>
                </a:cubicBezTo>
                <a:cubicBezTo>
                  <a:pt x="6822" y="6933"/>
                  <a:pt x="7817" y="5942"/>
                  <a:pt x="7387" y="5044"/>
                </a:cubicBezTo>
                <a:cubicBezTo>
                  <a:pt x="7133" y="4517"/>
                  <a:pt x="6485" y="4306"/>
                  <a:pt x="5902" y="4306"/>
                </a:cubicBezTo>
                <a:cubicBezTo>
                  <a:pt x="5165" y="4306"/>
                  <a:pt x="4442" y="4553"/>
                  <a:pt x="3701" y="4557"/>
                </a:cubicBezTo>
                <a:cubicBezTo>
                  <a:pt x="3697" y="4557"/>
                  <a:pt x="3694" y="4557"/>
                  <a:pt x="3690" y="4557"/>
                </a:cubicBezTo>
                <a:cubicBezTo>
                  <a:pt x="2952" y="4557"/>
                  <a:pt x="2118" y="4199"/>
                  <a:pt x="1940" y="3487"/>
                </a:cubicBezTo>
                <a:cubicBezTo>
                  <a:pt x="1783" y="2846"/>
                  <a:pt x="2201" y="2220"/>
                  <a:pt x="2373" y="1583"/>
                </a:cubicBezTo>
                <a:cubicBezTo>
                  <a:pt x="2466" y="1236"/>
                  <a:pt x="2506" y="595"/>
                  <a:pt x="2427"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flipH="1">
            <a:off x="1950422" y="1013406"/>
            <a:ext cx="235205" cy="236212"/>
          </a:xfrm>
          <a:custGeom>
            <a:avLst/>
            <a:gdLst/>
            <a:ahLst/>
            <a:cxnLst/>
            <a:rect l="l" t="t" r="r" b="b"/>
            <a:pathLst>
              <a:path w="699" h="702" extrusionOk="0">
                <a:moveTo>
                  <a:pt x="348" y="0"/>
                </a:moveTo>
                <a:cubicBezTo>
                  <a:pt x="154" y="0"/>
                  <a:pt x="1" y="158"/>
                  <a:pt x="1" y="351"/>
                </a:cubicBezTo>
                <a:cubicBezTo>
                  <a:pt x="1" y="544"/>
                  <a:pt x="154" y="702"/>
                  <a:pt x="348" y="702"/>
                </a:cubicBezTo>
                <a:cubicBezTo>
                  <a:pt x="541" y="702"/>
                  <a:pt x="698" y="544"/>
                  <a:pt x="698" y="351"/>
                </a:cubicBezTo>
                <a:cubicBezTo>
                  <a:pt x="698" y="158"/>
                  <a:pt x="541" y="0"/>
                  <a:pt x="348"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flipH="1">
            <a:off x="1374687" y="4413955"/>
            <a:ext cx="236551" cy="236549"/>
          </a:xfrm>
          <a:custGeom>
            <a:avLst/>
            <a:gdLst/>
            <a:ahLst/>
            <a:cxnLst/>
            <a:rect l="l" t="t" r="r" b="b"/>
            <a:pathLst>
              <a:path w="703" h="703" extrusionOk="0">
                <a:moveTo>
                  <a:pt x="351" y="1"/>
                </a:moveTo>
                <a:cubicBezTo>
                  <a:pt x="158" y="1"/>
                  <a:pt x="1" y="158"/>
                  <a:pt x="1" y="352"/>
                </a:cubicBezTo>
                <a:cubicBezTo>
                  <a:pt x="1" y="545"/>
                  <a:pt x="158" y="702"/>
                  <a:pt x="351" y="702"/>
                </a:cubicBezTo>
                <a:cubicBezTo>
                  <a:pt x="545" y="702"/>
                  <a:pt x="702" y="545"/>
                  <a:pt x="702" y="352"/>
                </a:cubicBezTo>
                <a:cubicBezTo>
                  <a:pt x="702" y="158"/>
                  <a:pt x="545" y="1"/>
                  <a:pt x="351"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flipH="1">
            <a:off x="2147941" y="807476"/>
            <a:ext cx="146036" cy="146034"/>
          </a:xfrm>
          <a:custGeom>
            <a:avLst/>
            <a:gdLst/>
            <a:ahLst/>
            <a:cxnLst/>
            <a:rect l="l" t="t" r="r" b="b"/>
            <a:pathLst>
              <a:path w="434" h="434" extrusionOk="0">
                <a:moveTo>
                  <a:pt x="219" y="0"/>
                </a:moveTo>
                <a:cubicBezTo>
                  <a:pt x="97" y="0"/>
                  <a:pt x="0" y="97"/>
                  <a:pt x="0" y="219"/>
                </a:cubicBezTo>
                <a:cubicBezTo>
                  <a:pt x="0" y="337"/>
                  <a:pt x="97" y="433"/>
                  <a:pt x="219" y="433"/>
                </a:cubicBezTo>
                <a:cubicBezTo>
                  <a:pt x="337" y="433"/>
                  <a:pt x="433" y="337"/>
                  <a:pt x="433" y="219"/>
                </a:cubicBezTo>
                <a:cubicBezTo>
                  <a:pt x="433" y="97"/>
                  <a:pt x="337" y="0"/>
                  <a:pt x="219"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flipH="1">
            <a:off x="1680556" y="4276667"/>
            <a:ext cx="145026" cy="145025"/>
          </a:xfrm>
          <a:custGeom>
            <a:avLst/>
            <a:gdLst/>
            <a:ahLst/>
            <a:cxnLst/>
            <a:rect l="l" t="t" r="r" b="b"/>
            <a:pathLst>
              <a:path w="431" h="431" extrusionOk="0">
                <a:moveTo>
                  <a:pt x="215" y="1"/>
                </a:moveTo>
                <a:cubicBezTo>
                  <a:pt x="97" y="1"/>
                  <a:pt x="1" y="98"/>
                  <a:pt x="1" y="216"/>
                </a:cubicBezTo>
                <a:cubicBezTo>
                  <a:pt x="1" y="334"/>
                  <a:pt x="97" y="430"/>
                  <a:pt x="215" y="430"/>
                </a:cubicBezTo>
                <a:cubicBezTo>
                  <a:pt x="333" y="430"/>
                  <a:pt x="430" y="334"/>
                  <a:pt x="430" y="216"/>
                </a:cubicBezTo>
                <a:cubicBezTo>
                  <a:pt x="430" y="98"/>
                  <a:pt x="333" y="1"/>
                  <a:pt x="215"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15"/>
          <p:cNvCxnSpPr/>
          <p:nvPr/>
        </p:nvCxnSpPr>
        <p:spPr>
          <a:xfrm>
            <a:off x="5337069" y="3007317"/>
            <a:ext cx="1214400" cy="0"/>
          </a:xfrm>
          <a:prstGeom prst="straightConnector1">
            <a:avLst/>
          </a:prstGeom>
          <a:noFill/>
          <a:ln w="19050" cap="rnd" cmpd="sng">
            <a:solidFill>
              <a:srgbClr val="D5309A"/>
            </a:solidFill>
            <a:prstDash val="solid"/>
            <a:round/>
            <a:headEnd type="none" w="med" len="med"/>
            <a:tailEnd type="none" w="med" len="med"/>
          </a:ln>
        </p:spPr>
      </p:cxnSp>
      <p:sp>
        <p:nvSpPr>
          <p:cNvPr id="296" name="Google Shape;296;p15"/>
          <p:cNvSpPr txBox="1">
            <a:spLocks noGrp="1"/>
          </p:cNvSpPr>
          <p:nvPr>
            <p:ph type="subTitle" idx="1"/>
          </p:nvPr>
        </p:nvSpPr>
        <p:spPr>
          <a:xfrm>
            <a:off x="5246600" y="2267975"/>
            <a:ext cx="3285900" cy="446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400">
                <a:solidFill>
                  <a:srgbClr val="314256"/>
                </a:solidFill>
                <a:latin typeface="Open Sans Light"/>
                <a:ea typeface="Open Sans Light"/>
                <a:cs typeface="Open Sans Light"/>
                <a:sym typeface="Open Sans Light"/>
              </a:defRPr>
            </a:lvl1pPr>
            <a:lvl2pPr lvl="1" rtl="0">
              <a:spcBef>
                <a:spcPts val="0"/>
              </a:spcBef>
              <a:spcAft>
                <a:spcPts val="0"/>
              </a:spcAft>
              <a:buNone/>
              <a:defRPr>
                <a:solidFill>
                  <a:srgbClr val="423A9C"/>
                </a:solidFill>
                <a:latin typeface="Open Sans Light"/>
                <a:ea typeface="Open Sans Light"/>
                <a:cs typeface="Open Sans Light"/>
                <a:sym typeface="Open Sans Light"/>
              </a:defRPr>
            </a:lvl2pPr>
            <a:lvl3pPr lvl="2" rtl="0">
              <a:spcBef>
                <a:spcPts val="0"/>
              </a:spcBef>
              <a:spcAft>
                <a:spcPts val="0"/>
              </a:spcAft>
              <a:buNone/>
              <a:defRPr>
                <a:solidFill>
                  <a:srgbClr val="423A9C"/>
                </a:solidFill>
                <a:latin typeface="Open Sans Light"/>
                <a:ea typeface="Open Sans Light"/>
                <a:cs typeface="Open Sans Light"/>
                <a:sym typeface="Open Sans Light"/>
              </a:defRPr>
            </a:lvl3pPr>
            <a:lvl4pPr lvl="3" rtl="0">
              <a:spcBef>
                <a:spcPts val="0"/>
              </a:spcBef>
              <a:spcAft>
                <a:spcPts val="0"/>
              </a:spcAft>
              <a:buNone/>
              <a:defRPr>
                <a:solidFill>
                  <a:srgbClr val="423A9C"/>
                </a:solidFill>
                <a:latin typeface="Open Sans Light"/>
                <a:ea typeface="Open Sans Light"/>
                <a:cs typeface="Open Sans Light"/>
                <a:sym typeface="Open Sans Light"/>
              </a:defRPr>
            </a:lvl4pPr>
            <a:lvl5pPr lvl="4" rtl="0">
              <a:spcBef>
                <a:spcPts val="0"/>
              </a:spcBef>
              <a:spcAft>
                <a:spcPts val="0"/>
              </a:spcAft>
              <a:buNone/>
              <a:defRPr>
                <a:solidFill>
                  <a:srgbClr val="423A9C"/>
                </a:solidFill>
                <a:latin typeface="Open Sans Light"/>
                <a:ea typeface="Open Sans Light"/>
                <a:cs typeface="Open Sans Light"/>
                <a:sym typeface="Open Sans Light"/>
              </a:defRPr>
            </a:lvl5pPr>
            <a:lvl6pPr lvl="5" rtl="0">
              <a:spcBef>
                <a:spcPts val="0"/>
              </a:spcBef>
              <a:spcAft>
                <a:spcPts val="0"/>
              </a:spcAft>
              <a:buNone/>
              <a:defRPr>
                <a:solidFill>
                  <a:srgbClr val="423A9C"/>
                </a:solidFill>
                <a:latin typeface="Open Sans Light"/>
                <a:ea typeface="Open Sans Light"/>
                <a:cs typeface="Open Sans Light"/>
                <a:sym typeface="Open Sans Light"/>
              </a:defRPr>
            </a:lvl6pPr>
            <a:lvl7pPr lvl="6" rtl="0">
              <a:spcBef>
                <a:spcPts val="0"/>
              </a:spcBef>
              <a:spcAft>
                <a:spcPts val="0"/>
              </a:spcAft>
              <a:buNone/>
              <a:defRPr>
                <a:solidFill>
                  <a:srgbClr val="423A9C"/>
                </a:solidFill>
                <a:latin typeface="Open Sans Light"/>
                <a:ea typeface="Open Sans Light"/>
                <a:cs typeface="Open Sans Light"/>
                <a:sym typeface="Open Sans Light"/>
              </a:defRPr>
            </a:lvl7pPr>
            <a:lvl8pPr lvl="7" rtl="0">
              <a:spcBef>
                <a:spcPts val="0"/>
              </a:spcBef>
              <a:spcAft>
                <a:spcPts val="0"/>
              </a:spcAft>
              <a:buNone/>
              <a:defRPr>
                <a:solidFill>
                  <a:srgbClr val="423A9C"/>
                </a:solidFill>
                <a:latin typeface="Open Sans Light"/>
                <a:ea typeface="Open Sans Light"/>
                <a:cs typeface="Open Sans Light"/>
                <a:sym typeface="Open Sans Light"/>
              </a:defRPr>
            </a:lvl8pPr>
            <a:lvl9pPr lvl="8" rtl="0">
              <a:spcBef>
                <a:spcPts val="0"/>
              </a:spcBef>
              <a:spcAft>
                <a:spcPts val="0"/>
              </a:spcAft>
              <a:buNone/>
              <a:defRPr>
                <a:solidFill>
                  <a:srgbClr val="423A9C"/>
                </a:solidFill>
                <a:latin typeface="Open Sans Light"/>
                <a:ea typeface="Open Sans Light"/>
                <a:cs typeface="Open Sans Light"/>
                <a:sym typeface="Open Sans Light"/>
              </a:defRPr>
            </a:lvl9pPr>
          </a:lstStyle>
          <a:p>
            <a:endParaRPr/>
          </a:p>
        </p:txBody>
      </p:sp>
      <p:sp>
        <p:nvSpPr>
          <p:cNvPr id="297" name="Google Shape;297;p15"/>
          <p:cNvSpPr txBox="1">
            <a:spLocks noGrp="1"/>
          </p:cNvSpPr>
          <p:nvPr>
            <p:ph type="subTitle" idx="2"/>
          </p:nvPr>
        </p:nvSpPr>
        <p:spPr>
          <a:xfrm>
            <a:off x="5246601" y="3059325"/>
            <a:ext cx="2293200" cy="5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 &amp; Image slide 1">
  <p:cSld name="TITLE_AND_BODY_1_1">
    <p:spTree>
      <p:nvGrpSpPr>
        <p:cNvPr id="1" name="Shape 298"/>
        <p:cNvGrpSpPr/>
        <p:nvPr/>
      </p:nvGrpSpPr>
      <p:grpSpPr>
        <a:xfrm>
          <a:off x="0" y="0"/>
          <a:ext cx="0" cy="0"/>
          <a:chOff x="0" y="0"/>
          <a:chExt cx="0" cy="0"/>
        </a:xfrm>
      </p:grpSpPr>
      <p:sp>
        <p:nvSpPr>
          <p:cNvPr id="299" name="Google Shape;299;p16"/>
          <p:cNvSpPr/>
          <p:nvPr/>
        </p:nvSpPr>
        <p:spPr>
          <a:xfrm flipH="1">
            <a:off x="-76216" y="-61000"/>
            <a:ext cx="5395241" cy="5261616"/>
          </a:xfrm>
          <a:custGeom>
            <a:avLst/>
            <a:gdLst/>
            <a:ahLst/>
            <a:cxnLst/>
            <a:rect l="l" t="t" r="r" b="b"/>
            <a:pathLst>
              <a:path w="16034" h="15637" extrusionOk="0">
                <a:moveTo>
                  <a:pt x="813" y="1"/>
                </a:moveTo>
                <a:cubicBezTo>
                  <a:pt x="1260" y="416"/>
                  <a:pt x="1529" y="1042"/>
                  <a:pt x="1393" y="1629"/>
                </a:cubicBezTo>
                <a:cubicBezTo>
                  <a:pt x="1171" y="2574"/>
                  <a:pt x="0" y="3251"/>
                  <a:pt x="183" y="4202"/>
                </a:cubicBezTo>
                <a:cubicBezTo>
                  <a:pt x="276" y="4675"/>
                  <a:pt x="702" y="5022"/>
                  <a:pt x="1156" y="5180"/>
                </a:cubicBezTo>
                <a:cubicBezTo>
                  <a:pt x="1607" y="5341"/>
                  <a:pt x="2098" y="5351"/>
                  <a:pt x="2577" y="5398"/>
                </a:cubicBezTo>
                <a:cubicBezTo>
                  <a:pt x="3211" y="5462"/>
                  <a:pt x="3858" y="5605"/>
                  <a:pt x="4363" y="5995"/>
                </a:cubicBezTo>
                <a:cubicBezTo>
                  <a:pt x="4864" y="6386"/>
                  <a:pt x="5183" y="7069"/>
                  <a:pt x="4986" y="7674"/>
                </a:cubicBezTo>
                <a:cubicBezTo>
                  <a:pt x="4800" y="8239"/>
                  <a:pt x="4202" y="8783"/>
                  <a:pt x="4474" y="9317"/>
                </a:cubicBezTo>
                <a:cubicBezTo>
                  <a:pt x="4619" y="9605"/>
                  <a:pt x="4881" y="9701"/>
                  <a:pt x="5181" y="9701"/>
                </a:cubicBezTo>
                <a:cubicBezTo>
                  <a:pt x="5686" y="9701"/>
                  <a:pt x="6301" y="9427"/>
                  <a:pt x="6661" y="9331"/>
                </a:cubicBezTo>
                <a:cubicBezTo>
                  <a:pt x="6850" y="9281"/>
                  <a:pt x="7054" y="9233"/>
                  <a:pt x="7248" y="9233"/>
                </a:cubicBezTo>
                <a:cubicBezTo>
                  <a:pt x="7414" y="9233"/>
                  <a:pt x="7572" y="9268"/>
                  <a:pt x="7706" y="9367"/>
                </a:cubicBezTo>
                <a:cubicBezTo>
                  <a:pt x="7988" y="9578"/>
                  <a:pt x="8035" y="9979"/>
                  <a:pt x="7999" y="10329"/>
                </a:cubicBezTo>
                <a:cubicBezTo>
                  <a:pt x="7963" y="10677"/>
                  <a:pt x="7870" y="11034"/>
                  <a:pt x="7967" y="11371"/>
                </a:cubicBezTo>
                <a:cubicBezTo>
                  <a:pt x="8071" y="11736"/>
                  <a:pt x="8382" y="12012"/>
                  <a:pt x="8733" y="12158"/>
                </a:cubicBezTo>
                <a:cubicBezTo>
                  <a:pt x="9534" y="12491"/>
                  <a:pt x="10483" y="12334"/>
                  <a:pt x="11327" y="12609"/>
                </a:cubicBezTo>
                <a:cubicBezTo>
                  <a:pt x="12097" y="12860"/>
                  <a:pt x="12834" y="13300"/>
                  <a:pt x="13249" y="14019"/>
                </a:cubicBezTo>
                <a:cubicBezTo>
                  <a:pt x="13536" y="14513"/>
                  <a:pt x="13632" y="15071"/>
                  <a:pt x="13596" y="15637"/>
                </a:cubicBezTo>
                <a:lnTo>
                  <a:pt x="16034" y="15637"/>
                </a:lnTo>
                <a:lnTo>
                  <a:pt x="16034" y="7219"/>
                </a:lnTo>
                <a:cubicBezTo>
                  <a:pt x="15447" y="6933"/>
                  <a:pt x="14831" y="7287"/>
                  <a:pt x="14484" y="6124"/>
                </a:cubicBezTo>
                <a:cubicBezTo>
                  <a:pt x="14352" y="5684"/>
                  <a:pt x="13951" y="5373"/>
                  <a:pt x="13493" y="5373"/>
                </a:cubicBezTo>
                <a:lnTo>
                  <a:pt x="13482" y="5373"/>
                </a:lnTo>
                <a:cubicBezTo>
                  <a:pt x="13429" y="5370"/>
                  <a:pt x="13377" y="5369"/>
                  <a:pt x="13324" y="5369"/>
                </a:cubicBezTo>
                <a:cubicBezTo>
                  <a:pt x="12418" y="5369"/>
                  <a:pt x="11511" y="5698"/>
                  <a:pt x="10603" y="5698"/>
                </a:cubicBezTo>
                <a:cubicBezTo>
                  <a:pt x="10191" y="5698"/>
                  <a:pt x="9779" y="5630"/>
                  <a:pt x="9366" y="5434"/>
                </a:cubicBezTo>
                <a:cubicBezTo>
                  <a:pt x="8235" y="4836"/>
                  <a:pt x="9130" y="3465"/>
                  <a:pt x="8414" y="2628"/>
                </a:cubicBezTo>
                <a:cubicBezTo>
                  <a:pt x="8099" y="2255"/>
                  <a:pt x="7732" y="2134"/>
                  <a:pt x="7336" y="2134"/>
                </a:cubicBezTo>
                <a:cubicBezTo>
                  <a:pt x="6620" y="2134"/>
                  <a:pt x="5811" y="2528"/>
                  <a:pt x="5049" y="2528"/>
                </a:cubicBezTo>
                <a:cubicBezTo>
                  <a:pt x="4957" y="2528"/>
                  <a:pt x="4865" y="2523"/>
                  <a:pt x="4775" y="2510"/>
                </a:cubicBezTo>
                <a:cubicBezTo>
                  <a:pt x="3554" y="2349"/>
                  <a:pt x="3372" y="1007"/>
                  <a:pt x="3683"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flipH="1">
            <a:off x="-76216" y="-61000"/>
            <a:ext cx="5395241" cy="5261616"/>
          </a:xfrm>
          <a:custGeom>
            <a:avLst/>
            <a:gdLst/>
            <a:ahLst/>
            <a:cxnLst/>
            <a:rect l="l" t="t" r="r" b="b"/>
            <a:pathLst>
              <a:path w="16034" h="15637" extrusionOk="0">
                <a:moveTo>
                  <a:pt x="813" y="1"/>
                </a:moveTo>
                <a:cubicBezTo>
                  <a:pt x="1260" y="416"/>
                  <a:pt x="1529" y="1042"/>
                  <a:pt x="1393" y="1629"/>
                </a:cubicBezTo>
                <a:cubicBezTo>
                  <a:pt x="1171" y="2574"/>
                  <a:pt x="0" y="3251"/>
                  <a:pt x="183" y="4202"/>
                </a:cubicBezTo>
                <a:cubicBezTo>
                  <a:pt x="276" y="4675"/>
                  <a:pt x="702" y="5022"/>
                  <a:pt x="1156" y="5180"/>
                </a:cubicBezTo>
                <a:cubicBezTo>
                  <a:pt x="1607" y="5341"/>
                  <a:pt x="2098" y="5351"/>
                  <a:pt x="2577" y="5398"/>
                </a:cubicBezTo>
                <a:cubicBezTo>
                  <a:pt x="3211" y="5462"/>
                  <a:pt x="3858" y="5605"/>
                  <a:pt x="4363" y="5995"/>
                </a:cubicBezTo>
                <a:cubicBezTo>
                  <a:pt x="4864" y="6386"/>
                  <a:pt x="5183" y="7069"/>
                  <a:pt x="4986" y="7674"/>
                </a:cubicBezTo>
                <a:cubicBezTo>
                  <a:pt x="4800" y="8239"/>
                  <a:pt x="4202" y="8783"/>
                  <a:pt x="4474" y="9317"/>
                </a:cubicBezTo>
                <a:cubicBezTo>
                  <a:pt x="4619" y="9605"/>
                  <a:pt x="4881" y="9701"/>
                  <a:pt x="5181" y="9701"/>
                </a:cubicBezTo>
                <a:cubicBezTo>
                  <a:pt x="5686" y="9701"/>
                  <a:pt x="6301" y="9427"/>
                  <a:pt x="6661" y="9331"/>
                </a:cubicBezTo>
                <a:cubicBezTo>
                  <a:pt x="6850" y="9281"/>
                  <a:pt x="7054" y="9233"/>
                  <a:pt x="7248" y="9233"/>
                </a:cubicBezTo>
                <a:cubicBezTo>
                  <a:pt x="7414" y="9233"/>
                  <a:pt x="7572" y="9268"/>
                  <a:pt x="7706" y="9367"/>
                </a:cubicBezTo>
                <a:cubicBezTo>
                  <a:pt x="7988" y="9578"/>
                  <a:pt x="8035" y="9979"/>
                  <a:pt x="7999" y="10329"/>
                </a:cubicBezTo>
                <a:cubicBezTo>
                  <a:pt x="7963" y="10677"/>
                  <a:pt x="7870" y="11034"/>
                  <a:pt x="7967" y="11371"/>
                </a:cubicBezTo>
                <a:cubicBezTo>
                  <a:pt x="8071" y="11736"/>
                  <a:pt x="8382" y="12012"/>
                  <a:pt x="8733" y="12158"/>
                </a:cubicBezTo>
                <a:cubicBezTo>
                  <a:pt x="9534" y="12491"/>
                  <a:pt x="10483" y="12334"/>
                  <a:pt x="11327" y="12609"/>
                </a:cubicBezTo>
                <a:cubicBezTo>
                  <a:pt x="12097" y="12860"/>
                  <a:pt x="12834" y="13300"/>
                  <a:pt x="13249" y="14019"/>
                </a:cubicBezTo>
                <a:cubicBezTo>
                  <a:pt x="13536" y="14513"/>
                  <a:pt x="13632" y="15071"/>
                  <a:pt x="13596" y="15637"/>
                </a:cubicBezTo>
                <a:lnTo>
                  <a:pt x="16034" y="15637"/>
                </a:lnTo>
                <a:lnTo>
                  <a:pt x="16034" y="11983"/>
                </a:lnTo>
                <a:cubicBezTo>
                  <a:pt x="15808" y="11944"/>
                  <a:pt x="15583" y="11908"/>
                  <a:pt x="15361" y="11854"/>
                </a:cubicBezTo>
                <a:cubicBezTo>
                  <a:pt x="14799" y="11718"/>
                  <a:pt x="14216" y="11428"/>
                  <a:pt x="13983" y="10898"/>
                </a:cubicBezTo>
                <a:cubicBezTo>
                  <a:pt x="13861" y="10612"/>
                  <a:pt x="13851" y="10287"/>
                  <a:pt x="13725" y="10004"/>
                </a:cubicBezTo>
                <a:cubicBezTo>
                  <a:pt x="13443" y="9367"/>
                  <a:pt x="12663" y="9116"/>
                  <a:pt x="11959" y="9116"/>
                </a:cubicBezTo>
                <a:cubicBezTo>
                  <a:pt x="11939" y="9116"/>
                  <a:pt x="11920" y="9116"/>
                  <a:pt x="11900" y="9116"/>
                </a:cubicBezTo>
                <a:cubicBezTo>
                  <a:pt x="10969" y="9134"/>
                  <a:pt x="10059" y="9453"/>
                  <a:pt x="9129" y="9453"/>
                </a:cubicBezTo>
                <a:cubicBezTo>
                  <a:pt x="9104" y="9453"/>
                  <a:pt x="9080" y="9453"/>
                  <a:pt x="9055" y="9453"/>
                </a:cubicBezTo>
                <a:cubicBezTo>
                  <a:pt x="8099" y="9435"/>
                  <a:pt x="7022" y="8876"/>
                  <a:pt x="6925" y="7924"/>
                </a:cubicBezTo>
                <a:cubicBezTo>
                  <a:pt x="6822" y="6933"/>
                  <a:pt x="7817" y="5942"/>
                  <a:pt x="7387" y="5044"/>
                </a:cubicBezTo>
                <a:cubicBezTo>
                  <a:pt x="7133" y="4517"/>
                  <a:pt x="6485" y="4306"/>
                  <a:pt x="5902" y="4306"/>
                </a:cubicBezTo>
                <a:cubicBezTo>
                  <a:pt x="5165" y="4306"/>
                  <a:pt x="4442" y="4553"/>
                  <a:pt x="3701" y="4557"/>
                </a:cubicBezTo>
                <a:cubicBezTo>
                  <a:pt x="3697" y="4557"/>
                  <a:pt x="3694" y="4557"/>
                  <a:pt x="3690" y="4557"/>
                </a:cubicBezTo>
                <a:cubicBezTo>
                  <a:pt x="2952" y="4557"/>
                  <a:pt x="2118" y="4199"/>
                  <a:pt x="1940" y="3487"/>
                </a:cubicBezTo>
                <a:cubicBezTo>
                  <a:pt x="1783" y="2846"/>
                  <a:pt x="2201" y="2220"/>
                  <a:pt x="2373" y="1583"/>
                </a:cubicBezTo>
                <a:cubicBezTo>
                  <a:pt x="2466" y="1236"/>
                  <a:pt x="2506" y="595"/>
                  <a:pt x="2427"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flipH="1">
            <a:off x="1950422" y="1013406"/>
            <a:ext cx="235205" cy="236212"/>
          </a:xfrm>
          <a:custGeom>
            <a:avLst/>
            <a:gdLst/>
            <a:ahLst/>
            <a:cxnLst/>
            <a:rect l="l" t="t" r="r" b="b"/>
            <a:pathLst>
              <a:path w="699" h="702" extrusionOk="0">
                <a:moveTo>
                  <a:pt x="348" y="0"/>
                </a:moveTo>
                <a:cubicBezTo>
                  <a:pt x="154" y="0"/>
                  <a:pt x="1" y="158"/>
                  <a:pt x="1" y="351"/>
                </a:cubicBezTo>
                <a:cubicBezTo>
                  <a:pt x="1" y="544"/>
                  <a:pt x="154" y="702"/>
                  <a:pt x="348" y="702"/>
                </a:cubicBezTo>
                <a:cubicBezTo>
                  <a:pt x="541" y="702"/>
                  <a:pt x="698" y="544"/>
                  <a:pt x="698" y="351"/>
                </a:cubicBezTo>
                <a:cubicBezTo>
                  <a:pt x="698" y="158"/>
                  <a:pt x="541" y="0"/>
                  <a:pt x="348"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flipH="1">
            <a:off x="1374687" y="4413955"/>
            <a:ext cx="236551" cy="236549"/>
          </a:xfrm>
          <a:custGeom>
            <a:avLst/>
            <a:gdLst/>
            <a:ahLst/>
            <a:cxnLst/>
            <a:rect l="l" t="t" r="r" b="b"/>
            <a:pathLst>
              <a:path w="703" h="703" extrusionOk="0">
                <a:moveTo>
                  <a:pt x="351" y="1"/>
                </a:moveTo>
                <a:cubicBezTo>
                  <a:pt x="158" y="1"/>
                  <a:pt x="1" y="158"/>
                  <a:pt x="1" y="352"/>
                </a:cubicBezTo>
                <a:cubicBezTo>
                  <a:pt x="1" y="545"/>
                  <a:pt x="158" y="702"/>
                  <a:pt x="351" y="702"/>
                </a:cubicBezTo>
                <a:cubicBezTo>
                  <a:pt x="545" y="702"/>
                  <a:pt x="702" y="545"/>
                  <a:pt x="702" y="352"/>
                </a:cubicBezTo>
                <a:cubicBezTo>
                  <a:pt x="702" y="158"/>
                  <a:pt x="545" y="1"/>
                  <a:pt x="351"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flipH="1">
            <a:off x="2147941" y="807476"/>
            <a:ext cx="146036" cy="146034"/>
          </a:xfrm>
          <a:custGeom>
            <a:avLst/>
            <a:gdLst/>
            <a:ahLst/>
            <a:cxnLst/>
            <a:rect l="l" t="t" r="r" b="b"/>
            <a:pathLst>
              <a:path w="434" h="434" extrusionOk="0">
                <a:moveTo>
                  <a:pt x="219" y="0"/>
                </a:moveTo>
                <a:cubicBezTo>
                  <a:pt x="97" y="0"/>
                  <a:pt x="0" y="97"/>
                  <a:pt x="0" y="219"/>
                </a:cubicBezTo>
                <a:cubicBezTo>
                  <a:pt x="0" y="337"/>
                  <a:pt x="97" y="433"/>
                  <a:pt x="219" y="433"/>
                </a:cubicBezTo>
                <a:cubicBezTo>
                  <a:pt x="337" y="433"/>
                  <a:pt x="433" y="337"/>
                  <a:pt x="433" y="219"/>
                </a:cubicBezTo>
                <a:cubicBezTo>
                  <a:pt x="433" y="97"/>
                  <a:pt x="337" y="0"/>
                  <a:pt x="219"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flipH="1">
            <a:off x="1680556" y="4276667"/>
            <a:ext cx="145026" cy="145025"/>
          </a:xfrm>
          <a:custGeom>
            <a:avLst/>
            <a:gdLst/>
            <a:ahLst/>
            <a:cxnLst/>
            <a:rect l="l" t="t" r="r" b="b"/>
            <a:pathLst>
              <a:path w="431" h="431" extrusionOk="0">
                <a:moveTo>
                  <a:pt x="215" y="1"/>
                </a:moveTo>
                <a:cubicBezTo>
                  <a:pt x="97" y="1"/>
                  <a:pt x="1" y="98"/>
                  <a:pt x="1" y="216"/>
                </a:cubicBezTo>
                <a:cubicBezTo>
                  <a:pt x="1" y="334"/>
                  <a:pt x="97" y="430"/>
                  <a:pt x="215" y="430"/>
                </a:cubicBezTo>
                <a:cubicBezTo>
                  <a:pt x="333" y="430"/>
                  <a:pt x="430" y="334"/>
                  <a:pt x="430" y="216"/>
                </a:cubicBezTo>
                <a:cubicBezTo>
                  <a:pt x="430" y="98"/>
                  <a:pt x="333" y="1"/>
                  <a:pt x="215"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txBox="1">
            <a:spLocks noGrp="1"/>
          </p:cNvSpPr>
          <p:nvPr>
            <p:ph type="subTitle" idx="1"/>
          </p:nvPr>
        </p:nvSpPr>
        <p:spPr>
          <a:xfrm>
            <a:off x="5170397" y="2537025"/>
            <a:ext cx="1332000" cy="446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rgbClr val="D5309A"/>
                </a:solidFill>
                <a:latin typeface="Open Sans"/>
                <a:ea typeface="Open Sans"/>
                <a:cs typeface="Open Sans"/>
                <a:sym typeface="Open Sans"/>
              </a:defRPr>
            </a:lvl1pPr>
            <a:lvl2pPr lvl="1" rtl="0">
              <a:spcBef>
                <a:spcPts val="0"/>
              </a:spcBef>
              <a:spcAft>
                <a:spcPts val="0"/>
              </a:spcAft>
              <a:buNone/>
              <a:defRPr b="1">
                <a:solidFill>
                  <a:srgbClr val="423A9C"/>
                </a:solidFill>
                <a:latin typeface="Open Sans"/>
                <a:ea typeface="Open Sans"/>
                <a:cs typeface="Open Sans"/>
                <a:sym typeface="Open Sans"/>
              </a:defRPr>
            </a:lvl2pPr>
            <a:lvl3pPr lvl="2" rtl="0">
              <a:spcBef>
                <a:spcPts val="0"/>
              </a:spcBef>
              <a:spcAft>
                <a:spcPts val="0"/>
              </a:spcAft>
              <a:buNone/>
              <a:defRPr b="1">
                <a:solidFill>
                  <a:srgbClr val="423A9C"/>
                </a:solidFill>
                <a:latin typeface="Open Sans"/>
                <a:ea typeface="Open Sans"/>
                <a:cs typeface="Open Sans"/>
                <a:sym typeface="Open Sans"/>
              </a:defRPr>
            </a:lvl3pPr>
            <a:lvl4pPr lvl="3" rtl="0">
              <a:spcBef>
                <a:spcPts val="0"/>
              </a:spcBef>
              <a:spcAft>
                <a:spcPts val="0"/>
              </a:spcAft>
              <a:buNone/>
              <a:defRPr b="1">
                <a:solidFill>
                  <a:srgbClr val="423A9C"/>
                </a:solidFill>
                <a:latin typeface="Open Sans"/>
                <a:ea typeface="Open Sans"/>
                <a:cs typeface="Open Sans"/>
                <a:sym typeface="Open Sans"/>
              </a:defRPr>
            </a:lvl4pPr>
            <a:lvl5pPr lvl="4" rtl="0">
              <a:spcBef>
                <a:spcPts val="0"/>
              </a:spcBef>
              <a:spcAft>
                <a:spcPts val="0"/>
              </a:spcAft>
              <a:buNone/>
              <a:defRPr b="1">
                <a:solidFill>
                  <a:srgbClr val="423A9C"/>
                </a:solidFill>
                <a:latin typeface="Open Sans"/>
                <a:ea typeface="Open Sans"/>
                <a:cs typeface="Open Sans"/>
                <a:sym typeface="Open Sans"/>
              </a:defRPr>
            </a:lvl5pPr>
            <a:lvl6pPr lvl="5" rtl="0">
              <a:spcBef>
                <a:spcPts val="0"/>
              </a:spcBef>
              <a:spcAft>
                <a:spcPts val="0"/>
              </a:spcAft>
              <a:buNone/>
              <a:defRPr b="1">
                <a:solidFill>
                  <a:srgbClr val="423A9C"/>
                </a:solidFill>
                <a:latin typeface="Open Sans"/>
                <a:ea typeface="Open Sans"/>
                <a:cs typeface="Open Sans"/>
                <a:sym typeface="Open Sans"/>
              </a:defRPr>
            </a:lvl6pPr>
            <a:lvl7pPr lvl="6" rtl="0">
              <a:spcBef>
                <a:spcPts val="0"/>
              </a:spcBef>
              <a:spcAft>
                <a:spcPts val="0"/>
              </a:spcAft>
              <a:buNone/>
              <a:defRPr b="1">
                <a:solidFill>
                  <a:srgbClr val="423A9C"/>
                </a:solidFill>
                <a:latin typeface="Open Sans"/>
                <a:ea typeface="Open Sans"/>
                <a:cs typeface="Open Sans"/>
                <a:sym typeface="Open Sans"/>
              </a:defRPr>
            </a:lvl7pPr>
            <a:lvl8pPr lvl="7" rtl="0">
              <a:spcBef>
                <a:spcPts val="0"/>
              </a:spcBef>
              <a:spcAft>
                <a:spcPts val="0"/>
              </a:spcAft>
              <a:buNone/>
              <a:defRPr b="1">
                <a:solidFill>
                  <a:srgbClr val="423A9C"/>
                </a:solidFill>
                <a:latin typeface="Open Sans"/>
                <a:ea typeface="Open Sans"/>
                <a:cs typeface="Open Sans"/>
                <a:sym typeface="Open Sans"/>
              </a:defRPr>
            </a:lvl8pPr>
            <a:lvl9pPr lvl="8" rtl="0">
              <a:spcBef>
                <a:spcPts val="0"/>
              </a:spcBef>
              <a:spcAft>
                <a:spcPts val="0"/>
              </a:spcAft>
              <a:buNone/>
              <a:defRPr b="1">
                <a:solidFill>
                  <a:srgbClr val="423A9C"/>
                </a:solidFill>
                <a:latin typeface="Open Sans"/>
                <a:ea typeface="Open Sans"/>
                <a:cs typeface="Open Sans"/>
                <a:sym typeface="Open Sans"/>
              </a:defRPr>
            </a:lvl9pPr>
          </a:lstStyle>
          <a:p>
            <a:endParaRPr/>
          </a:p>
        </p:txBody>
      </p:sp>
      <p:sp>
        <p:nvSpPr>
          <p:cNvPr id="306" name="Google Shape;306;p16"/>
          <p:cNvSpPr txBox="1">
            <a:spLocks noGrp="1"/>
          </p:cNvSpPr>
          <p:nvPr>
            <p:ph type="subTitle" idx="2"/>
          </p:nvPr>
        </p:nvSpPr>
        <p:spPr>
          <a:xfrm>
            <a:off x="5170401" y="2983125"/>
            <a:ext cx="2293200" cy="5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mp; 2 columns slide 1">
  <p:cSld name="TITLE_AND_TWO_COLUMNS_3_3">
    <p:spTree>
      <p:nvGrpSpPr>
        <p:cNvPr id="1" name="Shape 335"/>
        <p:cNvGrpSpPr/>
        <p:nvPr/>
      </p:nvGrpSpPr>
      <p:grpSpPr>
        <a:xfrm>
          <a:off x="0" y="0"/>
          <a:ext cx="0" cy="0"/>
          <a:chOff x="0" y="0"/>
          <a:chExt cx="0" cy="0"/>
        </a:xfrm>
      </p:grpSpPr>
      <p:sp>
        <p:nvSpPr>
          <p:cNvPr id="336" name="Google Shape;336;p18"/>
          <p:cNvSpPr txBox="1">
            <a:spLocks noGrp="1"/>
          </p:cNvSpPr>
          <p:nvPr>
            <p:ph type="title"/>
          </p:nvPr>
        </p:nvSpPr>
        <p:spPr>
          <a:xfrm>
            <a:off x="1229850" y="664350"/>
            <a:ext cx="66843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34343"/>
              </a:buClr>
              <a:buSzPts val="2400"/>
              <a:buNone/>
              <a:defRPr b="0">
                <a:solidFill>
                  <a:srgbClr val="434343"/>
                </a:solidFill>
              </a:defRPr>
            </a:lvl1pPr>
            <a:lvl2pPr lvl="1" rtl="0">
              <a:spcBef>
                <a:spcPts val="0"/>
              </a:spcBef>
              <a:spcAft>
                <a:spcPts val="0"/>
              </a:spcAft>
              <a:buSzPts val="2400"/>
              <a:buNone/>
              <a:defRPr b="0"/>
            </a:lvl2pPr>
            <a:lvl3pPr lvl="2" rtl="0">
              <a:spcBef>
                <a:spcPts val="0"/>
              </a:spcBef>
              <a:spcAft>
                <a:spcPts val="0"/>
              </a:spcAft>
              <a:buSzPts val="2400"/>
              <a:buNone/>
              <a:defRPr b="0"/>
            </a:lvl3pPr>
            <a:lvl4pPr lvl="3" rtl="0">
              <a:spcBef>
                <a:spcPts val="0"/>
              </a:spcBef>
              <a:spcAft>
                <a:spcPts val="0"/>
              </a:spcAft>
              <a:buSzPts val="2400"/>
              <a:buNone/>
              <a:defRPr b="0"/>
            </a:lvl4pPr>
            <a:lvl5pPr lvl="4" rtl="0">
              <a:spcBef>
                <a:spcPts val="0"/>
              </a:spcBef>
              <a:spcAft>
                <a:spcPts val="0"/>
              </a:spcAft>
              <a:buSzPts val="2400"/>
              <a:buNone/>
              <a:defRPr b="0"/>
            </a:lvl5pPr>
            <a:lvl6pPr lvl="5" rtl="0">
              <a:spcBef>
                <a:spcPts val="0"/>
              </a:spcBef>
              <a:spcAft>
                <a:spcPts val="0"/>
              </a:spcAft>
              <a:buSzPts val="2400"/>
              <a:buNone/>
              <a:defRPr b="0"/>
            </a:lvl6pPr>
            <a:lvl7pPr lvl="6" rtl="0">
              <a:spcBef>
                <a:spcPts val="0"/>
              </a:spcBef>
              <a:spcAft>
                <a:spcPts val="0"/>
              </a:spcAft>
              <a:buSzPts val="2400"/>
              <a:buNone/>
              <a:defRPr b="0"/>
            </a:lvl7pPr>
            <a:lvl8pPr lvl="7" rtl="0">
              <a:spcBef>
                <a:spcPts val="0"/>
              </a:spcBef>
              <a:spcAft>
                <a:spcPts val="0"/>
              </a:spcAft>
              <a:buSzPts val="2400"/>
              <a:buNone/>
              <a:defRPr b="0"/>
            </a:lvl8pPr>
            <a:lvl9pPr lvl="8" rtl="0">
              <a:spcBef>
                <a:spcPts val="0"/>
              </a:spcBef>
              <a:spcAft>
                <a:spcPts val="0"/>
              </a:spcAft>
              <a:buSzPts val="2400"/>
              <a:buNone/>
              <a:defRPr b="0"/>
            </a:lvl9pPr>
          </a:lstStyle>
          <a:p>
            <a:endParaRPr/>
          </a:p>
        </p:txBody>
      </p:sp>
      <p:grpSp>
        <p:nvGrpSpPr>
          <p:cNvPr id="337" name="Google Shape;337;p18"/>
          <p:cNvGrpSpPr/>
          <p:nvPr/>
        </p:nvGrpSpPr>
        <p:grpSpPr>
          <a:xfrm>
            <a:off x="8066550" y="3878675"/>
            <a:ext cx="1448869" cy="1264819"/>
            <a:chOff x="7914150" y="3878675"/>
            <a:chExt cx="1448869" cy="1264819"/>
          </a:xfrm>
        </p:grpSpPr>
        <p:sp>
          <p:nvSpPr>
            <p:cNvPr id="338" name="Google Shape;338;p18"/>
            <p:cNvSpPr/>
            <p:nvPr/>
          </p:nvSpPr>
          <p:spPr>
            <a:xfrm>
              <a:off x="7914150" y="3878675"/>
              <a:ext cx="1448869" cy="1264773"/>
            </a:xfrm>
            <a:custGeom>
              <a:avLst/>
              <a:gdLst/>
              <a:ahLst/>
              <a:cxnLst/>
              <a:rect l="l" t="t" r="r" b="b"/>
              <a:pathLst>
                <a:path w="34462" h="30085" extrusionOk="0">
                  <a:moveTo>
                    <a:pt x="26373" y="1"/>
                  </a:moveTo>
                  <a:cubicBezTo>
                    <a:pt x="26416" y="502"/>
                    <a:pt x="26427" y="1003"/>
                    <a:pt x="26362" y="1500"/>
                  </a:cubicBezTo>
                  <a:cubicBezTo>
                    <a:pt x="26173" y="3000"/>
                    <a:pt x="25257" y="4389"/>
                    <a:pt x="23950" y="5154"/>
                  </a:cubicBezTo>
                  <a:cubicBezTo>
                    <a:pt x="20815" y="6997"/>
                    <a:pt x="16195" y="5201"/>
                    <a:pt x="13543" y="7688"/>
                  </a:cubicBezTo>
                  <a:cubicBezTo>
                    <a:pt x="12111" y="9027"/>
                    <a:pt x="11814" y="11188"/>
                    <a:pt x="11943" y="13146"/>
                  </a:cubicBezTo>
                  <a:cubicBezTo>
                    <a:pt x="12076" y="15100"/>
                    <a:pt x="12541" y="17058"/>
                    <a:pt x="12290" y="19004"/>
                  </a:cubicBezTo>
                  <a:cubicBezTo>
                    <a:pt x="12011" y="21220"/>
                    <a:pt x="10755" y="23296"/>
                    <a:pt x="8923" y="24573"/>
                  </a:cubicBezTo>
                  <a:cubicBezTo>
                    <a:pt x="6654" y="26159"/>
                    <a:pt x="3927" y="26849"/>
                    <a:pt x="1686" y="28539"/>
                  </a:cubicBezTo>
                  <a:cubicBezTo>
                    <a:pt x="988" y="29068"/>
                    <a:pt x="430" y="29584"/>
                    <a:pt x="1" y="30085"/>
                  </a:cubicBezTo>
                  <a:lnTo>
                    <a:pt x="34461" y="30085"/>
                  </a:lnTo>
                  <a:lnTo>
                    <a:pt x="34461" y="1"/>
                  </a:ln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8346775" y="4158254"/>
              <a:ext cx="863847" cy="985207"/>
            </a:xfrm>
            <a:custGeom>
              <a:avLst/>
              <a:gdLst/>
              <a:ahLst/>
              <a:cxnLst/>
              <a:rect l="l" t="t" r="r" b="b"/>
              <a:pathLst>
                <a:path w="20547" h="23435" extrusionOk="0">
                  <a:moveTo>
                    <a:pt x="20546" y="0"/>
                  </a:moveTo>
                  <a:cubicBezTo>
                    <a:pt x="17408" y="1564"/>
                    <a:pt x="13933" y="2717"/>
                    <a:pt x="11563" y="5286"/>
                  </a:cubicBezTo>
                  <a:cubicBezTo>
                    <a:pt x="8579" y="8525"/>
                    <a:pt x="8020" y="13274"/>
                    <a:pt x="5938" y="17154"/>
                  </a:cubicBezTo>
                  <a:cubicBezTo>
                    <a:pt x="4560" y="19723"/>
                    <a:pt x="2484" y="21914"/>
                    <a:pt x="0" y="23435"/>
                  </a:cubicBezTo>
                  <a:lnTo>
                    <a:pt x="20546" y="23435"/>
                  </a:lnTo>
                  <a:lnTo>
                    <a:pt x="20546" y="0"/>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8647488" y="4830843"/>
              <a:ext cx="486936" cy="312651"/>
            </a:xfrm>
            <a:custGeom>
              <a:avLst/>
              <a:gdLst/>
              <a:ahLst/>
              <a:cxnLst/>
              <a:rect l="l" t="t" r="r" b="b"/>
              <a:pathLst>
                <a:path w="11582" h="7437" extrusionOk="0">
                  <a:moveTo>
                    <a:pt x="10748" y="0"/>
                  </a:moveTo>
                  <a:cubicBezTo>
                    <a:pt x="10295" y="0"/>
                    <a:pt x="9840" y="41"/>
                    <a:pt x="9402" y="107"/>
                  </a:cubicBezTo>
                  <a:cubicBezTo>
                    <a:pt x="5454" y="690"/>
                    <a:pt x="970" y="3296"/>
                    <a:pt x="0" y="7437"/>
                  </a:cubicBezTo>
                  <a:lnTo>
                    <a:pt x="11581" y="7437"/>
                  </a:lnTo>
                  <a:lnTo>
                    <a:pt x="11581" y="50"/>
                  </a:lnTo>
                  <a:cubicBezTo>
                    <a:pt x="11307" y="16"/>
                    <a:pt x="11028" y="0"/>
                    <a:pt x="10748"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8270168" y="4723678"/>
              <a:ext cx="48475" cy="48472"/>
            </a:xfrm>
            <a:custGeom>
              <a:avLst/>
              <a:gdLst/>
              <a:ahLst/>
              <a:cxnLst/>
              <a:rect l="l" t="t" r="r" b="b"/>
              <a:pathLst>
                <a:path w="1153" h="1153" extrusionOk="0">
                  <a:moveTo>
                    <a:pt x="576" y="1"/>
                  </a:moveTo>
                  <a:cubicBezTo>
                    <a:pt x="258" y="1"/>
                    <a:pt x="0" y="258"/>
                    <a:pt x="0" y="577"/>
                  </a:cubicBezTo>
                  <a:cubicBezTo>
                    <a:pt x="0" y="895"/>
                    <a:pt x="258" y="1153"/>
                    <a:pt x="576" y="1153"/>
                  </a:cubicBezTo>
                  <a:cubicBezTo>
                    <a:pt x="895" y="1153"/>
                    <a:pt x="1153" y="895"/>
                    <a:pt x="1153" y="577"/>
                  </a:cubicBezTo>
                  <a:cubicBezTo>
                    <a:pt x="1153" y="258"/>
                    <a:pt x="895" y="1"/>
                    <a:pt x="576"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8369010" y="4106206"/>
              <a:ext cx="48475" cy="48304"/>
            </a:xfrm>
            <a:custGeom>
              <a:avLst/>
              <a:gdLst/>
              <a:ahLst/>
              <a:cxnLst/>
              <a:rect l="l" t="t" r="r" b="b"/>
              <a:pathLst>
                <a:path w="1153" h="1149" extrusionOk="0">
                  <a:moveTo>
                    <a:pt x="577" y="0"/>
                  </a:moveTo>
                  <a:cubicBezTo>
                    <a:pt x="258" y="0"/>
                    <a:pt x="1" y="258"/>
                    <a:pt x="1" y="573"/>
                  </a:cubicBezTo>
                  <a:cubicBezTo>
                    <a:pt x="1" y="891"/>
                    <a:pt x="258" y="1149"/>
                    <a:pt x="577" y="1149"/>
                  </a:cubicBezTo>
                  <a:cubicBezTo>
                    <a:pt x="895" y="1149"/>
                    <a:pt x="1153" y="891"/>
                    <a:pt x="1153" y="573"/>
                  </a:cubicBezTo>
                  <a:cubicBezTo>
                    <a:pt x="1153" y="258"/>
                    <a:pt x="895" y="0"/>
                    <a:pt x="577"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8470418" y="4119408"/>
              <a:ext cx="33298" cy="33296"/>
            </a:xfrm>
            <a:custGeom>
              <a:avLst/>
              <a:gdLst/>
              <a:ahLst/>
              <a:cxnLst/>
              <a:rect l="l" t="t" r="r" b="b"/>
              <a:pathLst>
                <a:path w="792" h="792" extrusionOk="0">
                  <a:moveTo>
                    <a:pt x="398" y="1"/>
                  </a:moveTo>
                  <a:cubicBezTo>
                    <a:pt x="180" y="1"/>
                    <a:pt x="1" y="176"/>
                    <a:pt x="1" y="395"/>
                  </a:cubicBezTo>
                  <a:cubicBezTo>
                    <a:pt x="1" y="613"/>
                    <a:pt x="180" y="792"/>
                    <a:pt x="398" y="792"/>
                  </a:cubicBezTo>
                  <a:cubicBezTo>
                    <a:pt x="616" y="792"/>
                    <a:pt x="792" y="613"/>
                    <a:pt x="792" y="395"/>
                  </a:cubicBezTo>
                  <a:cubicBezTo>
                    <a:pt x="792" y="176"/>
                    <a:pt x="616" y="1"/>
                    <a:pt x="398"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8795282" y="4059540"/>
              <a:ext cx="33129" cy="33296"/>
            </a:xfrm>
            <a:custGeom>
              <a:avLst/>
              <a:gdLst/>
              <a:ahLst/>
              <a:cxnLst/>
              <a:rect l="l" t="t" r="r" b="b"/>
              <a:pathLst>
                <a:path w="788" h="792" extrusionOk="0">
                  <a:moveTo>
                    <a:pt x="394" y="1"/>
                  </a:moveTo>
                  <a:cubicBezTo>
                    <a:pt x="176" y="1"/>
                    <a:pt x="0" y="180"/>
                    <a:pt x="0" y="398"/>
                  </a:cubicBezTo>
                  <a:cubicBezTo>
                    <a:pt x="0" y="616"/>
                    <a:pt x="176" y="792"/>
                    <a:pt x="394" y="792"/>
                  </a:cubicBezTo>
                  <a:cubicBezTo>
                    <a:pt x="612" y="792"/>
                    <a:pt x="788" y="616"/>
                    <a:pt x="788" y="398"/>
                  </a:cubicBezTo>
                  <a:cubicBezTo>
                    <a:pt x="788" y="180"/>
                    <a:pt x="612" y="1"/>
                    <a:pt x="394"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8270171" y="4962909"/>
              <a:ext cx="48475" cy="48514"/>
            </a:xfrm>
            <a:custGeom>
              <a:avLst/>
              <a:gdLst/>
              <a:ahLst/>
              <a:cxnLst/>
              <a:rect l="l" t="t" r="r" b="b"/>
              <a:pathLst>
                <a:path w="1153" h="1154" extrusionOk="0">
                  <a:moveTo>
                    <a:pt x="577" y="1"/>
                  </a:moveTo>
                  <a:cubicBezTo>
                    <a:pt x="258" y="1"/>
                    <a:pt x="1" y="258"/>
                    <a:pt x="1" y="577"/>
                  </a:cubicBezTo>
                  <a:cubicBezTo>
                    <a:pt x="1" y="895"/>
                    <a:pt x="258" y="1153"/>
                    <a:pt x="577" y="1153"/>
                  </a:cubicBezTo>
                  <a:cubicBezTo>
                    <a:pt x="895" y="1153"/>
                    <a:pt x="1153" y="895"/>
                    <a:pt x="1153" y="577"/>
                  </a:cubicBezTo>
                  <a:cubicBezTo>
                    <a:pt x="1153" y="258"/>
                    <a:pt x="895" y="1"/>
                    <a:pt x="577"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8539788" y="4278326"/>
              <a:ext cx="48475" cy="48346"/>
            </a:xfrm>
            <a:custGeom>
              <a:avLst/>
              <a:gdLst/>
              <a:ahLst/>
              <a:cxnLst/>
              <a:rect l="l" t="t" r="r" b="b"/>
              <a:pathLst>
                <a:path w="1153" h="1150" extrusionOk="0">
                  <a:moveTo>
                    <a:pt x="577" y="0"/>
                  </a:moveTo>
                  <a:cubicBezTo>
                    <a:pt x="258" y="0"/>
                    <a:pt x="0" y="258"/>
                    <a:pt x="0" y="576"/>
                  </a:cubicBezTo>
                  <a:cubicBezTo>
                    <a:pt x="0" y="891"/>
                    <a:pt x="258" y="1149"/>
                    <a:pt x="577" y="1149"/>
                  </a:cubicBezTo>
                  <a:cubicBezTo>
                    <a:pt x="895" y="1149"/>
                    <a:pt x="1153" y="891"/>
                    <a:pt x="1153" y="576"/>
                  </a:cubicBezTo>
                  <a:cubicBezTo>
                    <a:pt x="1153" y="258"/>
                    <a:pt x="895" y="0"/>
                    <a:pt x="577"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8175767" y="4837223"/>
              <a:ext cx="88499" cy="80549"/>
            </a:xfrm>
            <a:custGeom>
              <a:avLst/>
              <a:gdLst/>
              <a:ahLst/>
              <a:cxnLst/>
              <a:rect l="l" t="t" r="r" b="b"/>
              <a:pathLst>
                <a:path w="2105" h="1916" extrusionOk="0">
                  <a:moveTo>
                    <a:pt x="1054" y="0"/>
                  </a:moveTo>
                  <a:cubicBezTo>
                    <a:pt x="809" y="0"/>
                    <a:pt x="564" y="93"/>
                    <a:pt x="376" y="280"/>
                  </a:cubicBezTo>
                  <a:cubicBezTo>
                    <a:pt x="0" y="655"/>
                    <a:pt x="0" y="1260"/>
                    <a:pt x="376" y="1636"/>
                  </a:cubicBezTo>
                  <a:cubicBezTo>
                    <a:pt x="564" y="1822"/>
                    <a:pt x="809" y="1915"/>
                    <a:pt x="1054" y="1915"/>
                  </a:cubicBezTo>
                  <a:cubicBezTo>
                    <a:pt x="1299" y="1915"/>
                    <a:pt x="1543" y="1822"/>
                    <a:pt x="1729" y="1636"/>
                  </a:cubicBezTo>
                  <a:cubicBezTo>
                    <a:pt x="2105" y="1260"/>
                    <a:pt x="2105" y="655"/>
                    <a:pt x="1729" y="280"/>
                  </a:cubicBezTo>
                  <a:cubicBezTo>
                    <a:pt x="1543" y="93"/>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8594333" y="4470830"/>
              <a:ext cx="88499" cy="80465"/>
            </a:xfrm>
            <a:custGeom>
              <a:avLst/>
              <a:gdLst/>
              <a:ahLst/>
              <a:cxnLst/>
              <a:rect l="l" t="t" r="r" b="b"/>
              <a:pathLst>
                <a:path w="2105" h="1914" extrusionOk="0">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8619370" y="4892855"/>
              <a:ext cx="88499" cy="80465"/>
            </a:xfrm>
            <a:custGeom>
              <a:avLst/>
              <a:gdLst/>
              <a:ahLst/>
              <a:cxnLst/>
              <a:rect l="l" t="t" r="r" b="b"/>
              <a:pathLst>
                <a:path w="2105" h="1914" extrusionOk="0">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18"/>
          <p:cNvSpPr/>
          <p:nvPr/>
        </p:nvSpPr>
        <p:spPr>
          <a:xfrm rot="10800000">
            <a:off x="-350258" y="-183939"/>
            <a:ext cx="2478372" cy="1655176"/>
          </a:xfrm>
          <a:custGeom>
            <a:avLst/>
            <a:gdLst/>
            <a:ahLst/>
            <a:cxnLst/>
            <a:rect l="l" t="t" r="r" b="b"/>
            <a:pathLst>
              <a:path w="23414" h="15637" extrusionOk="0">
                <a:moveTo>
                  <a:pt x="20178" y="0"/>
                </a:moveTo>
                <a:cubicBezTo>
                  <a:pt x="20063" y="108"/>
                  <a:pt x="19956" y="219"/>
                  <a:pt x="19852" y="344"/>
                </a:cubicBezTo>
                <a:cubicBezTo>
                  <a:pt x="19455" y="831"/>
                  <a:pt x="19208" y="1428"/>
                  <a:pt x="18857" y="1954"/>
                </a:cubicBezTo>
                <a:cubicBezTo>
                  <a:pt x="18510" y="2480"/>
                  <a:pt x="18002" y="2967"/>
                  <a:pt x="17372" y="3028"/>
                </a:cubicBezTo>
                <a:cubicBezTo>
                  <a:pt x="17319" y="3034"/>
                  <a:pt x="17265" y="3036"/>
                  <a:pt x="17211" y="3036"/>
                </a:cubicBezTo>
                <a:cubicBezTo>
                  <a:pt x="16771" y="3036"/>
                  <a:pt x="16318" y="2868"/>
                  <a:pt x="15889" y="2868"/>
                </a:cubicBezTo>
                <a:cubicBezTo>
                  <a:pt x="15734" y="2868"/>
                  <a:pt x="15583" y="2890"/>
                  <a:pt x="15436" y="2949"/>
                </a:cubicBezTo>
                <a:cubicBezTo>
                  <a:pt x="14820" y="3200"/>
                  <a:pt x="14627" y="3955"/>
                  <a:pt x="14255" y="4506"/>
                </a:cubicBezTo>
                <a:cubicBezTo>
                  <a:pt x="13893" y="5039"/>
                  <a:pt x="13303" y="5411"/>
                  <a:pt x="12669" y="5512"/>
                </a:cubicBezTo>
                <a:cubicBezTo>
                  <a:pt x="12236" y="5580"/>
                  <a:pt x="11793" y="5526"/>
                  <a:pt x="11363" y="5608"/>
                </a:cubicBezTo>
                <a:cubicBezTo>
                  <a:pt x="10522" y="5769"/>
                  <a:pt x="9817" y="6492"/>
                  <a:pt x="9681" y="7340"/>
                </a:cubicBezTo>
                <a:cubicBezTo>
                  <a:pt x="9545" y="8171"/>
                  <a:pt x="9914" y="9012"/>
                  <a:pt x="9842" y="9849"/>
                </a:cubicBezTo>
                <a:cubicBezTo>
                  <a:pt x="9771" y="10758"/>
                  <a:pt x="9144" y="11599"/>
                  <a:pt x="8296" y="11929"/>
                </a:cubicBezTo>
                <a:cubicBezTo>
                  <a:pt x="7441" y="12261"/>
                  <a:pt x="6414" y="12111"/>
                  <a:pt x="5651" y="12623"/>
                </a:cubicBezTo>
                <a:cubicBezTo>
                  <a:pt x="5637" y="12634"/>
                  <a:pt x="5626" y="12641"/>
                  <a:pt x="5612" y="12651"/>
                </a:cubicBezTo>
                <a:cubicBezTo>
                  <a:pt x="5526" y="12719"/>
                  <a:pt x="5447" y="12809"/>
                  <a:pt x="5376" y="12916"/>
                </a:cubicBezTo>
                <a:cubicBezTo>
                  <a:pt x="5140" y="13263"/>
                  <a:pt x="4864" y="13582"/>
                  <a:pt x="4560" y="13865"/>
                </a:cubicBezTo>
                <a:cubicBezTo>
                  <a:pt x="4460" y="13990"/>
                  <a:pt x="4356" y="14108"/>
                  <a:pt x="4238" y="14215"/>
                </a:cubicBezTo>
                <a:cubicBezTo>
                  <a:pt x="3976" y="14452"/>
                  <a:pt x="3672" y="14623"/>
                  <a:pt x="3343" y="14742"/>
                </a:cubicBezTo>
                <a:cubicBezTo>
                  <a:pt x="2742" y="15067"/>
                  <a:pt x="2083" y="15293"/>
                  <a:pt x="1400" y="15407"/>
                </a:cubicBezTo>
                <a:lnTo>
                  <a:pt x="0" y="15636"/>
                </a:lnTo>
                <a:lnTo>
                  <a:pt x="23413" y="15636"/>
                </a:lnTo>
                <a:lnTo>
                  <a:pt x="23413" y="0"/>
                </a:lnTo>
                <a:close/>
              </a:path>
            </a:pathLst>
          </a:custGeom>
          <a:solidFill>
            <a:srgbClr val="56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1" name="Google Shape;351;p18"/>
          <p:cNvSpPr/>
          <p:nvPr/>
        </p:nvSpPr>
        <p:spPr>
          <a:xfrm rot="10800000">
            <a:off x="-350258" y="-183939"/>
            <a:ext cx="2478372" cy="1655176"/>
          </a:xfrm>
          <a:custGeom>
            <a:avLst/>
            <a:gdLst/>
            <a:ahLst/>
            <a:cxnLst/>
            <a:rect l="l" t="t" r="r" b="b"/>
            <a:pathLst>
              <a:path w="23414" h="15637" extrusionOk="0">
                <a:moveTo>
                  <a:pt x="20178" y="0"/>
                </a:moveTo>
                <a:cubicBezTo>
                  <a:pt x="20063" y="108"/>
                  <a:pt x="19956" y="219"/>
                  <a:pt x="19852" y="344"/>
                </a:cubicBezTo>
                <a:cubicBezTo>
                  <a:pt x="19455" y="831"/>
                  <a:pt x="19208" y="1428"/>
                  <a:pt x="18857" y="1954"/>
                </a:cubicBezTo>
                <a:cubicBezTo>
                  <a:pt x="18510" y="2480"/>
                  <a:pt x="18002" y="2967"/>
                  <a:pt x="17372" y="3028"/>
                </a:cubicBezTo>
                <a:cubicBezTo>
                  <a:pt x="17319" y="3034"/>
                  <a:pt x="17265" y="3036"/>
                  <a:pt x="17211" y="3036"/>
                </a:cubicBezTo>
                <a:cubicBezTo>
                  <a:pt x="16771" y="3036"/>
                  <a:pt x="16318" y="2868"/>
                  <a:pt x="15889" y="2868"/>
                </a:cubicBezTo>
                <a:cubicBezTo>
                  <a:pt x="15734" y="2868"/>
                  <a:pt x="15583" y="2890"/>
                  <a:pt x="15436" y="2949"/>
                </a:cubicBezTo>
                <a:cubicBezTo>
                  <a:pt x="14820" y="3200"/>
                  <a:pt x="14627" y="3955"/>
                  <a:pt x="14255" y="4506"/>
                </a:cubicBezTo>
                <a:cubicBezTo>
                  <a:pt x="13893" y="5039"/>
                  <a:pt x="13303" y="5411"/>
                  <a:pt x="12669" y="5512"/>
                </a:cubicBezTo>
                <a:cubicBezTo>
                  <a:pt x="12236" y="5580"/>
                  <a:pt x="11793" y="5526"/>
                  <a:pt x="11363" y="5608"/>
                </a:cubicBezTo>
                <a:cubicBezTo>
                  <a:pt x="10522" y="5769"/>
                  <a:pt x="9817" y="6492"/>
                  <a:pt x="9681" y="7340"/>
                </a:cubicBezTo>
                <a:cubicBezTo>
                  <a:pt x="9545" y="8171"/>
                  <a:pt x="9914" y="9012"/>
                  <a:pt x="9842" y="9849"/>
                </a:cubicBezTo>
                <a:cubicBezTo>
                  <a:pt x="9771" y="10758"/>
                  <a:pt x="9144" y="11599"/>
                  <a:pt x="8296" y="11929"/>
                </a:cubicBezTo>
                <a:cubicBezTo>
                  <a:pt x="7441" y="12261"/>
                  <a:pt x="6414" y="12111"/>
                  <a:pt x="5651" y="12623"/>
                </a:cubicBezTo>
                <a:cubicBezTo>
                  <a:pt x="5637" y="12634"/>
                  <a:pt x="5626" y="12641"/>
                  <a:pt x="5612" y="12651"/>
                </a:cubicBezTo>
                <a:cubicBezTo>
                  <a:pt x="5526" y="12719"/>
                  <a:pt x="5447" y="12809"/>
                  <a:pt x="5376" y="12916"/>
                </a:cubicBezTo>
                <a:cubicBezTo>
                  <a:pt x="5140" y="13263"/>
                  <a:pt x="4864" y="13582"/>
                  <a:pt x="4560" y="13865"/>
                </a:cubicBezTo>
                <a:cubicBezTo>
                  <a:pt x="4191" y="14208"/>
                  <a:pt x="3783" y="14502"/>
                  <a:pt x="3343" y="14742"/>
                </a:cubicBezTo>
                <a:cubicBezTo>
                  <a:pt x="2742" y="15067"/>
                  <a:pt x="2083" y="15293"/>
                  <a:pt x="1400" y="15407"/>
                </a:cubicBezTo>
                <a:lnTo>
                  <a:pt x="0" y="15636"/>
                </a:lnTo>
                <a:lnTo>
                  <a:pt x="4839" y="15636"/>
                </a:lnTo>
                <a:cubicBezTo>
                  <a:pt x="5064" y="15321"/>
                  <a:pt x="5254" y="14974"/>
                  <a:pt x="5412" y="14616"/>
                </a:cubicBezTo>
                <a:cubicBezTo>
                  <a:pt x="5694" y="13972"/>
                  <a:pt x="6006" y="13228"/>
                  <a:pt x="6700" y="12938"/>
                </a:cubicBezTo>
                <a:cubicBezTo>
                  <a:pt x="6963" y="12828"/>
                  <a:pt x="7245" y="12802"/>
                  <a:pt x="7532" y="12802"/>
                </a:cubicBezTo>
                <a:cubicBezTo>
                  <a:pt x="7779" y="12802"/>
                  <a:pt x="8029" y="12821"/>
                  <a:pt x="8276" y="12821"/>
                </a:cubicBezTo>
                <a:cubicBezTo>
                  <a:pt x="8311" y="12821"/>
                  <a:pt x="8347" y="12821"/>
                  <a:pt x="8382" y="12820"/>
                </a:cubicBezTo>
                <a:cubicBezTo>
                  <a:pt x="9760" y="12777"/>
                  <a:pt x="11127" y="11725"/>
                  <a:pt x="11245" y="10350"/>
                </a:cubicBezTo>
                <a:cubicBezTo>
                  <a:pt x="11292" y="9810"/>
                  <a:pt x="11152" y="9269"/>
                  <a:pt x="11120" y="8729"/>
                </a:cubicBezTo>
                <a:cubicBezTo>
                  <a:pt x="11084" y="8185"/>
                  <a:pt x="11181" y="7584"/>
                  <a:pt x="11592" y="7226"/>
                </a:cubicBezTo>
                <a:cubicBezTo>
                  <a:pt x="11989" y="6879"/>
                  <a:pt x="12566" y="6854"/>
                  <a:pt x="13085" y="6743"/>
                </a:cubicBezTo>
                <a:cubicBezTo>
                  <a:pt x="14180" y="6507"/>
                  <a:pt x="15164" y="5794"/>
                  <a:pt x="15722" y="4825"/>
                </a:cubicBezTo>
                <a:cubicBezTo>
                  <a:pt x="15822" y="4649"/>
                  <a:pt x="15915" y="4467"/>
                  <a:pt x="16055" y="4320"/>
                </a:cubicBezTo>
                <a:cubicBezTo>
                  <a:pt x="16527" y="3830"/>
                  <a:pt x="17336" y="3980"/>
                  <a:pt x="17991" y="3790"/>
                </a:cubicBezTo>
                <a:cubicBezTo>
                  <a:pt x="18990" y="3500"/>
                  <a:pt x="19534" y="2459"/>
                  <a:pt x="20271" y="1729"/>
                </a:cubicBezTo>
                <a:cubicBezTo>
                  <a:pt x="21116" y="884"/>
                  <a:pt x="22229" y="448"/>
                  <a:pt x="23413" y="183"/>
                </a:cubicBezTo>
                <a:lnTo>
                  <a:pt x="23413" y="0"/>
                </a:ln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2" name="Google Shape;352;p18"/>
          <p:cNvSpPr/>
          <p:nvPr/>
        </p:nvSpPr>
        <p:spPr>
          <a:xfrm rot="10800000">
            <a:off x="829806" y="519245"/>
            <a:ext cx="63404" cy="63298"/>
          </a:xfrm>
          <a:custGeom>
            <a:avLst/>
            <a:gdLst/>
            <a:ahLst/>
            <a:cxnLst/>
            <a:rect l="l" t="t" r="r" b="b"/>
            <a:pathLst>
              <a:path w="599" h="598" extrusionOk="0">
                <a:moveTo>
                  <a:pt x="301" y="0"/>
                </a:moveTo>
                <a:cubicBezTo>
                  <a:pt x="137" y="0"/>
                  <a:pt x="1" y="133"/>
                  <a:pt x="1" y="297"/>
                </a:cubicBezTo>
                <a:cubicBezTo>
                  <a:pt x="1" y="462"/>
                  <a:pt x="137" y="598"/>
                  <a:pt x="301" y="598"/>
                </a:cubicBezTo>
                <a:cubicBezTo>
                  <a:pt x="466" y="598"/>
                  <a:pt x="599" y="462"/>
                  <a:pt x="599" y="297"/>
                </a:cubicBezTo>
                <a:cubicBezTo>
                  <a:pt x="599" y="133"/>
                  <a:pt x="466" y="0"/>
                  <a:pt x="301"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rot="10800000">
            <a:off x="290213" y="944084"/>
            <a:ext cx="63298" cy="63404"/>
          </a:xfrm>
          <a:custGeom>
            <a:avLst/>
            <a:gdLst/>
            <a:ahLst/>
            <a:cxnLst/>
            <a:rect l="l" t="t" r="r" b="b"/>
            <a:pathLst>
              <a:path w="598" h="599" extrusionOk="0">
                <a:moveTo>
                  <a:pt x="301" y="0"/>
                </a:moveTo>
                <a:cubicBezTo>
                  <a:pt x="136" y="0"/>
                  <a:pt x="0" y="136"/>
                  <a:pt x="0" y="301"/>
                </a:cubicBezTo>
                <a:cubicBezTo>
                  <a:pt x="0" y="466"/>
                  <a:pt x="136" y="598"/>
                  <a:pt x="301" y="598"/>
                </a:cubicBezTo>
                <a:cubicBezTo>
                  <a:pt x="465" y="598"/>
                  <a:pt x="598" y="466"/>
                  <a:pt x="598" y="301"/>
                </a:cubicBezTo>
                <a:cubicBezTo>
                  <a:pt x="598" y="136"/>
                  <a:pt x="465" y="0"/>
                  <a:pt x="301"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rot="10800000">
            <a:off x="1349502" y="266263"/>
            <a:ext cx="41493" cy="40964"/>
          </a:xfrm>
          <a:custGeom>
            <a:avLst/>
            <a:gdLst/>
            <a:ahLst/>
            <a:cxnLst/>
            <a:rect l="l" t="t" r="r" b="b"/>
            <a:pathLst>
              <a:path w="392" h="387" extrusionOk="0">
                <a:moveTo>
                  <a:pt x="198" y="0"/>
                </a:moveTo>
                <a:cubicBezTo>
                  <a:pt x="90" y="0"/>
                  <a:pt x="1" y="86"/>
                  <a:pt x="1" y="193"/>
                </a:cubicBezTo>
                <a:cubicBezTo>
                  <a:pt x="1" y="301"/>
                  <a:pt x="90" y="387"/>
                  <a:pt x="198" y="387"/>
                </a:cubicBezTo>
                <a:cubicBezTo>
                  <a:pt x="305" y="387"/>
                  <a:pt x="391" y="301"/>
                  <a:pt x="391" y="193"/>
                </a:cubicBezTo>
                <a:cubicBezTo>
                  <a:pt x="391" y="86"/>
                  <a:pt x="305" y="0"/>
                  <a:pt x="198"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rot="10800000">
            <a:off x="719585" y="622951"/>
            <a:ext cx="41387" cy="41387"/>
          </a:xfrm>
          <a:custGeom>
            <a:avLst/>
            <a:gdLst/>
            <a:ahLst/>
            <a:cxnLst/>
            <a:rect l="l" t="t" r="r" b="b"/>
            <a:pathLst>
              <a:path w="391" h="391" extrusionOk="0">
                <a:moveTo>
                  <a:pt x="194" y="0"/>
                </a:moveTo>
                <a:cubicBezTo>
                  <a:pt x="86" y="0"/>
                  <a:pt x="1" y="90"/>
                  <a:pt x="1" y="197"/>
                </a:cubicBezTo>
                <a:cubicBezTo>
                  <a:pt x="1" y="305"/>
                  <a:pt x="86" y="390"/>
                  <a:pt x="194" y="390"/>
                </a:cubicBezTo>
                <a:cubicBezTo>
                  <a:pt x="301" y="390"/>
                  <a:pt x="391" y="305"/>
                  <a:pt x="391" y="197"/>
                </a:cubicBezTo>
                <a:cubicBezTo>
                  <a:pt x="391" y="90"/>
                  <a:pt x="301" y="0"/>
                  <a:pt x="194"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10800000">
            <a:off x="1173024" y="318411"/>
            <a:ext cx="57265" cy="44034"/>
          </a:xfrm>
          <a:custGeom>
            <a:avLst/>
            <a:gdLst/>
            <a:ahLst/>
            <a:cxnLst/>
            <a:rect l="l" t="t" r="r" b="b"/>
            <a:pathLst>
              <a:path w="541" h="416" extrusionOk="0">
                <a:moveTo>
                  <a:pt x="272" y="1"/>
                </a:moveTo>
                <a:cubicBezTo>
                  <a:pt x="0" y="1"/>
                  <a:pt x="0" y="416"/>
                  <a:pt x="272" y="416"/>
                </a:cubicBezTo>
                <a:cubicBezTo>
                  <a:pt x="541" y="416"/>
                  <a:pt x="541" y="1"/>
                  <a:pt x="272" y="1"/>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rot="10800000">
            <a:off x="372900" y="1209237"/>
            <a:ext cx="57265" cy="44139"/>
          </a:xfrm>
          <a:custGeom>
            <a:avLst/>
            <a:gdLst/>
            <a:ahLst/>
            <a:cxnLst/>
            <a:rect l="l" t="t" r="r" b="b"/>
            <a:pathLst>
              <a:path w="541" h="417" extrusionOk="0">
                <a:moveTo>
                  <a:pt x="272" y="1"/>
                </a:moveTo>
                <a:cubicBezTo>
                  <a:pt x="4" y="1"/>
                  <a:pt x="0" y="416"/>
                  <a:pt x="272" y="416"/>
                </a:cubicBezTo>
                <a:cubicBezTo>
                  <a:pt x="541" y="416"/>
                  <a:pt x="541" y="1"/>
                  <a:pt x="272" y="1"/>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rot="10800000">
            <a:off x="293233" y="1233866"/>
            <a:ext cx="57265" cy="44034"/>
          </a:xfrm>
          <a:custGeom>
            <a:avLst/>
            <a:gdLst/>
            <a:ahLst/>
            <a:cxnLst/>
            <a:rect l="l" t="t" r="r" b="b"/>
            <a:pathLst>
              <a:path w="541" h="416" extrusionOk="0">
                <a:moveTo>
                  <a:pt x="269" y="1"/>
                </a:moveTo>
                <a:cubicBezTo>
                  <a:pt x="0" y="1"/>
                  <a:pt x="0" y="416"/>
                  <a:pt x="269" y="416"/>
                </a:cubicBezTo>
                <a:cubicBezTo>
                  <a:pt x="541" y="416"/>
                  <a:pt x="541" y="1"/>
                  <a:pt x="269" y="1"/>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rot="10800000">
            <a:off x="1166819" y="425480"/>
            <a:ext cx="89867" cy="69438"/>
          </a:xfrm>
          <a:custGeom>
            <a:avLst/>
            <a:gdLst/>
            <a:ahLst/>
            <a:cxnLst/>
            <a:rect l="l" t="t" r="r" b="b"/>
            <a:pathLst>
              <a:path w="849" h="656" extrusionOk="0">
                <a:moveTo>
                  <a:pt x="423" y="1"/>
                </a:moveTo>
                <a:cubicBezTo>
                  <a:pt x="4" y="1"/>
                  <a:pt x="1" y="656"/>
                  <a:pt x="423" y="656"/>
                </a:cubicBezTo>
                <a:cubicBezTo>
                  <a:pt x="849" y="656"/>
                  <a:pt x="849" y="1"/>
                  <a:pt x="423" y="1"/>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rot="10800000">
            <a:off x="760986" y="941064"/>
            <a:ext cx="89549" cy="69438"/>
          </a:xfrm>
          <a:custGeom>
            <a:avLst/>
            <a:gdLst/>
            <a:ahLst/>
            <a:cxnLst/>
            <a:rect l="l" t="t" r="r" b="b"/>
            <a:pathLst>
              <a:path w="846" h="656" extrusionOk="0">
                <a:moveTo>
                  <a:pt x="423" y="0"/>
                </a:moveTo>
                <a:cubicBezTo>
                  <a:pt x="1" y="0"/>
                  <a:pt x="1" y="655"/>
                  <a:pt x="423" y="655"/>
                </a:cubicBezTo>
                <a:cubicBezTo>
                  <a:pt x="846" y="655"/>
                  <a:pt x="846" y="0"/>
                  <a:pt x="423"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rot="-1173301">
            <a:off x="-489278" y="-282637"/>
            <a:ext cx="1622266" cy="1138770"/>
          </a:xfrm>
          <a:custGeom>
            <a:avLst/>
            <a:gdLst/>
            <a:ahLst/>
            <a:cxnLst/>
            <a:rect l="l" t="t" r="r" b="b"/>
            <a:pathLst>
              <a:path w="19996" h="14037" extrusionOk="0">
                <a:moveTo>
                  <a:pt x="0" y="1"/>
                </a:moveTo>
                <a:lnTo>
                  <a:pt x="0" y="14037"/>
                </a:lnTo>
                <a:cubicBezTo>
                  <a:pt x="711" y="12974"/>
                  <a:pt x="1665" y="12656"/>
                  <a:pt x="2691" y="12656"/>
                </a:cubicBezTo>
                <a:cubicBezTo>
                  <a:pt x="4211" y="12656"/>
                  <a:pt x="5890" y="13353"/>
                  <a:pt x="7171" y="13353"/>
                </a:cubicBezTo>
                <a:cubicBezTo>
                  <a:pt x="7306" y="13353"/>
                  <a:pt x="7437" y="13346"/>
                  <a:pt x="7562" y="13328"/>
                </a:cubicBezTo>
                <a:cubicBezTo>
                  <a:pt x="11531" y="12788"/>
                  <a:pt x="9939" y="8662"/>
                  <a:pt x="14971" y="8615"/>
                </a:cubicBezTo>
                <a:cubicBezTo>
                  <a:pt x="19111" y="8576"/>
                  <a:pt x="18829" y="6625"/>
                  <a:pt x="17773" y="3444"/>
                </a:cubicBezTo>
                <a:cubicBezTo>
                  <a:pt x="16713" y="262"/>
                  <a:pt x="19995" y="1"/>
                  <a:pt x="19995" y="1"/>
                </a:cubicBezTo>
                <a:close/>
              </a:path>
            </a:pathLst>
          </a:custGeom>
          <a:solidFill>
            <a:srgbClr val="423A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2" name="Google Shape;362;p18"/>
          <p:cNvSpPr/>
          <p:nvPr/>
        </p:nvSpPr>
        <p:spPr>
          <a:xfrm rot="10800000">
            <a:off x="227586" y="636264"/>
            <a:ext cx="89549" cy="69438"/>
          </a:xfrm>
          <a:custGeom>
            <a:avLst/>
            <a:gdLst/>
            <a:ahLst/>
            <a:cxnLst/>
            <a:rect l="l" t="t" r="r" b="b"/>
            <a:pathLst>
              <a:path w="846" h="656" extrusionOk="0">
                <a:moveTo>
                  <a:pt x="423" y="0"/>
                </a:moveTo>
                <a:cubicBezTo>
                  <a:pt x="1" y="0"/>
                  <a:pt x="1" y="655"/>
                  <a:pt x="423" y="655"/>
                </a:cubicBezTo>
                <a:cubicBezTo>
                  <a:pt x="846" y="655"/>
                  <a:pt x="846" y="0"/>
                  <a:pt x="423" y="0"/>
                </a:cubicBezTo>
                <a:close/>
              </a:path>
            </a:pathLst>
          </a:custGeom>
          <a:solidFill>
            <a:srgbClr val="564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978614" y="2034890"/>
            <a:ext cx="3350700" cy="2245800"/>
          </a:xfrm>
          <a:prstGeom prst="roundRect">
            <a:avLst>
              <a:gd name="adj" fmla="val 11302"/>
            </a:avLst>
          </a:prstGeom>
          <a:noFill/>
          <a:ln w="19050" cap="rnd" cmpd="sng">
            <a:solidFill>
              <a:srgbClr val="4D43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4814687" y="2034890"/>
            <a:ext cx="3350700" cy="2245800"/>
          </a:xfrm>
          <a:prstGeom prst="roundRect">
            <a:avLst>
              <a:gd name="adj" fmla="val 11302"/>
            </a:avLst>
          </a:prstGeom>
          <a:noFill/>
          <a:ln w="19050" cap="rnd" cmpd="sng">
            <a:solidFill>
              <a:srgbClr val="D53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txBox="1">
            <a:spLocks noGrp="1"/>
          </p:cNvSpPr>
          <p:nvPr>
            <p:ph type="subTitle" idx="1"/>
          </p:nvPr>
        </p:nvSpPr>
        <p:spPr>
          <a:xfrm>
            <a:off x="6663088" y="1799665"/>
            <a:ext cx="1145700" cy="446100"/>
          </a:xfrm>
          <a:prstGeom prst="rect">
            <a:avLst/>
          </a:prstGeom>
          <a:solidFill>
            <a:srgbClr val="FFFFFF"/>
          </a:solidFill>
        </p:spPr>
        <p:txBody>
          <a:bodyPr spcFirstLastPara="1" wrap="square" lIns="91425" tIns="91425" rIns="91425" bIns="91425" anchor="b" anchorCtr="0">
            <a:noAutofit/>
          </a:bodyPr>
          <a:lstStyle>
            <a:lvl1pPr lvl="0" algn="r" rtl="0">
              <a:lnSpc>
                <a:spcPct val="100000"/>
              </a:lnSpc>
              <a:spcBef>
                <a:spcPts val="0"/>
              </a:spcBef>
              <a:spcAft>
                <a:spcPts val="0"/>
              </a:spcAft>
              <a:buNone/>
              <a:defRPr b="1">
                <a:solidFill>
                  <a:srgbClr val="D5309A"/>
                </a:solidFill>
                <a:latin typeface="Open Sans"/>
                <a:ea typeface="Open Sans"/>
                <a:cs typeface="Open Sans"/>
                <a:sym typeface="Open Sans"/>
              </a:defRPr>
            </a:lvl1pPr>
            <a:lvl2pPr lvl="1" algn="r" rtl="0">
              <a:spcBef>
                <a:spcPts val="0"/>
              </a:spcBef>
              <a:spcAft>
                <a:spcPts val="0"/>
              </a:spcAft>
              <a:buNone/>
              <a:defRPr b="1">
                <a:solidFill>
                  <a:srgbClr val="7D245C"/>
                </a:solidFill>
                <a:latin typeface="Open Sans"/>
                <a:ea typeface="Open Sans"/>
                <a:cs typeface="Open Sans"/>
                <a:sym typeface="Open Sans"/>
              </a:defRPr>
            </a:lvl2pPr>
            <a:lvl3pPr lvl="2" algn="r" rtl="0">
              <a:spcBef>
                <a:spcPts val="0"/>
              </a:spcBef>
              <a:spcAft>
                <a:spcPts val="0"/>
              </a:spcAft>
              <a:buNone/>
              <a:defRPr b="1">
                <a:solidFill>
                  <a:srgbClr val="7D245C"/>
                </a:solidFill>
                <a:latin typeface="Open Sans"/>
                <a:ea typeface="Open Sans"/>
                <a:cs typeface="Open Sans"/>
                <a:sym typeface="Open Sans"/>
              </a:defRPr>
            </a:lvl3pPr>
            <a:lvl4pPr lvl="3" algn="r" rtl="0">
              <a:spcBef>
                <a:spcPts val="0"/>
              </a:spcBef>
              <a:spcAft>
                <a:spcPts val="0"/>
              </a:spcAft>
              <a:buNone/>
              <a:defRPr b="1">
                <a:solidFill>
                  <a:srgbClr val="7D245C"/>
                </a:solidFill>
                <a:latin typeface="Open Sans"/>
                <a:ea typeface="Open Sans"/>
                <a:cs typeface="Open Sans"/>
                <a:sym typeface="Open Sans"/>
              </a:defRPr>
            </a:lvl4pPr>
            <a:lvl5pPr lvl="4" algn="r" rtl="0">
              <a:spcBef>
                <a:spcPts val="0"/>
              </a:spcBef>
              <a:spcAft>
                <a:spcPts val="0"/>
              </a:spcAft>
              <a:buNone/>
              <a:defRPr b="1">
                <a:solidFill>
                  <a:srgbClr val="7D245C"/>
                </a:solidFill>
                <a:latin typeface="Open Sans"/>
                <a:ea typeface="Open Sans"/>
                <a:cs typeface="Open Sans"/>
                <a:sym typeface="Open Sans"/>
              </a:defRPr>
            </a:lvl5pPr>
            <a:lvl6pPr lvl="5" algn="r" rtl="0">
              <a:spcBef>
                <a:spcPts val="0"/>
              </a:spcBef>
              <a:spcAft>
                <a:spcPts val="0"/>
              </a:spcAft>
              <a:buNone/>
              <a:defRPr b="1">
                <a:solidFill>
                  <a:srgbClr val="7D245C"/>
                </a:solidFill>
                <a:latin typeface="Open Sans"/>
                <a:ea typeface="Open Sans"/>
                <a:cs typeface="Open Sans"/>
                <a:sym typeface="Open Sans"/>
              </a:defRPr>
            </a:lvl6pPr>
            <a:lvl7pPr lvl="6" algn="r" rtl="0">
              <a:spcBef>
                <a:spcPts val="0"/>
              </a:spcBef>
              <a:spcAft>
                <a:spcPts val="0"/>
              </a:spcAft>
              <a:buNone/>
              <a:defRPr b="1">
                <a:solidFill>
                  <a:srgbClr val="7D245C"/>
                </a:solidFill>
                <a:latin typeface="Open Sans"/>
                <a:ea typeface="Open Sans"/>
                <a:cs typeface="Open Sans"/>
                <a:sym typeface="Open Sans"/>
              </a:defRPr>
            </a:lvl7pPr>
            <a:lvl8pPr lvl="7" algn="r" rtl="0">
              <a:spcBef>
                <a:spcPts val="0"/>
              </a:spcBef>
              <a:spcAft>
                <a:spcPts val="0"/>
              </a:spcAft>
              <a:buNone/>
              <a:defRPr b="1">
                <a:solidFill>
                  <a:srgbClr val="7D245C"/>
                </a:solidFill>
                <a:latin typeface="Open Sans"/>
                <a:ea typeface="Open Sans"/>
                <a:cs typeface="Open Sans"/>
                <a:sym typeface="Open Sans"/>
              </a:defRPr>
            </a:lvl8pPr>
            <a:lvl9pPr lvl="8" algn="r" rtl="0">
              <a:spcBef>
                <a:spcPts val="0"/>
              </a:spcBef>
              <a:spcAft>
                <a:spcPts val="0"/>
              </a:spcAft>
              <a:buNone/>
              <a:defRPr b="1">
                <a:solidFill>
                  <a:srgbClr val="7D245C"/>
                </a:solidFill>
                <a:latin typeface="Open Sans"/>
                <a:ea typeface="Open Sans"/>
                <a:cs typeface="Open Sans"/>
                <a:sym typeface="Open Sans"/>
              </a:defRPr>
            </a:lvl9pPr>
          </a:lstStyle>
          <a:p>
            <a:endParaRPr/>
          </a:p>
        </p:txBody>
      </p:sp>
      <p:sp>
        <p:nvSpPr>
          <p:cNvPr id="366" name="Google Shape;366;p18"/>
          <p:cNvSpPr txBox="1">
            <a:spLocks noGrp="1"/>
          </p:cNvSpPr>
          <p:nvPr>
            <p:ph type="subTitle" idx="2"/>
          </p:nvPr>
        </p:nvSpPr>
        <p:spPr>
          <a:xfrm>
            <a:off x="5071100" y="2454075"/>
            <a:ext cx="2661300" cy="5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367" name="Google Shape;367;p18"/>
          <p:cNvSpPr txBox="1">
            <a:spLocks noGrp="1"/>
          </p:cNvSpPr>
          <p:nvPr>
            <p:ph type="subTitle" idx="3"/>
          </p:nvPr>
        </p:nvSpPr>
        <p:spPr>
          <a:xfrm>
            <a:off x="2865100" y="1799665"/>
            <a:ext cx="1145700" cy="446100"/>
          </a:xfrm>
          <a:prstGeom prst="rect">
            <a:avLst/>
          </a:prstGeom>
          <a:solidFill>
            <a:srgbClr val="FFFFFF"/>
          </a:solidFill>
        </p:spPr>
        <p:txBody>
          <a:bodyPr spcFirstLastPara="1" wrap="square" lIns="91425" tIns="91425" rIns="91425" bIns="91425" anchor="b" anchorCtr="0">
            <a:noAutofit/>
          </a:bodyPr>
          <a:lstStyle>
            <a:lvl1pPr lvl="0" algn="r" rtl="0">
              <a:lnSpc>
                <a:spcPct val="100000"/>
              </a:lnSpc>
              <a:spcBef>
                <a:spcPts val="0"/>
              </a:spcBef>
              <a:spcAft>
                <a:spcPts val="0"/>
              </a:spcAft>
              <a:buNone/>
              <a:defRPr b="1">
                <a:solidFill>
                  <a:srgbClr val="423A9C"/>
                </a:solidFill>
                <a:latin typeface="Open Sans"/>
                <a:ea typeface="Open Sans"/>
                <a:cs typeface="Open Sans"/>
                <a:sym typeface="Open Sans"/>
              </a:defRPr>
            </a:lvl1pPr>
            <a:lvl2pPr lvl="1" algn="r" rtl="0">
              <a:spcBef>
                <a:spcPts val="0"/>
              </a:spcBef>
              <a:spcAft>
                <a:spcPts val="0"/>
              </a:spcAft>
              <a:buNone/>
              <a:defRPr b="1">
                <a:solidFill>
                  <a:srgbClr val="7D245C"/>
                </a:solidFill>
                <a:latin typeface="Open Sans"/>
                <a:ea typeface="Open Sans"/>
                <a:cs typeface="Open Sans"/>
                <a:sym typeface="Open Sans"/>
              </a:defRPr>
            </a:lvl2pPr>
            <a:lvl3pPr lvl="2" algn="r" rtl="0">
              <a:spcBef>
                <a:spcPts val="0"/>
              </a:spcBef>
              <a:spcAft>
                <a:spcPts val="0"/>
              </a:spcAft>
              <a:buNone/>
              <a:defRPr b="1">
                <a:solidFill>
                  <a:srgbClr val="7D245C"/>
                </a:solidFill>
                <a:latin typeface="Open Sans"/>
                <a:ea typeface="Open Sans"/>
                <a:cs typeface="Open Sans"/>
                <a:sym typeface="Open Sans"/>
              </a:defRPr>
            </a:lvl3pPr>
            <a:lvl4pPr lvl="3" algn="r" rtl="0">
              <a:spcBef>
                <a:spcPts val="0"/>
              </a:spcBef>
              <a:spcAft>
                <a:spcPts val="0"/>
              </a:spcAft>
              <a:buNone/>
              <a:defRPr b="1">
                <a:solidFill>
                  <a:srgbClr val="7D245C"/>
                </a:solidFill>
                <a:latin typeface="Open Sans"/>
                <a:ea typeface="Open Sans"/>
                <a:cs typeface="Open Sans"/>
                <a:sym typeface="Open Sans"/>
              </a:defRPr>
            </a:lvl4pPr>
            <a:lvl5pPr lvl="4" algn="r" rtl="0">
              <a:spcBef>
                <a:spcPts val="0"/>
              </a:spcBef>
              <a:spcAft>
                <a:spcPts val="0"/>
              </a:spcAft>
              <a:buNone/>
              <a:defRPr b="1">
                <a:solidFill>
                  <a:srgbClr val="7D245C"/>
                </a:solidFill>
                <a:latin typeface="Open Sans"/>
                <a:ea typeface="Open Sans"/>
                <a:cs typeface="Open Sans"/>
                <a:sym typeface="Open Sans"/>
              </a:defRPr>
            </a:lvl5pPr>
            <a:lvl6pPr lvl="5" algn="r" rtl="0">
              <a:spcBef>
                <a:spcPts val="0"/>
              </a:spcBef>
              <a:spcAft>
                <a:spcPts val="0"/>
              </a:spcAft>
              <a:buNone/>
              <a:defRPr b="1">
                <a:solidFill>
                  <a:srgbClr val="7D245C"/>
                </a:solidFill>
                <a:latin typeface="Open Sans"/>
                <a:ea typeface="Open Sans"/>
                <a:cs typeface="Open Sans"/>
                <a:sym typeface="Open Sans"/>
              </a:defRPr>
            </a:lvl6pPr>
            <a:lvl7pPr lvl="6" algn="r" rtl="0">
              <a:spcBef>
                <a:spcPts val="0"/>
              </a:spcBef>
              <a:spcAft>
                <a:spcPts val="0"/>
              </a:spcAft>
              <a:buNone/>
              <a:defRPr b="1">
                <a:solidFill>
                  <a:srgbClr val="7D245C"/>
                </a:solidFill>
                <a:latin typeface="Open Sans"/>
                <a:ea typeface="Open Sans"/>
                <a:cs typeface="Open Sans"/>
                <a:sym typeface="Open Sans"/>
              </a:defRPr>
            </a:lvl7pPr>
            <a:lvl8pPr lvl="7" algn="r" rtl="0">
              <a:spcBef>
                <a:spcPts val="0"/>
              </a:spcBef>
              <a:spcAft>
                <a:spcPts val="0"/>
              </a:spcAft>
              <a:buNone/>
              <a:defRPr b="1">
                <a:solidFill>
                  <a:srgbClr val="7D245C"/>
                </a:solidFill>
                <a:latin typeface="Open Sans"/>
                <a:ea typeface="Open Sans"/>
                <a:cs typeface="Open Sans"/>
                <a:sym typeface="Open Sans"/>
              </a:defRPr>
            </a:lvl8pPr>
            <a:lvl9pPr lvl="8" algn="r" rtl="0">
              <a:spcBef>
                <a:spcPts val="0"/>
              </a:spcBef>
              <a:spcAft>
                <a:spcPts val="0"/>
              </a:spcAft>
              <a:buNone/>
              <a:defRPr b="1">
                <a:solidFill>
                  <a:srgbClr val="7D245C"/>
                </a:solidFill>
                <a:latin typeface="Open Sans"/>
                <a:ea typeface="Open Sans"/>
                <a:cs typeface="Open Sans"/>
                <a:sym typeface="Open Sans"/>
              </a:defRPr>
            </a:lvl9pPr>
          </a:lstStyle>
          <a:p>
            <a:endParaRPr/>
          </a:p>
        </p:txBody>
      </p:sp>
      <p:sp>
        <p:nvSpPr>
          <p:cNvPr id="368" name="Google Shape;368;p18"/>
          <p:cNvSpPr txBox="1">
            <a:spLocks noGrp="1"/>
          </p:cNvSpPr>
          <p:nvPr>
            <p:ph type="subTitle" idx="4"/>
          </p:nvPr>
        </p:nvSpPr>
        <p:spPr>
          <a:xfrm>
            <a:off x="1349500" y="2454075"/>
            <a:ext cx="2661300" cy="5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Tree>
  </p:cSld>
  <p:clrMapOvr>
    <a:masterClrMapping/>
  </p:clrMapOvr>
  <p:extLst>
    <p:ext uri="{DCECCB84-F9BA-43D5-87BE-67443E8EF086}">
      <p15:sldGuideLst xmlns:p15="http://schemas.microsoft.com/office/powerpoint/2012/main">
        <p15:guide id="1" pos="2880">
          <p15:clr>
            <a:srgbClr val="F9AD4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2 columns slide 2">
  <p:cSld name="TITLE_AND_TWO_COLUMNS_3_2">
    <p:spTree>
      <p:nvGrpSpPr>
        <p:cNvPr id="1" name="Shape 369"/>
        <p:cNvGrpSpPr/>
        <p:nvPr/>
      </p:nvGrpSpPr>
      <p:grpSpPr>
        <a:xfrm>
          <a:off x="0" y="0"/>
          <a:ext cx="0" cy="0"/>
          <a:chOff x="0" y="0"/>
          <a:chExt cx="0" cy="0"/>
        </a:xfrm>
      </p:grpSpPr>
      <p:sp>
        <p:nvSpPr>
          <p:cNvPr id="370" name="Google Shape;370;p19"/>
          <p:cNvSpPr txBox="1">
            <a:spLocks noGrp="1"/>
          </p:cNvSpPr>
          <p:nvPr>
            <p:ph type="title"/>
          </p:nvPr>
        </p:nvSpPr>
        <p:spPr>
          <a:xfrm>
            <a:off x="211650" y="664350"/>
            <a:ext cx="7854900" cy="482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434343"/>
              </a:buClr>
              <a:buSzPts val="2400"/>
              <a:buNone/>
              <a:defRPr b="0">
                <a:solidFill>
                  <a:srgbClr val="434343"/>
                </a:solidFill>
              </a:defRPr>
            </a:lvl1pPr>
            <a:lvl2pPr lvl="1" rtl="0">
              <a:spcBef>
                <a:spcPts val="0"/>
              </a:spcBef>
              <a:spcAft>
                <a:spcPts val="0"/>
              </a:spcAft>
              <a:buSzPts val="2400"/>
              <a:buNone/>
              <a:defRPr b="0"/>
            </a:lvl2pPr>
            <a:lvl3pPr lvl="2" rtl="0">
              <a:spcBef>
                <a:spcPts val="0"/>
              </a:spcBef>
              <a:spcAft>
                <a:spcPts val="0"/>
              </a:spcAft>
              <a:buSzPts val="2400"/>
              <a:buNone/>
              <a:defRPr b="0"/>
            </a:lvl3pPr>
            <a:lvl4pPr lvl="3" rtl="0">
              <a:spcBef>
                <a:spcPts val="0"/>
              </a:spcBef>
              <a:spcAft>
                <a:spcPts val="0"/>
              </a:spcAft>
              <a:buSzPts val="2400"/>
              <a:buNone/>
              <a:defRPr b="0"/>
            </a:lvl4pPr>
            <a:lvl5pPr lvl="4" rtl="0">
              <a:spcBef>
                <a:spcPts val="0"/>
              </a:spcBef>
              <a:spcAft>
                <a:spcPts val="0"/>
              </a:spcAft>
              <a:buSzPts val="2400"/>
              <a:buNone/>
              <a:defRPr b="0"/>
            </a:lvl5pPr>
            <a:lvl6pPr lvl="5" rtl="0">
              <a:spcBef>
                <a:spcPts val="0"/>
              </a:spcBef>
              <a:spcAft>
                <a:spcPts val="0"/>
              </a:spcAft>
              <a:buSzPts val="2400"/>
              <a:buNone/>
              <a:defRPr b="0"/>
            </a:lvl6pPr>
            <a:lvl7pPr lvl="6" rtl="0">
              <a:spcBef>
                <a:spcPts val="0"/>
              </a:spcBef>
              <a:spcAft>
                <a:spcPts val="0"/>
              </a:spcAft>
              <a:buSzPts val="2400"/>
              <a:buNone/>
              <a:defRPr b="0"/>
            </a:lvl7pPr>
            <a:lvl8pPr lvl="7" rtl="0">
              <a:spcBef>
                <a:spcPts val="0"/>
              </a:spcBef>
              <a:spcAft>
                <a:spcPts val="0"/>
              </a:spcAft>
              <a:buSzPts val="2400"/>
              <a:buNone/>
              <a:defRPr b="0"/>
            </a:lvl8pPr>
            <a:lvl9pPr lvl="8" rtl="0">
              <a:spcBef>
                <a:spcPts val="0"/>
              </a:spcBef>
              <a:spcAft>
                <a:spcPts val="0"/>
              </a:spcAft>
              <a:buSzPts val="2400"/>
              <a:buNone/>
              <a:defRPr b="0"/>
            </a:lvl9pPr>
          </a:lstStyle>
          <a:p>
            <a:endParaRPr/>
          </a:p>
        </p:txBody>
      </p:sp>
      <p:grpSp>
        <p:nvGrpSpPr>
          <p:cNvPr id="371" name="Google Shape;371;p19"/>
          <p:cNvGrpSpPr/>
          <p:nvPr/>
        </p:nvGrpSpPr>
        <p:grpSpPr>
          <a:xfrm>
            <a:off x="8066550" y="3878675"/>
            <a:ext cx="1448869" cy="1264819"/>
            <a:chOff x="7914150" y="3878675"/>
            <a:chExt cx="1448869" cy="1264819"/>
          </a:xfrm>
        </p:grpSpPr>
        <p:sp>
          <p:nvSpPr>
            <p:cNvPr id="372" name="Google Shape;372;p19"/>
            <p:cNvSpPr/>
            <p:nvPr/>
          </p:nvSpPr>
          <p:spPr>
            <a:xfrm>
              <a:off x="7914150" y="3878675"/>
              <a:ext cx="1448869" cy="1264773"/>
            </a:xfrm>
            <a:custGeom>
              <a:avLst/>
              <a:gdLst/>
              <a:ahLst/>
              <a:cxnLst/>
              <a:rect l="l" t="t" r="r" b="b"/>
              <a:pathLst>
                <a:path w="34462" h="30085" extrusionOk="0">
                  <a:moveTo>
                    <a:pt x="26373" y="1"/>
                  </a:moveTo>
                  <a:cubicBezTo>
                    <a:pt x="26416" y="502"/>
                    <a:pt x="26427" y="1003"/>
                    <a:pt x="26362" y="1500"/>
                  </a:cubicBezTo>
                  <a:cubicBezTo>
                    <a:pt x="26173" y="3000"/>
                    <a:pt x="25257" y="4389"/>
                    <a:pt x="23950" y="5154"/>
                  </a:cubicBezTo>
                  <a:cubicBezTo>
                    <a:pt x="20815" y="6997"/>
                    <a:pt x="16195" y="5201"/>
                    <a:pt x="13543" y="7688"/>
                  </a:cubicBezTo>
                  <a:cubicBezTo>
                    <a:pt x="12111" y="9027"/>
                    <a:pt x="11814" y="11188"/>
                    <a:pt x="11943" y="13146"/>
                  </a:cubicBezTo>
                  <a:cubicBezTo>
                    <a:pt x="12076" y="15100"/>
                    <a:pt x="12541" y="17058"/>
                    <a:pt x="12290" y="19004"/>
                  </a:cubicBezTo>
                  <a:cubicBezTo>
                    <a:pt x="12011" y="21220"/>
                    <a:pt x="10755" y="23296"/>
                    <a:pt x="8923" y="24573"/>
                  </a:cubicBezTo>
                  <a:cubicBezTo>
                    <a:pt x="6654" y="26159"/>
                    <a:pt x="3927" y="26849"/>
                    <a:pt x="1686" y="28539"/>
                  </a:cubicBezTo>
                  <a:cubicBezTo>
                    <a:pt x="988" y="29068"/>
                    <a:pt x="430" y="29584"/>
                    <a:pt x="1" y="30085"/>
                  </a:cubicBezTo>
                  <a:lnTo>
                    <a:pt x="34461" y="30085"/>
                  </a:lnTo>
                  <a:lnTo>
                    <a:pt x="34461" y="1"/>
                  </a:ln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8346775" y="4158254"/>
              <a:ext cx="863847" cy="985207"/>
            </a:xfrm>
            <a:custGeom>
              <a:avLst/>
              <a:gdLst/>
              <a:ahLst/>
              <a:cxnLst/>
              <a:rect l="l" t="t" r="r" b="b"/>
              <a:pathLst>
                <a:path w="20547" h="23435" extrusionOk="0">
                  <a:moveTo>
                    <a:pt x="20546" y="0"/>
                  </a:moveTo>
                  <a:cubicBezTo>
                    <a:pt x="17408" y="1564"/>
                    <a:pt x="13933" y="2717"/>
                    <a:pt x="11563" y="5286"/>
                  </a:cubicBezTo>
                  <a:cubicBezTo>
                    <a:pt x="8579" y="8525"/>
                    <a:pt x="8020" y="13274"/>
                    <a:pt x="5938" y="17154"/>
                  </a:cubicBezTo>
                  <a:cubicBezTo>
                    <a:pt x="4560" y="19723"/>
                    <a:pt x="2484" y="21914"/>
                    <a:pt x="0" y="23435"/>
                  </a:cubicBezTo>
                  <a:lnTo>
                    <a:pt x="20546" y="23435"/>
                  </a:lnTo>
                  <a:lnTo>
                    <a:pt x="20546" y="0"/>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8647488" y="4830843"/>
              <a:ext cx="486936" cy="312651"/>
            </a:xfrm>
            <a:custGeom>
              <a:avLst/>
              <a:gdLst/>
              <a:ahLst/>
              <a:cxnLst/>
              <a:rect l="l" t="t" r="r" b="b"/>
              <a:pathLst>
                <a:path w="11582" h="7437" extrusionOk="0">
                  <a:moveTo>
                    <a:pt x="10748" y="0"/>
                  </a:moveTo>
                  <a:cubicBezTo>
                    <a:pt x="10295" y="0"/>
                    <a:pt x="9840" y="41"/>
                    <a:pt x="9402" y="107"/>
                  </a:cubicBezTo>
                  <a:cubicBezTo>
                    <a:pt x="5454" y="690"/>
                    <a:pt x="970" y="3296"/>
                    <a:pt x="0" y="7437"/>
                  </a:cubicBezTo>
                  <a:lnTo>
                    <a:pt x="11581" y="7437"/>
                  </a:lnTo>
                  <a:lnTo>
                    <a:pt x="11581" y="50"/>
                  </a:lnTo>
                  <a:cubicBezTo>
                    <a:pt x="11307" y="16"/>
                    <a:pt x="11028" y="0"/>
                    <a:pt x="10748"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8270168" y="4723678"/>
              <a:ext cx="48475" cy="48472"/>
            </a:xfrm>
            <a:custGeom>
              <a:avLst/>
              <a:gdLst/>
              <a:ahLst/>
              <a:cxnLst/>
              <a:rect l="l" t="t" r="r" b="b"/>
              <a:pathLst>
                <a:path w="1153" h="1153" extrusionOk="0">
                  <a:moveTo>
                    <a:pt x="576" y="1"/>
                  </a:moveTo>
                  <a:cubicBezTo>
                    <a:pt x="258" y="1"/>
                    <a:pt x="0" y="258"/>
                    <a:pt x="0" y="577"/>
                  </a:cubicBezTo>
                  <a:cubicBezTo>
                    <a:pt x="0" y="895"/>
                    <a:pt x="258" y="1153"/>
                    <a:pt x="576" y="1153"/>
                  </a:cubicBezTo>
                  <a:cubicBezTo>
                    <a:pt x="895" y="1153"/>
                    <a:pt x="1153" y="895"/>
                    <a:pt x="1153" y="577"/>
                  </a:cubicBezTo>
                  <a:cubicBezTo>
                    <a:pt x="1153" y="258"/>
                    <a:pt x="895" y="1"/>
                    <a:pt x="576"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8369010" y="4106206"/>
              <a:ext cx="48475" cy="48304"/>
            </a:xfrm>
            <a:custGeom>
              <a:avLst/>
              <a:gdLst/>
              <a:ahLst/>
              <a:cxnLst/>
              <a:rect l="l" t="t" r="r" b="b"/>
              <a:pathLst>
                <a:path w="1153" h="1149" extrusionOk="0">
                  <a:moveTo>
                    <a:pt x="577" y="0"/>
                  </a:moveTo>
                  <a:cubicBezTo>
                    <a:pt x="258" y="0"/>
                    <a:pt x="1" y="258"/>
                    <a:pt x="1" y="573"/>
                  </a:cubicBezTo>
                  <a:cubicBezTo>
                    <a:pt x="1" y="891"/>
                    <a:pt x="258" y="1149"/>
                    <a:pt x="577" y="1149"/>
                  </a:cubicBezTo>
                  <a:cubicBezTo>
                    <a:pt x="895" y="1149"/>
                    <a:pt x="1153" y="891"/>
                    <a:pt x="1153" y="573"/>
                  </a:cubicBezTo>
                  <a:cubicBezTo>
                    <a:pt x="1153" y="258"/>
                    <a:pt x="895" y="0"/>
                    <a:pt x="577"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8470418" y="4119408"/>
              <a:ext cx="33298" cy="33296"/>
            </a:xfrm>
            <a:custGeom>
              <a:avLst/>
              <a:gdLst/>
              <a:ahLst/>
              <a:cxnLst/>
              <a:rect l="l" t="t" r="r" b="b"/>
              <a:pathLst>
                <a:path w="792" h="792" extrusionOk="0">
                  <a:moveTo>
                    <a:pt x="398" y="1"/>
                  </a:moveTo>
                  <a:cubicBezTo>
                    <a:pt x="180" y="1"/>
                    <a:pt x="1" y="176"/>
                    <a:pt x="1" y="395"/>
                  </a:cubicBezTo>
                  <a:cubicBezTo>
                    <a:pt x="1" y="613"/>
                    <a:pt x="180" y="792"/>
                    <a:pt x="398" y="792"/>
                  </a:cubicBezTo>
                  <a:cubicBezTo>
                    <a:pt x="616" y="792"/>
                    <a:pt x="792" y="613"/>
                    <a:pt x="792" y="395"/>
                  </a:cubicBezTo>
                  <a:cubicBezTo>
                    <a:pt x="792" y="176"/>
                    <a:pt x="616" y="1"/>
                    <a:pt x="398"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8795282" y="4059540"/>
              <a:ext cx="33129" cy="33296"/>
            </a:xfrm>
            <a:custGeom>
              <a:avLst/>
              <a:gdLst/>
              <a:ahLst/>
              <a:cxnLst/>
              <a:rect l="l" t="t" r="r" b="b"/>
              <a:pathLst>
                <a:path w="788" h="792" extrusionOk="0">
                  <a:moveTo>
                    <a:pt x="394" y="1"/>
                  </a:moveTo>
                  <a:cubicBezTo>
                    <a:pt x="176" y="1"/>
                    <a:pt x="0" y="180"/>
                    <a:pt x="0" y="398"/>
                  </a:cubicBezTo>
                  <a:cubicBezTo>
                    <a:pt x="0" y="616"/>
                    <a:pt x="176" y="792"/>
                    <a:pt x="394" y="792"/>
                  </a:cubicBezTo>
                  <a:cubicBezTo>
                    <a:pt x="612" y="792"/>
                    <a:pt x="788" y="616"/>
                    <a:pt x="788" y="398"/>
                  </a:cubicBezTo>
                  <a:cubicBezTo>
                    <a:pt x="788" y="180"/>
                    <a:pt x="612" y="1"/>
                    <a:pt x="394"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8270171" y="4962909"/>
              <a:ext cx="48475" cy="48514"/>
            </a:xfrm>
            <a:custGeom>
              <a:avLst/>
              <a:gdLst/>
              <a:ahLst/>
              <a:cxnLst/>
              <a:rect l="l" t="t" r="r" b="b"/>
              <a:pathLst>
                <a:path w="1153" h="1154" extrusionOk="0">
                  <a:moveTo>
                    <a:pt x="577" y="1"/>
                  </a:moveTo>
                  <a:cubicBezTo>
                    <a:pt x="258" y="1"/>
                    <a:pt x="1" y="258"/>
                    <a:pt x="1" y="577"/>
                  </a:cubicBezTo>
                  <a:cubicBezTo>
                    <a:pt x="1" y="895"/>
                    <a:pt x="258" y="1153"/>
                    <a:pt x="577" y="1153"/>
                  </a:cubicBezTo>
                  <a:cubicBezTo>
                    <a:pt x="895" y="1153"/>
                    <a:pt x="1153" y="895"/>
                    <a:pt x="1153" y="577"/>
                  </a:cubicBezTo>
                  <a:cubicBezTo>
                    <a:pt x="1153" y="258"/>
                    <a:pt x="895" y="1"/>
                    <a:pt x="577"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8539788" y="4278326"/>
              <a:ext cx="48475" cy="48346"/>
            </a:xfrm>
            <a:custGeom>
              <a:avLst/>
              <a:gdLst/>
              <a:ahLst/>
              <a:cxnLst/>
              <a:rect l="l" t="t" r="r" b="b"/>
              <a:pathLst>
                <a:path w="1153" h="1150" extrusionOk="0">
                  <a:moveTo>
                    <a:pt x="577" y="0"/>
                  </a:moveTo>
                  <a:cubicBezTo>
                    <a:pt x="258" y="0"/>
                    <a:pt x="0" y="258"/>
                    <a:pt x="0" y="576"/>
                  </a:cubicBezTo>
                  <a:cubicBezTo>
                    <a:pt x="0" y="891"/>
                    <a:pt x="258" y="1149"/>
                    <a:pt x="577" y="1149"/>
                  </a:cubicBezTo>
                  <a:cubicBezTo>
                    <a:pt x="895" y="1149"/>
                    <a:pt x="1153" y="891"/>
                    <a:pt x="1153" y="576"/>
                  </a:cubicBezTo>
                  <a:cubicBezTo>
                    <a:pt x="1153" y="258"/>
                    <a:pt x="895" y="0"/>
                    <a:pt x="577"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8175767" y="4837223"/>
              <a:ext cx="88499" cy="80549"/>
            </a:xfrm>
            <a:custGeom>
              <a:avLst/>
              <a:gdLst/>
              <a:ahLst/>
              <a:cxnLst/>
              <a:rect l="l" t="t" r="r" b="b"/>
              <a:pathLst>
                <a:path w="2105" h="1916" extrusionOk="0">
                  <a:moveTo>
                    <a:pt x="1054" y="0"/>
                  </a:moveTo>
                  <a:cubicBezTo>
                    <a:pt x="809" y="0"/>
                    <a:pt x="564" y="93"/>
                    <a:pt x="376" y="280"/>
                  </a:cubicBezTo>
                  <a:cubicBezTo>
                    <a:pt x="0" y="655"/>
                    <a:pt x="0" y="1260"/>
                    <a:pt x="376" y="1636"/>
                  </a:cubicBezTo>
                  <a:cubicBezTo>
                    <a:pt x="564" y="1822"/>
                    <a:pt x="809" y="1915"/>
                    <a:pt x="1054" y="1915"/>
                  </a:cubicBezTo>
                  <a:cubicBezTo>
                    <a:pt x="1299" y="1915"/>
                    <a:pt x="1543" y="1822"/>
                    <a:pt x="1729" y="1636"/>
                  </a:cubicBezTo>
                  <a:cubicBezTo>
                    <a:pt x="2105" y="1260"/>
                    <a:pt x="2105" y="655"/>
                    <a:pt x="1729" y="280"/>
                  </a:cubicBezTo>
                  <a:cubicBezTo>
                    <a:pt x="1543" y="93"/>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8594333" y="4470830"/>
              <a:ext cx="88499" cy="80465"/>
            </a:xfrm>
            <a:custGeom>
              <a:avLst/>
              <a:gdLst/>
              <a:ahLst/>
              <a:cxnLst/>
              <a:rect l="l" t="t" r="r" b="b"/>
              <a:pathLst>
                <a:path w="2105" h="1914" extrusionOk="0">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8619370" y="4892855"/>
              <a:ext cx="88499" cy="80465"/>
            </a:xfrm>
            <a:custGeom>
              <a:avLst/>
              <a:gdLst/>
              <a:ahLst/>
              <a:cxnLst/>
              <a:rect l="l" t="t" r="r" b="b"/>
              <a:pathLst>
                <a:path w="2105" h="1914" extrusionOk="0">
                  <a:moveTo>
                    <a:pt x="1054" y="0"/>
                  </a:moveTo>
                  <a:cubicBezTo>
                    <a:pt x="809" y="0"/>
                    <a:pt x="564" y="94"/>
                    <a:pt x="376" y="282"/>
                  </a:cubicBezTo>
                  <a:cubicBezTo>
                    <a:pt x="0" y="654"/>
                    <a:pt x="0" y="1259"/>
                    <a:pt x="376" y="1635"/>
                  </a:cubicBezTo>
                  <a:cubicBezTo>
                    <a:pt x="564" y="1821"/>
                    <a:pt x="809" y="1914"/>
                    <a:pt x="1054" y="1914"/>
                  </a:cubicBezTo>
                  <a:cubicBezTo>
                    <a:pt x="1299" y="1914"/>
                    <a:pt x="1543" y="1821"/>
                    <a:pt x="1729" y="1635"/>
                  </a:cubicBezTo>
                  <a:cubicBezTo>
                    <a:pt x="2105" y="1259"/>
                    <a:pt x="2105" y="654"/>
                    <a:pt x="1729" y="282"/>
                  </a:cubicBezTo>
                  <a:cubicBezTo>
                    <a:pt x="1543" y="94"/>
                    <a:pt x="1299" y="0"/>
                    <a:pt x="1054"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19"/>
          <p:cNvSpPr/>
          <p:nvPr/>
        </p:nvSpPr>
        <p:spPr>
          <a:xfrm rot="10800000">
            <a:off x="-350258" y="-183939"/>
            <a:ext cx="2478372" cy="1655176"/>
          </a:xfrm>
          <a:custGeom>
            <a:avLst/>
            <a:gdLst/>
            <a:ahLst/>
            <a:cxnLst/>
            <a:rect l="l" t="t" r="r" b="b"/>
            <a:pathLst>
              <a:path w="23414" h="15637" extrusionOk="0">
                <a:moveTo>
                  <a:pt x="20178" y="0"/>
                </a:moveTo>
                <a:cubicBezTo>
                  <a:pt x="20063" y="108"/>
                  <a:pt x="19956" y="219"/>
                  <a:pt x="19852" y="344"/>
                </a:cubicBezTo>
                <a:cubicBezTo>
                  <a:pt x="19455" y="831"/>
                  <a:pt x="19208" y="1428"/>
                  <a:pt x="18857" y="1954"/>
                </a:cubicBezTo>
                <a:cubicBezTo>
                  <a:pt x="18510" y="2480"/>
                  <a:pt x="18002" y="2967"/>
                  <a:pt x="17372" y="3028"/>
                </a:cubicBezTo>
                <a:cubicBezTo>
                  <a:pt x="17319" y="3034"/>
                  <a:pt x="17265" y="3036"/>
                  <a:pt x="17211" y="3036"/>
                </a:cubicBezTo>
                <a:cubicBezTo>
                  <a:pt x="16771" y="3036"/>
                  <a:pt x="16318" y="2868"/>
                  <a:pt x="15889" y="2868"/>
                </a:cubicBezTo>
                <a:cubicBezTo>
                  <a:pt x="15734" y="2868"/>
                  <a:pt x="15583" y="2890"/>
                  <a:pt x="15436" y="2949"/>
                </a:cubicBezTo>
                <a:cubicBezTo>
                  <a:pt x="14820" y="3200"/>
                  <a:pt x="14627" y="3955"/>
                  <a:pt x="14255" y="4506"/>
                </a:cubicBezTo>
                <a:cubicBezTo>
                  <a:pt x="13893" y="5039"/>
                  <a:pt x="13303" y="5411"/>
                  <a:pt x="12669" y="5512"/>
                </a:cubicBezTo>
                <a:cubicBezTo>
                  <a:pt x="12236" y="5580"/>
                  <a:pt x="11793" y="5526"/>
                  <a:pt x="11363" y="5608"/>
                </a:cubicBezTo>
                <a:cubicBezTo>
                  <a:pt x="10522" y="5769"/>
                  <a:pt x="9817" y="6492"/>
                  <a:pt x="9681" y="7340"/>
                </a:cubicBezTo>
                <a:cubicBezTo>
                  <a:pt x="9545" y="8171"/>
                  <a:pt x="9914" y="9012"/>
                  <a:pt x="9842" y="9849"/>
                </a:cubicBezTo>
                <a:cubicBezTo>
                  <a:pt x="9771" y="10758"/>
                  <a:pt x="9144" y="11599"/>
                  <a:pt x="8296" y="11929"/>
                </a:cubicBezTo>
                <a:cubicBezTo>
                  <a:pt x="7441" y="12261"/>
                  <a:pt x="6414" y="12111"/>
                  <a:pt x="5651" y="12623"/>
                </a:cubicBezTo>
                <a:cubicBezTo>
                  <a:pt x="5637" y="12634"/>
                  <a:pt x="5626" y="12641"/>
                  <a:pt x="5612" y="12651"/>
                </a:cubicBezTo>
                <a:cubicBezTo>
                  <a:pt x="5526" y="12719"/>
                  <a:pt x="5447" y="12809"/>
                  <a:pt x="5376" y="12916"/>
                </a:cubicBezTo>
                <a:cubicBezTo>
                  <a:pt x="5140" y="13263"/>
                  <a:pt x="4864" y="13582"/>
                  <a:pt x="4560" y="13865"/>
                </a:cubicBezTo>
                <a:cubicBezTo>
                  <a:pt x="4460" y="13990"/>
                  <a:pt x="4356" y="14108"/>
                  <a:pt x="4238" y="14215"/>
                </a:cubicBezTo>
                <a:cubicBezTo>
                  <a:pt x="3976" y="14452"/>
                  <a:pt x="3672" y="14623"/>
                  <a:pt x="3343" y="14742"/>
                </a:cubicBezTo>
                <a:cubicBezTo>
                  <a:pt x="2742" y="15067"/>
                  <a:pt x="2083" y="15293"/>
                  <a:pt x="1400" y="15407"/>
                </a:cubicBezTo>
                <a:lnTo>
                  <a:pt x="0" y="15636"/>
                </a:lnTo>
                <a:lnTo>
                  <a:pt x="23413" y="15636"/>
                </a:lnTo>
                <a:lnTo>
                  <a:pt x="23413" y="0"/>
                </a:lnTo>
                <a:close/>
              </a:path>
            </a:pathLst>
          </a:custGeom>
          <a:solidFill>
            <a:srgbClr val="56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5" name="Google Shape;385;p19"/>
          <p:cNvSpPr/>
          <p:nvPr/>
        </p:nvSpPr>
        <p:spPr>
          <a:xfrm rot="10800000">
            <a:off x="-350258" y="-183939"/>
            <a:ext cx="2478372" cy="1655176"/>
          </a:xfrm>
          <a:custGeom>
            <a:avLst/>
            <a:gdLst/>
            <a:ahLst/>
            <a:cxnLst/>
            <a:rect l="l" t="t" r="r" b="b"/>
            <a:pathLst>
              <a:path w="23414" h="15637" extrusionOk="0">
                <a:moveTo>
                  <a:pt x="20178" y="0"/>
                </a:moveTo>
                <a:cubicBezTo>
                  <a:pt x="20063" y="108"/>
                  <a:pt x="19956" y="219"/>
                  <a:pt x="19852" y="344"/>
                </a:cubicBezTo>
                <a:cubicBezTo>
                  <a:pt x="19455" y="831"/>
                  <a:pt x="19208" y="1428"/>
                  <a:pt x="18857" y="1954"/>
                </a:cubicBezTo>
                <a:cubicBezTo>
                  <a:pt x="18510" y="2480"/>
                  <a:pt x="18002" y="2967"/>
                  <a:pt x="17372" y="3028"/>
                </a:cubicBezTo>
                <a:cubicBezTo>
                  <a:pt x="17319" y="3034"/>
                  <a:pt x="17265" y="3036"/>
                  <a:pt x="17211" y="3036"/>
                </a:cubicBezTo>
                <a:cubicBezTo>
                  <a:pt x="16771" y="3036"/>
                  <a:pt x="16318" y="2868"/>
                  <a:pt x="15889" y="2868"/>
                </a:cubicBezTo>
                <a:cubicBezTo>
                  <a:pt x="15734" y="2868"/>
                  <a:pt x="15583" y="2890"/>
                  <a:pt x="15436" y="2949"/>
                </a:cubicBezTo>
                <a:cubicBezTo>
                  <a:pt x="14820" y="3200"/>
                  <a:pt x="14627" y="3955"/>
                  <a:pt x="14255" y="4506"/>
                </a:cubicBezTo>
                <a:cubicBezTo>
                  <a:pt x="13893" y="5039"/>
                  <a:pt x="13303" y="5411"/>
                  <a:pt x="12669" y="5512"/>
                </a:cubicBezTo>
                <a:cubicBezTo>
                  <a:pt x="12236" y="5580"/>
                  <a:pt x="11793" y="5526"/>
                  <a:pt x="11363" y="5608"/>
                </a:cubicBezTo>
                <a:cubicBezTo>
                  <a:pt x="10522" y="5769"/>
                  <a:pt x="9817" y="6492"/>
                  <a:pt x="9681" y="7340"/>
                </a:cubicBezTo>
                <a:cubicBezTo>
                  <a:pt x="9545" y="8171"/>
                  <a:pt x="9914" y="9012"/>
                  <a:pt x="9842" y="9849"/>
                </a:cubicBezTo>
                <a:cubicBezTo>
                  <a:pt x="9771" y="10758"/>
                  <a:pt x="9144" y="11599"/>
                  <a:pt x="8296" y="11929"/>
                </a:cubicBezTo>
                <a:cubicBezTo>
                  <a:pt x="7441" y="12261"/>
                  <a:pt x="6414" y="12111"/>
                  <a:pt x="5651" y="12623"/>
                </a:cubicBezTo>
                <a:cubicBezTo>
                  <a:pt x="5637" y="12634"/>
                  <a:pt x="5626" y="12641"/>
                  <a:pt x="5612" y="12651"/>
                </a:cubicBezTo>
                <a:cubicBezTo>
                  <a:pt x="5526" y="12719"/>
                  <a:pt x="5447" y="12809"/>
                  <a:pt x="5376" y="12916"/>
                </a:cubicBezTo>
                <a:cubicBezTo>
                  <a:pt x="5140" y="13263"/>
                  <a:pt x="4864" y="13582"/>
                  <a:pt x="4560" y="13865"/>
                </a:cubicBezTo>
                <a:cubicBezTo>
                  <a:pt x="4191" y="14208"/>
                  <a:pt x="3783" y="14502"/>
                  <a:pt x="3343" y="14742"/>
                </a:cubicBezTo>
                <a:cubicBezTo>
                  <a:pt x="2742" y="15067"/>
                  <a:pt x="2083" y="15293"/>
                  <a:pt x="1400" y="15407"/>
                </a:cubicBezTo>
                <a:lnTo>
                  <a:pt x="0" y="15636"/>
                </a:lnTo>
                <a:lnTo>
                  <a:pt x="4839" y="15636"/>
                </a:lnTo>
                <a:cubicBezTo>
                  <a:pt x="5064" y="15321"/>
                  <a:pt x="5254" y="14974"/>
                  <a:pt x="5412" y="14616"/>
                </a:cubicBezTo>
                <a:cubicBezTo>
                  <a:pt x="5694" y="13972"/>
                  <a:pt x="6006" y="13228"/>
                  <a:pt x="6700" y="12938"/>
                </a:cubicBezTo>
                <a:cubicBezTo>
                  <a:pt x="6963" y="12828"/>
                  <a:pt x="7245" y="12802"/>
                  <a:pt x="7532" y="12802"/>
                </a:cubicBezTo>
                <a:cubicBezTo>
                  <a:pt x="7779" y="12802"/>
                  <a:pt x="8029" y="12821"/>
                  <a:pt x="8276" y="12821"/>
                </a:cubicBezTo>
                <a:cubicBezTo>
                  <a:pt x="8311" y="12821"/>
                  <a:pt x="8347" y="12821"/>
                  <a:pt x="8382" y="12820"/>
                </a:cubicBezTo>
                <a:cubicBezTo>
                  <a:pt x="9760" y="12777"/>
                  <a:pt x="11127" y="11725"/>
                  <a:pt x="11245" y="10350"/>
                </a:cubicBezTo>
                <a:cubicBezTo>
                  <a:pt x="11292" y="9810"/>
                  <a:pt x="11152" y="9269"/>
                  <a:pt x="11120" y="8729"/>
                </a:cubicBezTo>
                <a:cubicBezTo>
                  <a:pt x="11084" y="8185"/>
                  <a:pt x="11181" y="7584"/>
                  <a:pt x="11592" y="7226"/>
                </a:cubicBezTo>
                <a:cubicBezTo>
                  <a:pt x="11989" y="6879"/>
                  <a:pt x="12566" y="6854"/>
                  <a:pt x="13085" y="6743"/>
                </a:cubicBezTo>
                <a:cubicBezTo>
                  <a:pt x="14180" y="6507"/>
                  <a:pt x="15164" y="5794"/>
                  <a:pt x="15722" y="4825"/>
                </a:cubicBezTo>
                <a:cubicBezTo>
                  <a:pt x="15822" y="4649"/>
                  <a:pt x="15915" y="4467"/>
                  <a:pt x="16055" y="4320"/>
                </a:cubicBezTo>
                <a:cubicBezTo>
                  <a:pt x="16527" y="3830"/>
                  <a:pt x="17336" y="3980"/>
                  <a:pt x="17991" y="3790"/>
                </a:cubicBezTo>
                <a:cubicBezTo>
                  <a:pt x="18990" y="3500"/>
                  <a:pt x="19534" y="2459"/>
                  <a:pt x="20271" y="1729"/>
                </a:cubicBezTo>
                <a:cubicBezTo>
                  <a:pt x="21116" y="884"/>
                  <a:pt x="22229" y="448"/>
                  <a:pt x="23413" y="183"/>
                </a:cubicBezTo>
                <a:lnTo>
                  <a:pt x="23413" y="0"/>
                </a:ln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6" name="Google Shape;386;p19"/>
          <p:cNvSpPr/>
          <p:nvPr/>
        </p:nvSpPr>
        <p:spPr>
          <a:xfrm rot="10800000">
            <a:off x="829806" y="519245"/>
            <a:ext cx="63404" cy="63298"/>
          </a:xfrm>
          <a:custGeom>
            <a:avLst/>
            <a:gdLst/>
            <a:ahLst/>
            <a:cxnLst/>
            <a:rect l="l" t="t" r="r" b="b"/>
            <a:pathLst>
              <a:path w="599" h="598" extrusionOk="0">
                <a:moveTo>
                  <a:pt x="301" y="0"/>
                </a:moveTo>
                <a:cubicBezTo>
                  <a:pt x="137" y="0"/>
                  <a:pt x="1" y="133"/>
                  <a:pt x="1" y="297"/>
                </a:cubicBezTo>
                <a:cubicBezTo>
                  <a:pt x="1" y="462"/>
                  <a:pt x="137" y="598"/>
                  <a:pt x="301" y="598"/>
                </a:cubicBezTo>
                <a:cubicBezTo>
                  <a:pt x="466" y="598"/>
                  <a:pt x="599" y="462"/>
                  <a:pt x="599" y="297"/>
                </a:cubicBezTo>
                <a:cubicBezTo>
                  <a:pt x="599" y="133"/>
                  <a:pt x="466" y="0"/>
                  <a:pt x="301"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rot="10800000">
            <a:off x="290213" y="944084"/>
            <a:ext cx="63298" cy="63404"/>
          </a:xfrm>
          <a:custGeom>
            <a:avLst/>
            <a:gdLst/>
            <a:ahLst/>
            <a:cxnLst/>
            <a:rect l="l" t="t" r="r" b="b"/>
            <a:pathLst>
              <a:path w="598" h="599" extrusionOk="0">
                <a:moveTo>
                  <a:pt x="301" y="0"/>
                </a:moveTo>
                <a:cubicBezTo>
                  <a:pt x="136" y="0"/>
                  <a:pt x="0" y="136"/>
                  <a:pt x="0" y="301"/>
                </a:cubicBezTo>
                <a:cubicBezTo>
                  <a:pt x="0" y="466"/>
                  <a:pt x="136" y="598"/>
                  <a:pt x="301" y="598"/>
                </a:cubicBezTo>
                <a:cubicBezTo>
                  <a:pt x="465" y="598"/>
                  <a:pt x="598" y="466"/>
                  <a:pt x="598" y="301"/>
                </a:cubicBezTo>
                <a:cubicBezTo>
                  <a:pt x="598" y="136"/>
                  <a:pt x="465" y="0"/>
                  <a:pt x="301"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rot="10800000">
            <a:off x="1349502" y="266263"/>
            <a:ext cx="41493" cy="40964"/>
          </a:xfrm>
          <a:custGeom>
            <a:avLst/>
            <a:gdLst/>
            <a:ahLst/>
            <a:cxnLst/>
            <a:rect l="l" t="t" r="r" b="b"/>
            <a:pathLst>
              <a:path w="392" h="387" extrusionOk="0">
                <a:moveTo>
                  <a:pt x="198" y="0"/>
                </a:moveTo>
                <a:cubicBezTo>
                  <a:pt x="90" y="0"/>
                  <a:pt x="1" y="86"/>
                  <a:pt x="1" y="193"/>
                </a:cubicBezTo>
                <a:cubicBezTo>
                  <a:pt x="1" y="301"/>
                  <a:pt x="90" y="387"/>
                  <a:pt x="198" y="387"/>
                </a:cubicBezTo>
                <a:cubicBezTo>
                  <a:pt x="305" y="387"/>
                  <a:pt x="391" y="301"/>
                  <a:pt x="391" y="193"/>
                </a:cubicBezTo>
                <a:cubicBezTo>
                  <a:pt x="391" y="86"/>
                  <a:pt x="305" y="0"/>
                  <a:pt x="198"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rot="10800000">
            <a:off x="719585" y="622951"/>
            <a:ext cx="41387" cy="41387"/>
          </a:xfrm>
          <a:custGeom>
            <a:avLst/>
            <a:gdLst/>
            <a:ahLst/>
            <a:cxnLst/>
            <a:rect l="l" t="t" r="r" b="b"/>
            <a:pathLst>
              <a:path w="391" h="391" extrusionOk="0">
                <a:moveTo>
                  <a:pt x="194" y="0"/>
                </a:moveTo>
                <a:cubicBezTo>
                  <a:pt x="86" y="0"/>
                  <a:pt x="1" y="90"/>
                  <a:pt x="1" y="197"/>
                </a:cubicBezTo>
                <a:cubicBezTo>
                  <a:pt x="1" y="305"/>
                  <a:pt x="86" y="390"/>
                  <a:pt x="194" y="390"/>
                </a:cubicBezTo>
                <a:cubicBezTo>
                  <a:pt x="301" y="390"/>
                  <a:pt x="391" y="305"/>
                  <a:pt x="391" y="197"/>
                </a:cubicBezTo>
                <a:cubicBezTo>
                  <a:pt x="391" y="90"/>
                  <a:pt x="301" y="0"/>
                  <a:pt x="194"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rot="10800000">
            <a:off x="1173024" y="318411"/>
            <a:ext cx="57265" cy="44034"/>
          </a:xfrm>
          <a:custGeom>
            <a:avLst/>
            <a:gdLst/>
            <a:ahLst/>
            <a:cxnLst/>
            <a:rect l="l" t="t" r="r" b="b"/>
            <a:pathLst>
              <a:path w="541" h="416" extrusionOk="0">
                <a:moveTo>
                  <a:pt x="272" y="1"/>
                </a:moveTo>
                <a:cubicBezTo>
                  <a:pt x="0" y="1"/>
                  <a:pt x="0" y="416"/>
                  <a:pt x="272" y="416"/>
                </a:cubicBezTo>
                <a:cubicBezTo>
                  <a:pt x="541" y="416"/>
                  <a:pt x="541" y="1"/>
                  <a:pt x="272" y="1"/>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rot="10800000">
            <a:off x="372900" y="1209237"/>
            <a:ext cx="57265" cy="44139"/>
          </a:xfrm>
          <a:custGeom>
            <a:avLst/>
            <a:gdLst/>
            <a:ahLst/>
            <a:cxnLst/>
            <a:rect l="l" t="t" r="r" b="b"/>
            <a:pathLst>
              <a:path w="541" h="417" extrusionOk="0">
                <a:moveTo>
                  <a:pt x="272" y="1"/>
                </a:moveTo>
                <a:cubicBezTo>
                  <a:pt x="4" y="1"/>
                  <a:pt x="0" y="416"/>
                  <a:pt x="272" y="416"/>
                </a:cubicBezTo>
                <a:cubicBezTo>
                  <a:pt x="541" y="416"/>
                  <a:pt x="541" y="1"/>
                  <a:pt x="272" y="1"/>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rot="10800000">
            <a:off x="293233" y="1233866"/>
            <a:ext cx="57265" cy="44034"/>
          </a:xfrm>
          <a:custGeom>
            <a:avLst/>
            <a:gdLst/>
            <a:ahLst/>
            <a:cxnLst/>
            <a:rect l="l" t="t" r="r" b="b"/>
            <a:pathLst>
              <a:path w="541" h="416" extrusionOk="0">
                <a:moveTo>
                  <a:pt x="269" y="1"/>
                </a:moveTo>
                <a:cubicBezTo>
                  <a:pt x="0" y="1"/>
                  <a:pt x="0" y="416"/>
                  <a:pt x="269" y="416"/>
                </a:cubicBezTo>
                <a:cubicBezTo>
                  <a:pt x="541" y="416"/>
                  <a:pt x="541" y="1"/>
                  <a:pt x="269" y="1"/>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rot="10800000">
            <a:off x="1166819" y="425480"/>
            <a:ext cx="89867" cy="69438"/>
          </a:xfrm>
          <a:custGeom>
            <a:avLst/>
            <a:gdLst/>
            <a:ahLst/>
            <a:cxnLst/>
            <a:rect l="l" t="t" r="r" b="b"/>
            <a:pathLst>
              <a:path w="849" h="656" extrusionOk="0">
                <a:moveTo>
                  <a:pt x="423" y="1"/>
                </a:moveTo>
                <a:cubicBezTo>
                  <a:pt x="4" y="1"/>
                  <a:pt x="1" y="656"/>
                  <a:pt x="423" y="656"/>
                </a:cubicBezTo>
                <a:cubicBezTo>
                  <a:pt x="849" y="656"/>
                  <a:pt x="849" y="1"/>
                  <a:pt x="423" y="1"/>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rot="10800000">
            <a:off x="760986" y="941064"/>
            <a:ext cx="89549" cy="69438"/>
          </a:xfrm>
          <a:custGeom>
            <a:avLst/>
            <a:gdLst/>
            <a:ahLst/>
            <a:cxnLst/>
            <a:rect l="l" t="t" r="r" b="b"/>
            <a:pathLst>
              <a:path w="846" h="656" extrusionOk="0">
                <a:moveTo>
                  <a:pt x="423" y="0"/>
                </a:moveTo>
                <a:cubicBezTo>
                  <a:pt x="1" y="0"/>
                  <a:pt x="1" y="655"/>
                  <a:pt x="423" y="655"/>
                </a:cubicBezTo>
                <a:cubicBezTo>
                  <a:pt x="846" y="655"/>
                  <a:pt x="846" y="0"/>
                  <a:pt x="423"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rot="-1173301">
            <a:off x="-489278" y="-282637"/>
            <a:ext cx="1622266" cy="1138770"/>
          </a:xfrm>
          <a:custGeom>
            <a:avLst/>
            <a:gdLst/>
            <a:ahLst/>
            <a:cxnLst/>
            <a:rect l="l" t="t" r="r" b="b"/>
            <a:pathLst>
              <a:path w="19996" h="14037" extrusionOk="0">
                <a:moveTo>
                  <a:pt x="0" y="1"/>
                </a:moveTo>
                <a:lnTo>
                  <a:pt x="0" y="14037"/>
                </a:lnTo>
                <a:cubicBezTo>
                  <a:pt x="711" y="12974"/>
                  <a:pt x="1665" y="12656"/>
                  <a:pt x="2691" y="12656"/>
                </a:cubicBezTo>
                <a:cubicBezTo>
                  <a:pt x="4211" y="12656"/>
                  <a:pt x="5890" y="13353"/>
                  <a:pt x="7171" y="13353"/>
                </a:cubicBezTo>
                <a:cubicBezTo>
                  <a:pt x="7306" y="13353"/>
                  <a:pt x="7437" y="13346"/>
                  <a:pt x="7562" y="13328"/>
                </a:cubicBezTo>
                <a:cubicBezTo>
                  <a:pt x="11531" y="12788"/>
                  <a:pt x="9939" y="8662"/>
                  <a:pt x="14971" y="8615"/>
                </a:cubicBezTo>
                <a:cubicBezTo>
                  <a:pt x="19111" y="8576"/>
                  <a:pt x="18829" y="6625"/>
                  <a:pt x="17773" y="3444"/>
                </a:cubicBezTo>
                <a:cubicBezTo>
                  <a:pt x="16713" y="262"/>
                  <a:pt x="19995" y="1"/>
                  <a:pt x="19995" y="1"/>
                </a:cubicBezTo>
                <a:close/>
              </a:path>
            </a:pathLst>
          </a:custGeom>
          <a:solidFill>
            <a:srgbClr val="423A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6" name="Google Shape;396;p19"/>
          <p:cNvSpPr/>
          <p:nvPr/>
        </p:nvSpPr>
        <p:spPr>
          <a:xfrm rot="10800000">
            <a:off x="227586" y="636264"/>
            <a:ext cx="89549" cy="69438"/>
          </a:xfrm>
          <a:custGeom>
            <a:avLst/>
            <a:gdLst/>
            <a:ahLst/>
            <a:cxnLst/>
            <a:rect l="l" t="t" r="r" b="b"/>
            <a:pathLst>
              <a:path w="846" h="656" extrusionOk="0">
                <a:moveTo>
                  <a:pt x="423" y="0"/>
                </a:moveTo>
                <a:cubicBezTo>
                  <a:pt x="1" y="0"/>
                  <a:pt x="1" y="655"/>
                  <a:pt x="423" y="655"/>
                </a:cubicBezTo>
                <a:cubicBezTo>
                  <a:pt x="846" y="655"/>
                  <a:pt x="846" y="0"/>
                  <a:pt x="423" y="0"/>
                </a:cubicBezTo>
                <a:close/>
              </a:path>
            </a:pathLst>
          </a:custGeom>
          <a:solidFill>
            <a:srgbClr val="564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7" name="Google Shape;397;p19"/>
          <p:cNvCxnSpPr/>
          <p:nvPr/>
        </p:nvCxnSpPr>
        <p:spPr>
          <a:xfrm>
            <a:off x="6038277" y="1507875"/>
            <a:ext cx="1939500" cy="0"/>
          </a:xfrm>
          <a:prstGeom prst="straightConnector1">
            <a:avLst/>
          </a:prstGeom>
          <a:noFill/>
          <a:ln w="19050" cap="rnd" cmpd="sng">
            <a:solidFill>
              <a:srgbClr val="F145AB"/>
            </a:solidFill>
            <a:prstDash val="dot"/>
            <a:round/>
            <a:headEnd type="none" w="med" len="med"/>
            <a:tailEnd type="none" w="med" len="med"/>
          </a:ln>
        </p:spPr>
      </p:cxnSp>
    </p:spTree>
  </p:cSld>
  <p:clrMapOvr>
    <a:masterClrMapping/>
  </p:clrMapOvr>
  <p:extLst>
    <p:ext uri="{DCECCB84-F9BA-43D5-87BE-67443E8EF086}">
      <p15:sldGuideLst xmlns:p15="http://schemas.microsoft.com/office/powerpoint/2012/main">
        <p15:guide id="1" pos="2880">
          <p15:clr>
            <a:srgbClr val="F9AD4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hoto &amp; 3 columns slide">
  <p:cSld name="TITLE_AND_TWO_COLUMNS_1_2">
    <p:spTree>
      <p:nvGrpSpPr>
        <p:cNvPr id="1" name="Shape 398"/>
        <p:cNvGrpSpPr/>
        <p:nvPr/>
      </p:nvGrpSpPr>
      <p:grpSpPr>
        <a:xfrm>
          <a:off x="0" y="0"/>
          <a:ext cx="0" cy="0"/>
          <a:chOff x="0" y="0"/>
          <a:chExt cx="0" cy="0"/>
        </a:xfrm>
      </p:grpSpPr>
      <p:sp>
        <p:nvSpPr>
          <p:cNvPr id="399" name="Google Shape;399;p20"/>
          <p:cNvSpPr/>
          <p:nvPr/>
        </p:nvSpPr>
        <p:spPr>
          <a:xfrm>
            <a:off x="8157030" y="4494428"/>
            <a:ext cx="986971" cy="649065"/>
          </a:xfrm>
          <a:custGeom>
            <a:avLst/>
            <a:gdLst/>
            <a:ahLst/>
            <a:cxnLst/>
            <a:rect l="l" t="t" r="r" b="b"/>
            <a:pathLst>
              <a:path w="8611" h="5663" extrusionOk="0">
                <a:moveTo>
                  <a:pt x="8611" y="1"/>
                </a:moveTo>
                <a:cubicBezTo>
                  <a:pt x="5830" y="541"/>
                  <a:pt x="3171" y="1883"/>
                  <a:pt x="1292" y="3995"/>
                </a:cubicBezTo>
                <a:cubicBezTo>
                  <a:pt x="823" y="4521"/>
                  <a:pt x="408" y="5086"/>
                  <a:pt x="0" y="5663"/>
                </a:cubicBezTo>
                <a:lnTo>
                  <a:pt x="8611" y="5663"/>
                </a:lnTo>
                <a:lnTo>
                  <a:pt x="8611" y="1"/>
                </a:lnTo>
                <a:close/>
              </a:path>
            </a:pathLst>
          </a:custGeom>
          <a:solidFill>
            <a:srgbClr val="362E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txBox="1">
            <a:spLocks noGrp="1"/>
          </p:cNvSpPr>
          <p:nvPr>
            <p:ph type="subTitle" idx="1"/>
          </p:nvPr>
        </p:nvSpPr>
        <p:spPr>
          <a:xfrm>
            <a:off x="872604" y="2925575"/>
            <a:ext cx="1932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b="1">
                <a:solidFill>
                  <a:srgbClr val="7D245C"/>
                </a:solidFill>
                <a:latin typeface="Open Sans"/>
                <a:ea typeface="Open Sans"/>
                <a:cs typeface="Open Sans"/>
                <a:sym typeface="Open Sans"/>
              </a:defRPr>
            </a:lvl1pPr>
            <a:lvl2pPr lvl="1" algn="ctr" rtl="0">
              <a:spcBef>
                <a:spcPts val="0"/>
              </a:spcBef>
              <a:spcAft>
                <a:spcPts val="0"/>
              </a:spcAft>
              <a:buNone/>
              <a:defRPr b="1">
                <a:solidFill>
                  <a:srgbClr val="7D245C"/>
                </a:solidFill>
                <a:latin typeface="Open Sans"/>
                <a:ea typeface="Open Sans"/>
                <a:cs typeface="Open Sans"/>
                <a:sym typeface="Open Sans"/>
              </a:defRPr>
            </a:lvl2pPr>
            <a:lvl3pPr lvl="2" algn="ctr" rtl="0">
              <a:spcBef>
                <a:spcPts val="0"/>
              </a:spcBef>
              <a:spcAft>
                <a:spcPts val="0"/>
              </a:spcAft>
              <a:buNone/>
              <a:defRPr b="1">
                <a:solidFill>
                  <a:srgbClr val="7D245C"/>
                </a:solidFill>
                <a:latin typeface="Open Sans"/>
                <a:ea typeface="Open Sans"/>
                <a:cs typeface="Open Sans"/>
                <a:sym typeface="Open Sans"/>
              </a:defRPr>
            </a:lvl3pPr>
            <a:lvl4pPr lvl="3" algn="ctr" rtl="0">
              <a:spcBef>
                <a:spcPts val="0"/>
              </a:spcBef>
              <a:spcAft>
                <a:spcPts val="0"/>
              </a:spcAft>
              <a:buNone/>
              <a:defRPr b="1">
                <a:solidFill>
                  <a:srgbClr val="7D245C"/>
                </a:solidFill>
                <a:latin typeface="Open Sans"/>
                <a:ea typeface="Open Sans"/>
                <a:cs typeface="Open Sans"/>
                <a:sym typeface="Open Sans"/>
              </a:defRPr>
            </a:lvl4pPr>
            <a:lvl5pPr lvl="4" algn="ctr" rtl="0">
              <a:spcBef>
                <a:spcPts val="0"/>
              </a:spcBef>
              <a:spcAft>
                <a:spcPts val="0"/>
              </a:spcAft>
              <a:buNone/>
              <a:defRPr b="1">
                <a:solidFill>
                  <a:srgbClr val="7D245C"/>
                </a:solidFill>
                <a:latin typeface="Open Sans"/>
                <a:ea typeface="Open Sans"/>
                <a:cs typeface="Open Sans"/>
                <a:sym typeface="Open Sans"/>
              </a:defRPr>
            </a:lvl5pPr>
            <a:lvl6pPr lvl="5" algn="ctr" rtl="0">
              <a:spcBef>
                <a:spcPts val="0"/>
              </a:spcBef>
              <a:spcAft>
                <a:spcPts val="0"/>
              </a:spcAft>
              <a:buNone/>
              <a:defRPr b="1">
                <a:solidFill>
                  <a:srgbClr val="7D245C"/>
                </a:solidFill>
                <a:latin typeface="Open Sans"/>
                <a:ea typeface="Open Sans"/>
                <a:cs typeface="Open Sans"/>
                <a:sym typeface="Open Sans"/>
              </a:defRPr>
            </a:lvl6pPr>
            <a:lvl7pPr lvl="6" algn="ctr" rtl="0">
              <a:spcBef>
                <a:spcPts val="0"/>
              </a:spcBef>
              <a:spcAft>
                <a:spcPts val="0"/>
              </a:spcAft>
              <a:buNone/>
              <a:defRPr b="1">
                <a:solidFill>
                  <a:srgbClr val="7D245C"/>
                </a:solidFill>
                <a:latin typeface="Open Sans"/>
                <a:ea typeface="Open Sans"/>
                <a:cs typeface="Open Sans"/>
                <a:sym typeface="Open Sans"/>
              </a:defRPr>
            </a:lvl7pPr>
            <a:lvl8pPr lvl="7" algn="ctr" rtl="0">
              <a:spcBef>
                <a:spcPts val="0"/>
              </a:spcBef>
              <a:spcAft>
                <a:spcPts val="0"/>
              </a:spcAft>
              <a:buNone/>
              <a:defRPr b="1">
                <a:solidFill>
                  <a:srgbClr val="7D245C"/>
                </a:solidFill>
                <a:latin typeface="Open Sans"/>
                <a:ea typeface="Open Sans"/>
                <a:cs typeface="Open Sans"/>
                <a:sym typeface="Open Sans"/>
              </a:defRPr>
            </a:lvl8pPr>
            <a:lvl9pPr lvl="8" algn="ctr" rtl="0">
              <a:spcBef>
                <a:spcPts val="0"/>
              </a:spcBef>
              <a:spcAft>
                <a:spcPts val="0"/>
              </a:spcAft>
              <a:buNone/>
              <a:defRPr b="1">
                <a:solidFill>
                  <a:srgbClr val="7D245C"/>
                </a:solidFill>
                <a:latin typeface="Open Sans"/>
                <a:ea typeface="Open Sans"/>
                <a:cs typeface="Open Sans"/>
                <a:sym typeface="Open Sans"/>
              </a:defRPr>
            </a:lvl9pPr>
          </a:lstStyle>
          <a:p>
            <a:endParaRPr/>
          </a:p>
        </p:txBody>
      </p:sp>
      <p:sp>
        <p:nvSpPr>
          <p:cNvPr id="401" name="Google Shape;401;p20"/>
          <p:cNvSpPr txBox="1">
            <a:spLocks noGrp="1"/>
          </p:cNvSpPr>
          <p:nvPr>
            <p:ph type="subTitle" idx="2"/>
          </p:nvPr>
        </p:nvSpPr>
        <p:spPr>
          <a:xfrm>
            <a:off x="872604" y="3312425"/>
            <a:ext cx="19326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402" name="Google Shape;402;p20"/>
          <p:cNvSpPr txBox="1">
            <a:spLocks noGrp="1"/>
          </p:cNvSpPr>
          <p:nvPr>
            <p:ph type="subTitle" idx="3"/>
          </p:nvPr>
        </p:nvSpPr>
        <p:spPr>
          <a:xfrm>
            <a:off x="3605700" y="2925575"/>
            <a:ext cx="1932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b="1">
                <a:solidFill>
                  <a:srgbClr val="7D245C"/>
                </a:solidFill>
                <a:latin typeface="Open Sans"/>
                <a:ea typeface="Open Sans"/>
                <a:cs typeface="Open Sans"/>
                <a:sym typeface="Open Sans"/>
              </a:defRPr>
            </a:lvl1pPr>
            <a:lvl2pPr lvl="1" algn="ctr" rtl="0">
              <a:spcBef>
                <a:spcPts val="0"/>
              </a:spcBef>
              <a:spcAft>
                <a:spcPts val="0"/>
              </a:spcAft>
              <a:buNone/>
              <a:defRPr b="1">
                <a:solidFill>
                  <a:srgbClr val="7D245C"/>
                </a:solidFill>
                <a:latin typeface="Open Sans"/>
                <a:ea typeface="Open Sans"/>
                <a:cs typeface="Open Sans"/>
                <a:sym typeface="Open Sans"/>
              </a:defRPr>
            </a:lvl2pPr>
            <a:lvl3pPr lvl="2" algn="ctr" rtl="0">
              <a:spcBef>
                <a:spcPts val="0"/>
              </a:spcBef>
              <a:spcAft>
                <a:spcPts val="0"/>
              </a:spcAft>
              <a:buNone/>
              <a:defRPr b="1">
                <a:solidFill>
                  <a:srgbClr val="7D245C"/>
                </a:solidFill>
                <a:latin typeface="Open Sans"/>
                <a:ea typeface="Open Sans"/>
                <a:cs typeface="Open Sans"/>
                <a:sym typeface="Open Sans"/>
              </a:defRPr>
            </a:lvl3pPr>
            <a:lvl4pPr lvl="3" algn="ctr" rtl="0">
              <a:spcBef>
                <a:spcPts val="0"/>
              </a:spcBef>
              <a:spcAft>
                <a:spcPts val="0"/>
              </a:spcAft>
              <a:buNone/>
              <a:defRPr b="1">
                <a:solidFill>
                  <a:srgbClr val="7D245C"/>
                </a:solidFill>
                <a:latin typeface="Open Sans"/>
                <a:ea typeface="Open Sans"/>
                <a:cs typeface="Open Sans"/>
                <a:sym typeface="Open Sans"/>
              </a:defRPr>
            </a:lvl4pPr>
            <a:lvl5pPr lvl="4" algn="ctr" rtl="0">
              <a:spcBef>
                <a:spcPts val="0"/>
              </a:spcBef>
              <a:spcAft>
                <a:spcPts val="0"/>
              </a:spcAft>
              <a:buNone/>
              <a:defRPr b="1">
                <a:solidFill>
                  <a:srgbClr val="7D245C"/>
                </a:solidFill>
                <a:latin typeface="Open Sans"/>
                <a:ea typeface="Open Sans"/>
                <a:cs typeface="Open Sans"/>
                <a:sym typeface="Open Sans"/>
              </a:defRPr>
            </a:lvl5pPr>
            <a:lvl6pPr lvl="5" algn="ctr" rtl="0">
              <a:spcBef>
                <a:spcPts val="0"/>
              </a:spcBef>
              <a:spcAft>
                <a:spcPts val="0"/>
              </a:spcAft>
              <a:buNone/>
              <a:defRPr b="1">
                <a:solidFill>
                  <a:srgbClr val="7D245C"/>
                </a:solidFill>
                <a:latin typeface="Open Sans"/>
                <a:ea typeface="Open Sans"/>
                <a:cs typeface="Open Sans"/>
                <a:sym typeface="Open Sans"/>
              </a:defRPr>
            </a:lvl6pPr>
            <a:lvl7pPr lvl="6" algn="ctr" rtl="0">
              <a:spcBef>
                <a:spcPts val="0"/>
              </a:spcBef>
              <a:spcAft>
                <a:spcPts val="0"/>
              </a:spcAft>
              <a:buNone/>
              <a:defRPr b="1">
                <a:solidFill>
                  <a:srgbClr val="7D245C"/>
                </a:solidFill>
                <a:latin typeface="Open Sans"/>
                <a:ea typeface="Open Sans"/>
                <a:cs typeface="Open Sans"/>
                <a:sym typeface="Open Sans"/>
              </a:defRPr>
            </a:lvl7pPr>
            <a:lvl8pPr lvl="7" algn="ctr" rtl="0">
              <a:spcBef>
                <a:spcPts val="0"/>
              </a:spcBef>
              <a:spcAft>
                <a:spcPts val="0"/>
              </a:spcAft>
              <a:buNone/>
              <a:defRPr b="1">
                <a:solidFill>
                  <a:srgbClr val="7D245C"/>
                </a:solidFill>
                <a:latin typeface="Open Sans"/>
                <a:ea typeface="Open Sans"/>
                <a:cs typeface="Open Sans"/>
                <a:sym typeface="Open Sans"/>
              </a:defRPr>
            </a:lvl8pPr>
            <a:lvl9pPr lvl="8" algn="ctr" rtl="0">
              <a:spcBef>
                <a:spcPts val="0"/>
              </a:spcBef>
              <a:spcAft>
                <a:spcPts val="0"/>
              </a:spcAft>
              <a:buNone/>
              <a:defRPr b="1">
                <a:solidFill>
                  <a:srgbClr val="7D245C"/>
                </a:solidFill>
                <a:latin typeface="Open Sans"/>
                <a:ea typeface="Open Sans"/>
                <a:cs typeface="Open Sans"/>
                <a:sym typeface="Open Sans"/>
              </a:defRPr>
            </a:lvl9pPr>
          </a:lstStyle>
          <a:p>
            <a:endParaRPr/>
          </a:p>
        </p:txBody>
      </p:sp>
      <p:sp>
        <p:nvSpPr>
          <p:cNvPr id="403" name="Google Shape;403;p20"/>
          <p:cNvSpPr txBox="1">
            <a:spLocks noGrp="1"/>
          </p:cNvSpPr>
          <p:nvPr>
            <p:ph type="subTitle" idx="4"/>
          </p:nvPr>
        </p:nvSpPr>
        <p:spPr>
          <a:xfrm>
            <a:off x="3605700" y="3312425"/>
            <a:ext cx="19326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404" name="Google Shape;404;p20"/>
          <p:cNvSpPr txBox="1">
            <a:spLocks noGrp="1"/>
          </p:cNvSpPr>
          <p:nvPr>
            <p:ph type="subTitle" idx="5"/>
          </p:nvPr>
        </p:nvSpPr>
        <p:spPr>
          <a:xfrm>
            <a:off x="6338800" y="2925575"/>
            <a:ext cx="1932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b="1">
                <a:solidFill>
                  <a:srgbClr val="7D245C"/>
                </a:solidFill>
                <a:latin typeface="Open Sans"/>
                <a:ea typeface="Open Sans"/>
                <a:cs typeface="Open Sans"/>
                <a:sym typeface="Open Sans"/>
              </a:defRPr>
            </a:lvl1pPr>
            <a:lvl2pPr lvl="1" algn="ctr" rtl="0">
              <a:spcBef>
                <a:spcPts val="0"/>
              </a:spcBef>
              <a:spcAft>
                <a:spcPts val="0"/>
              </a:spcAft>
              <a:buNone/>
              <a:defRPr b="1">
                <a:solidFill>
                  <a:srgbClr val="7D245C"/>
                </a:solidFill>
                <a:latin typeface="Open Sans"/>
                <a:ea typeface="Open Sans"/>
                <a:cs typeface="Open Sans"/>
                <a:sym typeface="Open Sans"/>
              </a:defRPr>
            </a:lvl2pPr>
            <a:lvl3pPr lvl="2" algn="ctr" rtl="0">
              <a:spcBef>
                <a:spcPts val="0"/>
              </a:spcBef>
              <a:spcAft>
                <a:spcPts val="0"/>
              </a:spcAft>
              <a:buNone/>
              <a:defRPr b="1">
                <a:solidFill>
                  <a:srgbClr val="7D245C"/>
                </a:solidFill>
                <a:latin typeface="Open Sans"/>
                <a:ea typeface="Open Sans"/>
                <a:cs typeface="Open Sans"/>
                <a:sym typeface="Open Sans"/>
              </a:defRPr>
            </a:lvl3pPr>
            <a:lvl4pPr lvl="3" algn="ctr" rtl="0">
              <a:spcBef>
                <a:spcPts val="0"/>
              </a:spcBef>
              <a:spcAft>
                <a:spcPts val="0"/>
              </a:spcAft>
              <a:buNone/>
              <a:defRPr b="1">
                <a:solidFill>
                  <a:srgbClr val="7D245C"/>
                </a:solidFill>
                <a:latin typeface="Open Sans"/>
                <a:ea typeface="Open Sans"/>
                <a:cs typeface="Open Sans"/>
                <a:sym typeface="Open Sans"/>
              </a:defRPr>
            </a:lvl4pPr>
            <a:lvl5pPr lvl="4" algn="ctr" rtl="0">
              <a:spcBef>
                <a:spcPts val="0"/>
              </a:spcBef>
              <a:spcAft>
                <a:spcPts val="0"/>
              </a:spcAft>
              <a:buNone/>
              <a:defRPr b="1">
                <a:solidFill>
                  <a:srgbClr val="7D245C"/>
                </a:solidFill>
                <a:latin typeface="Open Sans"/>
                <a:ea typeface="Open Sans"/>
                <a:cs typeface="Open Sans"/>
                <a:sym typeface="Open Sans"/>
              </a:defRPr>
            </a:lvl5pPr>
            <a:lvl6pPr lvl="5" algn="ctr" rtl="0">
              <a:spcBef>
                <a:spcPts val="0"/>
              </a:spcBef>
              <a:spcAft>
                <a:spcPts val="0"/>
              </a:spcAft>
              <a:buNone/>
              <a:defRPr b="1">
                <a:solidFill>
                  <a:srgbClr val="7D245C"/>
                </a:solidFill>
                <a:latin typeface="Open Sans"/>
                <a:ea typeface="Open Sans"/>
                <a:cs typeface="Open Sans"/>
                <a:sym typeface="Open Sans"/>
              </a:defRPr>
            </a:lvl6pPr>
            <a:lvl7pPr lvl="6" algn="ctr" rtl="0">
              <a:spcBef>
                <a:spcPts val="0"/>
              </a:spcBef>
              <a:spcAft>
                <a:spcPts val="0"/>
              </a:spcAft>
              <a:buNone/>
              <a:defRPr b="1">
                <a:solidFill>
                  <a:srgbClr val="7D245C"/>
                </a:solidFill>
                <a:latin typeface="Open Sans"/>
                <a:ea typeface="Open Sans"/>
                <a:cs typeface="Open Sans"/>
                <a:sym typeface="Open Sans"/>
              </a:defRPr>
            </a:lvl7pPr>
            <a:lvl8pPr lvl="7" algn="ctr" rtl="0">
              <a:spcBef>
                <a:spcPts val="0"/>
              </a:spcBef>
              <a:spcAft>
                <a:spcPts val="0"/>
              </a:spcAft>
              <a:buNone/>
              <a:defRPr b="1">
                <a:solidFill>
                  <a:srgbClr val="7D245C"/>
                </a:solidFill>
                <a:latin typeface="Open Sans"/>
                <a:ea typeface="Open Sans"/>
                <a:cs typeface="Open Sans"/>
                <a:sym typeface="Open Sans"/>
              </a:defRPr>
            </a:lvl8pPr>
            <a:lvl9pPr lvl="8" algn="ctr" rtl="0">
              <a:spcBef>
                <a:spcPts val="0"/>
              </a:spcBef>
              <a:spcAft>
                <a:spcPts val="0"/>
              </a:spcAft>
              <a:buNone/>
              <a:defRPr b="1">
                <a:solidFill>
                  <a:srgbClr val="7D245C"/>
                </a:solidFill>
                <a:latin typeface="Open Sans"/>
                <a:ea typeface="Open Sans"/>
                <a:cs typeface="Open Sans"/>
                <a:sym typeface="Open Sans"/>
              </a:defRPr>
            </a:lvl9pPr>
          </a:lstStyle>
          <a:p>
            <a:endParaRPr/>
          </a:p>
        </p:txBody>
      </p:sp>
      <p:sp>
        <p:nvSpPr>
          <p:cNvPr id="405" name="Google Shape;405;p20"/>
          <p:cNvSpPr txBox="1">
            <a:spLocks noGrp="1"/>
          </p:cNvSpPr>
          <p:nvPr>
            <p:ph type="subTitle" idx="6"/>
          </p:nvPr>
        </p:nvSpPr>
        <p:spPr>
          <a:xfrm>
            <a:off x="6338800" y="3312425"/>
            <a:ext cx="19326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cxnSp>
        <p:nvCxnSpPr>
          <p:cNvPr id="406" name="Google Shape;406;p20"/>
          <p:cNvCxnSpPr/>
          <p:nvPr/>
        </p:nvCxnSpPr>
        <p:spPr>
          <a:xfrm>
            <a:off x="3214100" y="2581275"/>
            <a:ext cx="0" cy="1961100"/>
          </a:xfrm>
          <a:prstGeom prst="straightConnector1">
            <a:avLst/>
          </a:prstGeom>
          <a:noFill/>
          <a:ln w="19050" cap="rnd" cmpd="sng">
            <a:solidFill>
              <a:srgbClr val="8868CC"/>
            </a:solidFill>
            <a:prstDash val="dot"/>
            <a:round/>
            <a:headEnd type="none" w="med" len="med"/>
            <a:tailEnd type="none" w="med" len="med"/>
          </a:ln>
        </p:spPr>
      </p:cxnSp>
      <p:cxnSp>
        <p:nvCxnSpPr>
          <p:cNvPr id="407" name="Google Shape;407;p20"/>
          <p:cNvCxnSpPr/>
          <p:nvPr/>
        </p:nvCxnSpPr>
        <p:spPr>
          <a:xfrm>
            <a:off x="5912025" y="2586525"/>
            <a:ext cx="0" cy="1950600"/>
          </a:xfrm>
          <a:prstGeom prst="straightConnector1">
            <a:avLst/>
          </a:prstGeom>
          <a:noFill/>
          <a:ln w="19050" cap="rnd" cmpd="sng">
            <a:solidFill>
              <a:srgbClr val="8868CC"/>
            </a:solidFill>
            <a:prstDash val="dot"/>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620">
          <p15:clr>
            <a:srgbClr val="F9AD4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text &amp; some text slide 1">
  <p:cSld name="BIG_NUMBER_1">
    <p:bg>
      <p:bgPr>
        <a:solidFill>
          <a:srgbClr val="7D245C"/>
        </a:solidFill>
        <a:effectLst/>
      </p:bgPr>
    </p:bg>
    <p:spTree>
      <p:nvGrpSpPr>
        <p:cNvPr id="1" name="Shape 408"/>
        <p:cNvGrpSpPr/>
        <p:nvPr/>
      </p:nvGrpSpPr>
      <p:grpSpPr>
        <a:xfrm>
          <a:off x="0" y="0"/>
          <a:ext cx="0" cy="0"/>
          <a:chOff x="0" y="0"/>
          <a:chExt cx="0" cy="0"/>
        </a:xfrm>
      </p:grpSpPr>
      <p:sp>
        <p:nvSpPr>
          <p:cNvPr id="409" name="Google Shape;409;p21"/>
          <p:cNvSpPr/>
          <p:nvPr/>
        </p:nvSpPr>
        <p:spPr>
          <a:xfrm>
            <a:off x="-18757" y="-21387"/>
            <a:ext cx="4954976" cy="5186266"/>
          </a:xfrm>
          <a:custGeom>
            <a:avLst/>
            <a:gdLst/>
            <a:ahLst/>
            <a:cxnLst/>
            <a:rect l="l" t="t" r="r" b="b"/>
            <a:pathLst>
              <a:path w="29007" h="30361" extrusionOk="0">
                <a:moveTo>
                  <a:pt x="0" y="1"/>
                </a:moveTo>
                <a:lnTo>
                  <a:pt x="0" y="30360"/>
                </a:lnTo>
                <a:lnTo>
                  <a:pt x="15547" y="30360"/>
                </a:lnTo>
                <a:cubicBezTo>
                  <a:pt x="15471" y="30274"/>
                  <a:pt x="15393" y="30192"/>
                  <a:pt x="15318" y="30106"/>
                </a:cubicBezTo>
                <a:cubicBezTo>
                  <a:pt x="13861" y="28420"/>
                  <a:pt x="13081" y="26234"/>
                  <a:pt x="12769" y="24029"/>
                </a:cubicBezTo>
                <a:cubicBezTo>
                  <a:pt x="12365" y="21159"/>
                  <a:pt x="12744" y="18110"/>
                  <a:pt x="14230" y="15619"/>
                </a:cubicBezTo>
                <a:cubicBezTo>
                  <a:pt x="15897" y="12827"/>
                  <a:pt x="18746" y="10995"/>
                  <a:pt x="21448" y="9184"/>
                </a:cubicBezTo>
                <a:cubicBezTo>
                  <a:pt x="24154" y="7377"/>
                  <a:pt x="26924" y="5355"/>
                  <a:pt x="28273" y="2399"/>
                </a:cubicBezTo>
                <a:cubicBezTo>
                  <a:pt x="28624" y="1629"/>
                  <a:pt x="28864" y="824"/>
                  <a:pt x="29007" y="1"/>
                </a:cubicBezTo>
                <a:close/>
              </a:path>
            </a:pathLst>
          </a:custGeom>
          <a:solidFill>
            <a:srgbClr val="982A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0" name="Google Shape;410;p21"/>
          <p:cNvSpPr/>
          <p:nvPr/>
        </p:nvSpPr>
        <p:spPr>
          <a:xfrm>
            <a:off x="-18757" y="-21387"/>
            <a:ext cx="2617304" cy="1219826"/>
          </a:xfrm>
          <a:custGeom>
            <a:avLst/>
            <a:gdLst/>
            <a:ahLst/>
            <a:cxnLst/>
            <a:rect l="l" t="t" r="r" b="b"/>
            <a:pathLst>
              <a:path w="15322" h="7141" extrusionOk="0">
                <a:moveTo>
                  <a:pt x="0" y="1"/>
                </a:moveTo>
                <a:lnTo>
                  <a:pt x="0" y="7141"/>
                </a:lnTo>
                <a:cubicBezTo>
                  <a:pt x="143" y="7141"/>
                  <a:pt x="290" y="7137"/>
                  <a:pt x="433" y="7133"/>
                </a:cubicBezTo>
                <a:cubicBezTo>
                  <a:pt x="3686" y="7076"/>
                  <a:pt x="6997" y="6579"/>
                  <a:pt x="9903" y="5111"/>
                </a:cubicBezTo>
                <a:cubicBezTo>
                  <a:pt x="12150" y="3977"/>
                  <a:pt x="14140" y="2202"/>
                  <a:pt x="15321" y="1"/>
                </a:cubicBezTo>
                <a:close/>
              </a:path>
            </a:pathLst>
          </a:custGeom>
          <a:solidFill>
            <a:srgbClr val="7D24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1" name="Google Shape;411;p21"/>
          <p:cNvSpPr/>
          <p:nvPr/>
        </p:nvSpPr>
        <p:spPr>
          <a:xfrm>
            <a:off x="270956" y="3629060"/>
            <a:ext cx="1183099" cy="1183099"/>
          </a:xfrm>
          <a:custGeom>
            <a:avLst/>
            <a:gdLst/>
            <a:ahLst/>
            <a:cxnLst/>
            <a:rect l="l" t="t" r="r" b="b"/>
            <a:pathLst>
              <a:path w="6926" h="6926" extrusionOk="0">
                <a:moveTo>
                  <a:pt x="3461" y="0"/>
                </a:moveTo>
                <a:cubicBezTo>
                  <a:pt x="1550" y="0"/>
                  <a:pt x="0" y="1550"/>
                  <a:pt x="0" y="3461"/>
                </a:cubicBezTo>
                <a:cubicBezTo>
                  <a:pt x="0" y="5375"/>
                  <a:pt x="1550" y="6925"/>
                  <a:pt x="3461" y="6925"/>
                </a:cubicBezTo>
                <a:cubicBezTo>
                  <a:pt x="5372" y="6925"/>
                  <a:pt x="6926" y="5375"/>
                  <a:pt x="6926" y="3461"/>
                </a:cubicBezTo>
                <a:cubicBezTo>
                  <a:pt x="6926" y="1550"/>
                  <a:pt x="5372" y="0"/>
                  <a:pt x="3461" y="0"/>
                </a:cubicBezTo>
                <a:close/>
              </a:path>
            </a:pathLst>
          </a:custGeom>
          <a:solidFill>
            <a:srgbClr val="7D24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2" name="Google Shape;412;p21"/>
          <p:cNvSpPr/>
          <p:nvPr/>
        </p:nvSpPr>
        <p:spPr>
          <a:xfrm>
            <a:off x="7570798" y="3792741"/>
            <a:ext cx="851196" cy="851196"/>
          </a:xfrm>
          <a:custGeom>
            <a:avLst/>
            <a:gdLst/>
            <a:ahLst/>
            <a:cxnLst/>
            <a:rect l="l" t="t" r="r" b="b"/>
            <a:pathLst>
              <a:path w="4983" h="4983" extrusionOk="0">
                <a:moveTo>
                  <a:pt x="2491" y="1"/>
                </a:moveTo>
                <a:cubicBezTo>
                  <a:pt x="1114" y="1"/>
                  <a:pt x="1" y="1114"/>
                  <a:pt x="1" y="2492"/>
                </a:cubicBezTo>
                <a:cubicBezTo>
                  <a:pt x="1" y="3866"/>
                  <a:pt x="1114" y="4983"/>
                  <a:pt x="2491" y="4983"/>
                </a:cubicBezTo>
                <a:cubicBezTo>
                  <a:pt x="3866" y="4983"/>
                  <a:pt x="4982" y="3866"/>
                  <a:pt x="4982" y="2492"/>
                </a:cubicBezTo>
                <a:cubicBezTo>
                  <a:pt x="4982" y="1114"/>
                  <a:pt x="3866" y="1"/>
                  <a:pt x="2491" y="1"/>
                </a:cubicBezTo>
                <a:close/>
              </a:path>
            </a:pathLst>
          </a:custGeom>
          <a:solidFill>
            <a:srgbClr val="982A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3" name="Google Shape;413;p21"/>
          <p:cNvSpPr txBox="1">
            <a:spLocks noGrp="1"/>
          </p:cNvSpPr>
          <p:nvPr>
            <p:ph type="subTitle" idx="1"/>
          </p:nvPr>
        </p:nvSpPr>
        <p:spPr>
          <a:xfrm>
            <a:off x="424425" y="1198448"/>
            <a:ext cx="8295300" cy="21009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6000">
                <a:solidFill>
                  <a:srgbClr val="FFFFFF"/>
                </a:solidFill>
                <a:latin typeface="Open Sans ExtraBold"/>
                <a:ea typeface="Open Sans ExtraBold"/>
                <a:cs typeface="Open Sans ExtraBold"/>
                <a:sym typeface="Open Sans ExtraBold"/>
              </a:defRPr>
            </a:lvl1pPr>
            <a:lvl2pPr lvl="1" algn="ctr" rtl="0">
              <a:spcBef>
                <a:spcPts val="0"/>
              </a:spcBef>
              <a:spcAft>
                <a:spcPts val="0"/>
              </a:spcAft>
              <a:buNone/>
              <a:defRPr sz="3600">
                <a:solidFill>
                  <a:srgbClr val="FFFFFF"/>
                </a:solidFill>
                <a:latin typeface="Montserrat Black"/>
                <a:ea typeface="Montserrat Black"/>
                <a:cs typeface="Montserrat Black"/>
                <a:sym typeface="Montserrat Black"/>
              </a:defRPr>
            </a:lvl2pPr>
            <a:lvl3pPr lvl="2" algn="ctr" rtl="0">
              <a:spcBef>
                <a:spcPts val="0"/>
              </a:spcBef>
              <a:spcAft>
                <a:spcPts val="0"/>
              </a:spcAft>
              <a:buNone/>
              <a:defRPr sz="3600">
                <a:solidFill>
                  <a:srgbClr val="FFFFFF"/>
                </a:solidFill>
                <a:latin typeface="Montserrat Black"/>
                <a:ea typeface="Montserrat Black"/>
                <a:cs typeface="Montserrat Black"/>
                <a:sym typeface="Montserrat Black"/>
              </a:defRPr>
            </a:lvl3pPr>
            <a:lvl4pPr lvl="3" algn="ctr" rtl="0">
              <a:spcBef>
                <a:spcPts val="0"/>
              </a:spcBef>
              <a:spcAft>
                <a:spcPts val="0"/>
              </a:spcAft>
              <a:buNone/>
              <a:defRPr sz="3600">
                <a:solidFill>
                  <a:srgbClr val="FFFFFF"/>
                </a:solidFill>
                <a:latin typeface="Montserrat Black"/>
                <a:ea typeface="Montserrat Black"/>
                <a:cs typeface="Montserrat Black"/>
                <a:sym typeface="Montserrat Black"/>
              </a:defRPr>
            </a:lvl4pPr>
            <a:lvl5pPr lvl="4" algn="ctr" rtl="0">
              <a:spcBef>
                <a:spcPts val="0"/>
              </a:spcBef>
              <a:spcAft>
                <a:spcPts val="0"/>
              </a:spcAft>
              <a:buNone/>
              <a:defRPr sz="3600">
                <a:solidFill>
                  <a:srgbClr val="FFFFFF"/>
                </a:solidFill>
                <a:latin typeface="Montserrat Black"/>
                <a:ea typeface="Montserrat Black"/>
                <a:cs typeface="Montserrat Black"/>
                <a:sym typeface="Montserrat Black"/>
              </a:defRPr>
            </a:lvl5pPr>
            <a:lvl6pPr lvl="5" algn="ctr" rtl="0">
              <a:spcBef>
                <a:spcPts val="0"/>
              </a:spcBef>
              <a:spcAft>
                <a:spcPts val="0"/>
              </a:spcAft>
              <a:buNone/>
              <a:defRPr sz="3600">
                <a:solidFill>
                  <a:srgbClr val="FFFFFF"/>
                </a:solidFill>
                <a:latin typeface="Montserrat Black"/>
                <a:ea typeface="Montserrat Black"/>
                <a:cs typeface="Montserrat Black"/>
                <a:sym typeface="Montserrat Black"/>
              </a:defRPr>
            </a:lvl6pPr>
            <a:lvl7pPr lvl="6" algn="ctr" rtl="0">
              <a:spcBef>
                <a:spcPts val="0"/>
              </a:spcBef>
              <a:spcAft>
                <a:spcPts val="0"/>
              </a:spcAft>
              <a:buNone/>
              <a:defRPr sz="3600">
                <a:solidFill>
                  <a:srgbClr val="FFFFFF"/>
                </a:solidFill>
                <a:latin typeface="Montserrat Black"/>
                <a:ea typeface="Montserrat Black"/>
                <a:cs typeface="Montserrat Black"/>
                <a:sym typeface="Montserrat Black"/>
              </a:defRPr>
            </a:lvl7pPr>
            <a:lvl8pPr lvl="7" algn="ctr" rtl="0">
              <a:spcBef>
                <a:spcPts val="0"/>
              </a:spcBef>
              <a:spcAft>
                <a:spcPts val="0"/>
              </a:spcAft>
              <a:buNone/>
              <a:defRPr sz="3600">
                <a:solidFill>
                  <a:srgbClr val="FFFFFF"/>
                </a:solidFill>
                <a:latin typeface="Montserrat Black"/>
                <a:ea typeface="Montserrat Black"/>
                <a:cs typeface="Montserrat Black"/>
                <a:sym typeface="Montserrat Black"/>
              </a:defRPr>
            </a:lvl8pPr>
            <a:lvl9pPr lvl="8" algn="ctr" rtl="0">
              <a:spcBef>
                <a:spcPts val="0"/>
              </a:spcBef>
              <a:spcAft>
                <a:spcPts val="0"/>
              </a:spcAft>
              <a:buNone/>
              <a:defRPr sz="3600">
                <a:solidFill>
                  <a:srgbClr val="FFFFFF"/>
                </a:solidFill>
                <a:latin typeface="Montserrat Black"/>
                <a:ea typeface="Montserrat Black"/>
                <a:cs typeface="Montserrat Black"/>
                <a:sym typeface="Montserrat Black"/>
              </a:defRPr>
            </a:lvl9pPr>
          </a:lstStyle>
          <a:p>
            <a:endParaRPr/>
          </a:p>
        </p:txBody>
      </p:sp>
      <p:sp>
        <p:nvSpPr>
          <p:cNvPr id="414" name="Google Shape;414;p21"/>
          <p:cNvSpPr txBox="1">
            <a:spLocks noGrp="1"/>
          </p:cNvSpPr>
          <p:nvPr>
            <p:ph type="subTitle" idx="2"/>
          </p:nvPr>
        </p:nvSpPr>
        <p:spPr>
          <a:xfrm>
            <a:off x="1952543" y="3267450"/>
            <a:ext cx="52389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cxnSp>
        <p:nvCxnSpPr>
          <p:cNvPr id="415" name="Google Shape;415;p21"/>
          <p:cNvCxnSpPr/>
          <p:nvPr/>
        </p:nvCxnSpPr>
        <p:spPr>
          <a:xfrm>
            <a:off x="3814350" y="3163028"/>
            <a:ext cx="1515300" cy="0"/>
          </a:xfrm>
          <a:prstGeom prst="straightConnector1">
            <a:avLst/>
          </a:prstGeom>
          <a:noFill/>
          <a:ln w="19050" cap="flat" cmpd="sng">
            <a:solidFill>
              <a:srgbClr val="F3F3F3"/>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amp; presentation photo">
  <p:cSld name="TITLE_1">
    <p:spTree>
      <p:nvGrpSpPr>
        <p:cNvPr id="1" name="Shape 29"/>
        <p:cNvGrpSpPr/>
        <p:nvPr/>
      </p:nvGrpSpPr>
      <p:grpSpPr>
        <a:xfrm>
          <a:off x="0" y="0"/>
          <a:ext cx="0" cy="0"/>
          <a:chOff x="0" y="0"/>
          <a:chExt cx="0" cy="0"/>
        </a:xfrm>
      </p:grpSpPr>
      <p:sp>
        <p:nvSpPr>
          <p:cNvPr id="30" name="Google Shape;30;p3"/>
          <p:cNvSpPr/>
          <p:nvPr/>
        </p:nvSpPr>
        <p:spPr>
          <a:xfrm>
            <a:off x="4183043" y="0"/>
            <a:ext cx="4960991" cy="4745296"/>
          </a:xfrm>
          <a:custGeom>
            <a:avLst/>
            <a:gdLst/>
            <a:ahLst/>
            <a:cxnLst/>
            <a:rect l="l" t="t" r="r" b="b"/>
            <a:pathLst>
              <a:path w="31119" h="29766" extrusionOk="0">
                <a:moveTo>
                  <a:pt x="298" y="0"/>
                </a:moveTo>
                <a:cubicBezTo>
                  <a:pt x="1" y="1951"/>
                  <a:pt x="534" y="4034"/>
                  <a:pt x="1794" y="5558"/>
                </a:cubicBezTo>
                <a:cubicBezTo>
                  <a:pt x="3204" y="7262"/>
                  <a:pt x="5569" y="8665"/>
                  <a:pt x="5394" y="10869"/>
                </a:cubicBezTo>
                <a:cubicBezTo>
                  <a:pt x="5344" y="11510"/>
                  <a:pt x="5061" y="12129"/>
                  <a:pt x="5101" y="12773"/>
                </a:cubicBezTo>
                <a:cubicBezTo>
                  <a:pt x="5176" y="13969"/>
                  <a:pt x="6296" y="14806"/>
                  <a:pt x="7373" y="15328"/>
                </a:cubicBezTo>
                <a:cubicBezTo>
                  <a:pt x="8447" y="15855"/>
                  <a:pt x="9664" y="16302"/>
                  <a:pt x="10297" y="17315"/>
                </a:cubicBezTo>
                <a:cubicBezTo>
                  <a:pt x="11185" y="18728"/>
                  <a:pt x="10569" y="20546"/>
                  <a:pt x="10354" y="22200"/>
                </a:cubicBezTo>
                <a:cubicBezTo>
                  <a:pt x="10000" y="24920"/>
                  <a:pt x="10995" y="27711"/>
                  <a:pt x="12802" y="29766"/>
                </a:cubicBezTo>
                <a:lnTo>
                  <a:pt x="31119" y="29766"/>
                </a:lnTo>
                <a:lnTo>
                  <a:pt x="31119" y="10511"/>
                </a:lnTo>
                <a:cubicBezTo>
                  <a:pt x="31112" y="10511"/>
                  <a:pt x="31105" y="10508"/>
                  <a:pt x="31101" y="10504"/>
                </a:cubicBezTo>
                <a:cubicBezTo>
                  <a:pt x="29412" y="9731"/>
                  <a:pt x="28188" y="8192"/>
                  <a:pt x="27279" y="6571"/>
                </a:cubicBezTo>
                <a:cubicBezTo>
                  <a:pt x="27010" y="6099"/>
                  <a:pt x="26760" y="5605"/>
                  <a:pt x="26384" y="5215"/>
                </a:cubicBezTo>
                <a:cubicBezTo>
                  <a:pt x="25668" y="4470"/>
                  <a:pt x="24588" y="4180"/>
                  <a:pt x="23811" y="3497"/>
                </a:cubicBezTo>
                <a:cubicBezTo>
                  <a:pt x="23131" y="2896"/>
                  <a:pt x="22734" y="2015"/>
                  <a:pt x="22598" y="1117"/>
                </a:cubicBezTo>
                <a:cubicBezTo>
                  <a:pt x="22540" y="741"/>
                  <a:pt x="22548" y="369"/>
                  <a:pt x="22569" y="0"/>
                </a:cubicBezTo>
                <a:close/>
              </a:path>
            </a:pathLst>
          </a:custGeom>
          <a:solidFill>
            <a:srgbClr val="362E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504435" y="705489"/>
            <a:ext cx="28708" cy="48590"/>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860290" y="0"/>
            <a:ext cx="6283726" cy="5143520"/>
          </a:xfrm>
          <a:custGeom>
            <a:avLst/>
            <a:gdLst/>
            <a:ahLst/>
            <a:cxnLst/>
            <a:rect l="l" t="t" r="r" b="b"/>
            <a:pathLst>
              <a:path w="36924" h="30224" extrusionOk="0">
                <a:moveTo>
                  <a:pt x="1" y="0"/>
                </a:moveTo>
                <a:cubicBezTo>
                  <a:pt x="520" y="2312"/>
                  <a:pt x="2162" y="4395"/>
                  <a:pt x="4395" y="5225"/>
                </a:cubicBezTo>
                <a:cubicBezTo>
                  <a:pt x="5533" y="5651"/>
                  <a:pt x="6876" y="5837"/>
                  <a:pt x="7627" y="6796"/>
                </a:cubicBezTo>
                <a:cubicBezTo>
                  <a:pt x="8901" y="8425"/>
                  <a:pt x="7545" y="10998"/>
                  <a:pt x="8550" y="12802"/>
                </a:cubicBezTo>
                <a:cubicBezTo>
                  <a:pt x="9399" y="14323"/>
                  <a:pt x="11492" y="14591"/>
                  <a:pt x="12770" y="15779"/>
                </a:cubicBezTo>
                <a:cubicBezTo>
                  <a:pt x="13929" y="16864"/>
                  <a:pt x="14259" y="18578"/>
                  <a:pt x="14219" y="20167"/>
                </a:cubicBezTo>
                <a:cubicBezTo>
                  <a:pt x="14176" y="21756"/>
                  <a:pt x="13833" y="23331"/>
                  <a:pt x="13919" y="24920"/>
                </a:cubicBezTo>
                <a:cubicBezTo>
                  <a:pt x="14026" y="26813"/>
                  <a:pt x="14745" y="28627"/>
                  <a:pt x="15794" y="30223"/>
                </a:cubicBezTo>
                <a:lnTo>
                  <a:pt x="36924" y="30223"/>
                </a:lnTo>
                <a:lnTo>
                  <a:pt x="36924" y="17454"/>
                </a:lnTo>
                <a:cubicBezTo>
                  <a:pt x="35095" y="17103"/>
                  <a:pt x="33416" y="16402"/>
                  <a:pt x="32210" y="15013"/>
                </a:cubicBezTo>
                <a:cubicBezTo>
                  <a:pt x="31591" y="14301"/>
                  <a:pt x="31147" y="13449"/>
                  <a:pt x="30507" y="12759"/>
                </a:cubicBezTo>
                <a:cubicBezTo>
                  <a:pt x="28906" y="11036"/>
                  <a:pt x="26448" y="10627"/>
                  <a:pt x="24031" y="10627"/>
                </a:cubicBezTo>
                <a:cubicBezTo>
                  <a:pt x="23465" y="10627"/>
                  <a:pt x="22901" y="10650"/>
                  <a:pt x="22351" y="10683"/>
                </a:cubicBezTo>
                <a:cubicBezTo>
                  <a:pt x="21735" y="10719"/>
                  <a:pt x="21114" y="10762"/>
                  <a:pt x="20497" y="10762"/>
                </a:cubicBezTo>
                <a:cubicBezTo>
                  <a:pt x="19837" y="10762"/>
                  <a:pt x="19182" y="10713"/>
                  <a:pt x="18543" y="10554"/>
                </a:cubicBezTo>
                <a:cubicBezTo>
                  <a:pt x="17308" y="10246"/>
                  <a:pt x="16116" y="9437"/>
                  <a:pt x="15715" y="8228"/>
                </a:cubicBezTo>
                <a:cubicBezTo>
                  <a:pt x="15332" y="7075"/>
                  <a:pt x="15690" y="5694"/>
                  <a:pt x="15010" y="4688"/>
                </a:cubicBezTo>
                <a:cubicBezTo>
                  <a:pt x="14198" y="3486"/>
                  <a:pt x="12455" y="3532"/>
                  <a:pt x="11084" y="3064"/>
                </a:cubicBezTo>
                <a:cubicBezTo>
                  <a:pt x="9699" y="2588"/>
                  <a:pt x="8554" y="1450"/>
                  <a:pt x="8082" y="65"/>
                </a:cubicBezTo>
                <a:cubicBezTo>
                  <a:pt x="8074" y="43"/>
                  <a:pt x="8067" y="22"/>
                  <a:pt x="8064"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860290" y="0"/>
            <a:ext cx="6283726" cy="5143520"/>
          </a:xfrm>
          <a:custGeom>
            <a:avLst/>
            <a:gdLst/>
            <a:ahLst/>
            <a:cxnLst/>
            <a:rect l="l" t="t" r="r" b="b"/>
            <a:pathLst>
              <a:path w="36924" h="30224" extrusionOk="0">
                <a:moveTo>
                  <a:pt x="1" y="0"/>
                </a:moveTo>
                <a:cubicBezTo>
                  <a:pt x="520" y="2312"/>
                  <a:pt x="2162" y="4395"/>
                  <a:pt x="4395" y="5225"/>
                </a:cubicBezTo>
                <a:cubicBezTo>
                  <a:pt x="5533" y="5651"/>
                  <a:pt x="6876" y="5837"/>
                  <a:pt x="7627" y="6796"/>
                </a:cubicBezTo>
                <a:cubicBezTo>
                  <a:pt x="8901" y="8425"/>
                  <a:pt x="7545" y="10998"/>
                  <a:pt x="8550" y="12802"/>
                </a:cubicBezTo>
                <a:cubicBezTo>
                  <a:pt x="9399" y="14323"/>
                  <a:pt x="11492" y="14591"/>
                  <a:pt x="12770" y="15779"/>
                </a:cubicBezTo>
                <a:cubicBezTo>
                  <a:pt x="13929" y="16864"/>
                  <a:pt x="14259" y="18578"/>
                  <a:pt x="14219" y="20167"/>
                </a:cubicBezTo>
                <a:cubicBezTo>
                  <a:pt x="14176" y="21756"/>
                  <a:pt x="13833" y="23331"/>
                  <a:pt x="13919" y="24920"/>
                </a:cubicBezTo>
                <a:cubicBezTo>
                  <a:pt x="14026" y="26813"/>
                  <a:pt x="14745" y="28627"/>
                  <a:pt x="15794" y="30223"/>
                </a:cubicBezTo>
                <a:lnTo>
                  <a:pt x="36924" y="30223"/>
                </a:lnTo>
                <a:lnTo>
                  <a:pt x="36924" y="23438"/>
                </a:lnTo>
                <a:cubicBezTo>
                  <a:pt x="36344" y="23574"/>
                  <a:pt x="35771" y="23717"/>
                  <a:pt x="35202" y="23839"/>
                </a:cubicBezTo>
                <a:cubicBezTo>
                  <a:pt x="33821" y="24143"/>
                  <a:pt x="32399" y="24335"/>
                  <a:pt x="30985" y="24335"/>
                </a:cubicBezTo>
                <a:cubicBezTo>
                  <a:pt x="29869" y="24335"/>
                  <a:pt x="28758" y="24215"/>
                  <a:pt x="27676" y="23935"/>
                </a:cubicBezTo>
                <a:cubicBezTo>
                  <a:pt x="25224" y="23295"/>
                  <a:pt x="22934" y="21756"/>
                  <a:pt x="21789" y="19498"/>
                </a:cubicBezTo>
                <a:cubicBezTo>
                  <a:pt x="21173" y="18284"/>
                  <a:pt x="20880" y="16881"/>
                  <a:pt x="19971" y="15872"/>
                </a:cubicBezTo>
                <a:cubicBezTo>
                  <a:pt x="17881" y="13557"/>
                  <a:pt x="13504" y="14290"/>
                  <a:pt x="11836" y="11653"/>
                </a:cubicBezTo>
                <a:cubicBezTo>
                  <a:pt x="10802" y="10021"/>
                  <a:pt x="11328" y="7759"/>
                  <a:pt x="10336" y="6102"/>
                </a:cubicBezTo>
                <a:cubicBezTo>
                  <a:pt x="9191" y="4180"/>
                  <a:pt x="6625" y="3722"/>
                  <a:pt x="5004" y="2319"/>
                </a:cubicBezTo>
                <a:cubicBezTo>
                  <a:pt x="4177" y="1607"/>
                  <a:pt x="3658" y="834"/>
                  <a:pt x="3250"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5947527" y="4628749"/>
            <a:ext cx="276713" cy="277223"/>
          </a:xfrm>
          <a:custGeom>
            <a:avLst/>
            <a:gdLst/>
            <a:ahLst/>
            <a:cxnLst/>
            <a:rect l="l" t="t" r="r" b="b"/>
            <a:pathLst>
              <a:path w="1626" h="1629" extrusionOk="0">
                <a:moveTo>
                  <a:pt x="813" y="0"/>
                </a:moveTo>
                <a:cubicBezTo>
                  <a:pt x="362" y="0"/>
                  <a:pt x="1" y="365"/>
                  <a:pt x="1" y="816"/>
                </a:cubicBezTo>
                <a:cubicBezTo>
                  <a:pt x="1" y="1264"/>
                  <a:pt x="362" y="1629"/>
                  <a:pt x="813" y="1629"/>
                </a:cubicBezTo>
                <a:cubicBezTo>
                  <a:pt x="1261" y="1629"/>
                  <a:pt x="1626" y="1264"/>
                  <a:pt x="1626" y="816"/>
                </a:cubicBezTo>
                <a:cubicBezTo>
                  <a:pt x="1626" y="365"/>
                  <a:pt x="1261" y="0"/>
                  <a:pt x="813"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778473" y="3459266"/>
            <a:ext cx="154864" cy="155545"/>
          </a:xfrm>
          <a:custGeom>
            <a:avLst/>
            <a:gdLst/>
            <a:ahLst/>
            <a:cxnLst/>
            <a:rect l="l" t="t" r="r" b="b"/>
            <a:pathLst>
              <a:path w="910" h="914" extrusionOk="0">
                <a:moveTo>
                  <a:pt x="455" y="1"/>
                </a:moveTo>
                <a:cubicBezTo>
                  <a:pt x="201" y="1"/>
                  <a:pt x="0" y="205"/>
                  <a:pt x="0" y="455"/>
                </a:cubicBezTo>
                <a:cubicBezTo>
                  <a:pt x="0" y="710"/>
                  <a:pt x="201" y="914"/>
                  <a:pt x="455" y="914"/>
                </a:cubicBezTo>
                <a:cubicBezTo>
                  <a:pt x="705" y="914"/>
                  <a:pt x="909" y="710"/>
                  <a:pt x="909" y="455"/>
                </a:cubicBezTo>
                <a:cubicBezTo>
                  <a:pt x="909" y="205"/>
                  <a:pt x="705" y="1"/>
                  <a:pt x="455"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722889" y="937186"/>
            <a:ext cx="155374" cy="154864"/>
          </a:xfrm>
          <a:custGeom>
            <a:avLst/>
            <a:gdLst/>
            <a:ahLst/>
            <a:cxnLst/>
            <a:rect l="l" t="t" r="r" b="b"/>
            <a:pathLst>
              <a:path w="913" h="910" extrusionOk="0">
                <a:moveTo>
                  <a:pt x="458" y="1"/>
                </a:moveTo>
                <a:cubicBezTo>
                  <a:pt x="204" y="1"/>
                  <a:pt x="0" y="205"/>
                  <a:pt x="0" y="455"/>
                </a:cubicBezTo>
                <a:cubicBezTo>
                  <a:pt x="0" y="706"/>
                  <a:pt x="204" y="910"/>
                  <a:pt x="458" y="910"/>
                </a:cubicBezTo>
                <a:cubicBezTo>
                  <a:pt x="709" y="910"/>
                  <a:pt x="913" y="706"/>
                  <a:pt x="913" y="455"/>
                </a:cubicBezTo>
                <a:cubicBezTo>
                  <a:pt x="913" y="205"/>
                  <a:pt x="709" y="1"/>
                  <a:pt x="458"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3331178" y="1020064"/>
            <a:ext cx="154864" cy="155545"/>
          </a:xfrm>
          <a:custGeom>
            <a:avLst/>
            <a:gdLst/>
            <a:ahLst/>
            <a:cxnLst/>
            <a:rect l="l" t="t" r="r" b="b"/>
            <a:pathLst>
              <a:path w="910" h="914" extrusionOk="0">
                <a:moveTo>
                  <a:pt x="455" y="1"/>
                </a:moveTo>
                <a:cubicBezTo>
                  <a:pt x="204" y="1"/>
                  <a:pt x="0" y="205"/>
                  <a:pt x="0" y="455"/>
                </a:cubicBezTo>
                <a:cubicBezTo>
                  <a:pt x="0" y="709"/>
                  <a:pt x="204" y="913"/>
                  <a:pt x="455" y="913"/>
                </a:cubicBezTo>
                <a:cubicBezTo>
                  <a:pt x="705" y="913"/>
                  <a:pt x="909" y="709"/>
                  <a:pt x="909" y="455"/>
                </a:cubicBezTo>
                <a:cubicBezTo>
                  <a:pt x="909" y="205"/>
                  <a:pt x="705" y="1"/>
                  <a:pt x="455"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635352" y="3171830"/>
            <a:ext cx="211534" cy="211534"/>
          </a:xfrm>
          <a:custGeom>
            <a:avLst/>
            <a:gdLst/>
            <a:ahLst/>
            <a:cxnLst/>
            <a:rect l="l" t="t" r="r" b="b"/>
            <a:pathLst>
              <a:path w="1243" h="1243" extrusionOk="0">
                <a:moveTo>
                  <a:pt x="623" y="1"/>
                </a:moveTo>
                <a:cubicBezTo>
                  <a:pt x="279" y="1"/>
                  <a:pt x="0" y="280"/>
                  <a:pt x="0" y="620"/>
                </a:cubicBezTo>
                <a:cubicBezTo>
                  <a:pt x="0" y="963"/>
                  <a:pt x="279" y="1243"/>
                  <a:pt x="623" y="1243"/>
                </a:cubicBezTo>
                <a:cubicBezTo>
                  <a:pt x="963" y="1243"/>
                  <a:pt x="1242" y="963"/>
                  <a:pt x="1242" y="620"/>
                </a:cubicBezTo>
                <a:cubicBezTo>
                  <a:pt x="1242" y="280"/>
                  <a:pt x="963" y="1"/>
                  <a:pt x="623"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8663261" y="2443456"/>
            <a:ext cx="211023" cy="211534"/>
          </a:xfrm>
          <a:custGeom>
            <a:avLst/>
            <a:gdLst/>
            <a:ahLst/>
            <a:cxnLst/>
            <a:rect l="l" t="t" r="r" b="b"/>
            <a:pathLst>
              <a:path w="1240" h="1243" extrusionOk="0">
                <a:moveTo>
                  <a:pt x="620" y="0"/>
                </a:moveTo>
                <a:cubicBezTo>
                  <a:pt x="276" y="0"/>
                  <a:pt x="1" y="280"/>
                  <a:pt x="1" y="623"/>
                </a:cubicBezTo>
                <a:cubicBezTo>
                  <a:pt x="1" y="967"/>
                  <a:pt x="276" y="1242"/>
                  <a:pt x="620" y="1242"/>
                </a:cubicBezTo>
                <a:cubicBezTo>
                  <a:pt x="964" y="1242"/>
                  <a:pt x="1239" y="967"/>
                  <a:pt x="1239" y="623"/>
                </a:cubicBezTo>
                <a:cubicBezTo>
                  <a:pt x="1239" y="280"/>
                  <a:pt x="964" y="0"/>
                  <a:pt x="620"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120328" y="771179"/>
            <a:ext cx="210853" cy="211534"/>
          </a:xfrm>
          <a:custGeom>
            <a:avLst/>
            <a:gdLst/>
            <a:ahLst/>
            <a:cxnLst/>
            <a:rect l="l" t="t" r="r" b="b"/>
            <a:pathLst>
              <a:path w="1239" h="1243" extrusionOk="0">
                <a:moveTo>
                  <a:pt x="620" y="0"/>
                </a:moveTo>
                <a:cubicBezTo>
                  <a:pt x="276" y="0"/>
                  <a:pt x="1" y="276"/>
                  <a:pt x="1" y="620"/>
                </a:cubicBezTo>
                <a:cubicBezTo>
                  <a:pt x="1" y="963"/>
                  <a:pt x="276" y="1242"/>
                  <a:pt x="620" y="1242"/>
                </a:cubicBezTo>
                <a:cubicBezTo>
                  <a:pt x="963" y="1242"/>
                  <a:pt x="1239" y="963"/>
                  <a:pt x="1239" y="620"/>
                </a:cubicBezTo>
                <a:cubicBezTo>
                  <a:pt x="1239" y="276"/>
                  <a:pt x="963" y="0"/>
                  <a:pt x="620"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742311" y="3258282"/>
            <a:ext cx="211534" cy="211534"/>
          </a:xfrm>
          <a:custGeom>
            <a:avLst/>
            <a:gdLst/>
            <a:ahLst/>
            <a:cxnLst/>
            <a:rect l="l" t="t" r="r" b="b"/>
            <a:pathLst>
              <a:path w="1243" h="1243" extrusionOk="0">
                <a:moveTo>
                  <a:pt x="619" y="1"/>
                </a:moveTo>
                <a:cubicBezTo>
                  <a:pt x="276" y="1"/>
                  <a:pt x="0" y="276"/>
                  <a:pt x="0" y="620"/>
                </a:cubicBezTo>
                <a:cubicBezTo>
                  <a:pt x="0" y="964"/>
                  <a:pt x="276" y="1243"/>
                  <a:pt x="619" y="1243"/>
                </a:cubicBezTo>
                <a:cubicBezTo>
                  <a:pt x="963" y="1243"/>
                  <a:pt x="1242" y="964"/>
                  <a:pt x="1242" y="620"/>
                </a:cubicBezTo>
                <a:cubicBezTo>
                  <a:pt x="1242" y="276"/>
                  <a:pt x="963" y="1"/>
                  <a:pt x="619"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793365" y="2969656"/>
            <a:ext cx="150099" cy="149418"/>
          </a:xfrm>
          <a:custGeom>
            <a:avLst/>
            <a:gdLst/>
            <a:ahLst/>
            <a:cxnLst/>
            <a:rect l="l" t="t" r="r" b="b"/>
            <a:pathLst>
              <a:path w="882" h="878" extrusionOk="0">
                <a:moveTo>
                  <a:pt x="441" y="1"/>
                </a:moveTo>
                <a:cubicBezTo>
                  <a:pt x="198" y="1"/>
                  <a:pt x="1" y="197"/>
                  <a:pt x="1" y="437"/>
                </a:cubicBezTo>
                <a:cubicBezTo>
                  <a:pt x="1" y="681"/>
                  <a:pt x="198" y="877"/>
                  <a:pt x="441" y="877"/>
                </a:cubicBezTo>
                <a:cubicBezTo>
                  <a:pt x="684" y="877"/>
                  <a:pt x="881" y="681"/>
                  <a:pt x="881" y="437"/>
                </a:cubicBezTo>
                <a:cubicBezTo>
                  <a:pt x="881" y="197"/>
                  <a:pt x="684" y="1"/>
                  <a:pt x="441"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066313" y="3816305"/>
            <a:ext cx="198090" cy="197409"/>
          </a:xfrm>
          <a:custGeom>
            <a:avLst/>
            <a:gdLst/>
            <a:ahLst/>
            <a:cxnLst/>
            <a:rect l="l" t="t" r="r" b="b"/>
            <a:pathLst>
              <a:path w="1164" h="1160" extrusionOk="0">
                <a:moveTo>
                  <a:pt x="584" y="0"/>
                </a:moveTo>
                <a:cubicBezTo>
                  <a:pt x="262" y="0"/>
                  <a:pt x="1" y="258"/>
                  <a:pt x="1" y="580"/>
                </a:cubicBezTo>
                <a:cubicBezTo>
                  <a:pt x="1" y="902"/>
                  <a:pt x="262" y="1160"/>
                  <a:pt x="584" y="1160"/>
                </a:cubicBezTo>
                <a:cubicBezTo>
                  <a:pt x="906" y="1160"/>
                  <a:pt x="1164" y="902"/>
                  <a:pt x="1164" y="580"/>
                </a:cubicBezTo>
                <a:cubicBezTo>
                  <a:pt x="1164" y="258"/>
                  <a:pt x="906" y="0"/>
                  <a:pt x="584"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7506717" y="2578070"/>
            <a:ext cx="198090" cy="198090"/>
          </a:xfrm>
          <a:custGeom>
            <a:avLst/>
            <a:gdLst/>
            <a:ahLst/>
            <a:cxnLst/>
            <a:rect l="l" t="t" r="r" b="b"/>
            <a:pathLst>
              <a:path w="1164" h="1164" extrusionOk="0">
                <a:moveTo>
                  <a:pt x="580" y="0"/>
                </a:moveTo>
                <a:cubicBezTo>
                  <a:pt x="258" y="0"/>
                  <a:pt x="1" y="262"/>
                  <a:pt x="1" y="580"/>
                </a:cubicBezTo>
                <a:cubicBezTo>
                  <a:pt x="1" y="902"/>
                  <a:pt x="258" y="1163"/>
                  <a:pt x="580" y="1163"/>
                </a:cubicBezTo>
                <a:cubicBezTo>
                  <a:pt x="903" y="1163"/>
                  <a:pt x="1164" y="902"/>
                  <a:pt x="1164" y="580"/>
                </a:cubicBezTo>
                <a:cubicBezTo>
                  <a:pt x="1164" y="262"/>
                  <a:pt x="903" y="0"/>
                  <a:pt x="580"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3"/>
          <p:cNvGrpSpPr/>
          <p:nvPr/>
        </p:nvGrpSpPr>
        <p:grpSpPr>
          <a:xfrm rot="10800000" flipH="1">
            <a:off x="6630406" y="4"/>
            <a:ext cx="2513867" cy="1753885"/>
            <a:chOff x="5527403" y="4013725"/>
            <a:chExt cx="971580" cy="677856"/>
          </a:xfrm>
        </p:grpSpPr>
        <p:sp>
          <p:nvSpPr>
            <p:cNvPr id="46" name="Google Shape;46;p3"/>
            <p:cNvSpPr/>
            <p:nvPr/>
          </p:nvSpPr>
          <p:spPr>
            <a:xfrm>
              <a:off x="5527403" y="4013725"/>
              <a:ext cx="971580" cy="677856"/>
            </a:xfrm>
            <a:custGeom>
              <a:avLst/>
              <a:gdLst/>
              <a:ahLst/>
              <a:cxnLst/>
              <a:rect l="l" t="t" r="r" b="b"/>
              <a:pathLst>
                <a:path w="12133" h="8465" extrusionOk="0">
                  <a:moveTo>
                    <a:pt x="12133" y="1"/>
                  </a:moveTo>
                  <a:cubicBezTo>
                    <a:pt x="11686" y="44"/>
                    <a:pt x="11242" y="105"/>
                    <a:pt x="10798" y="183"/>
                  </a:cubicBezTo>
                  <a:cubicBezTo>
                    <a:pt x="7949" y="699"/>
                    <a:pt x="5211" y="2051"/>
                    <a:pt x="3286" y="4213"/>
                  </a:cubicBezTo>
                  <a:cubicBezTo>
                    <a:pt x="2144" y="5494"/>
                    <a:pt x="1310" y="7026"/>
                    <a:pt x="162" y="8293"/>
                  </a:cubicBezTo>
                  <a:cubicBezTo>
                    <a:pt x="108" y="8350"/>
                    <a:pt x="54" y="8407"/>
                    <a:pt x="1" y="8465"/>
                  </a:cubicBezTo>
                  <a:lnTo>
                    <a:pt x="12133" y="8465"/>
                  </a:lnTo>
                  <a:lnTo>
                    <a:pt x="12133" y="1"/>
                  </a:ln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5809434" y="4238100"/>
              <a:ext cx="689547" cy="453479"/>
            </a:xfrm>
            <a:custGeom>
              <a:avLst/>
              <a:gdLst/>
              <a:ahLst/>
              <a:cxnLst/>
              <a:rect l="l" t="t" r="r" b="b"/>
              <a:pathLst>
                <a:path w="8611" h="5663" extrusionOk="0">
                  <a:moveTo>
                    <a:pt x="8611" y="1"/>
                  </a:moveTo>
                  <a:cubicBezTo>
                    <a:pt x="5830" y="541"/>
                    <a:pt x="3171" y="1883"/>
                    <a:pt x="1292" y="3995"/>
                  </a:cubicBezTo>
                  <a:cubicBezTo>
                    <a:pt x="823" y="4521"/>
                    <a:pt x="408" y="5086"/>
                    <a:pt x="0" y="5663"/>
                  </a:cubicBezTo>
                  <a:lnTo>
                    <a:pt x="8611" y="5663"/>
                  </a:lnTo>
                  <a:lnTo>
                    <a:pt x="8611" y="1"/>
                  </a:lnTo>
                  <a:close/>
                </a:path>
              </a:pathLst>
            </a:custGeom>
            <a:solidFill>
              <a:srgbClr val="362E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subTitle" idx="1"/>
          </p:nvPr>
        </p:nvSpPr>
        <p:spPr>
          <a:xfrm>
            <a:off x="6079359" y="2537025"/>
            <a:ext cx="1332000" cy="446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rgbClr val="FFFFFF"/>
                </a:solidFill>
                <a:latin typeface="Open Sans"/>
                <a:ea typeface="Open Sans"/>
                <a:cs typeface="Open Sans"/>
                <a:sym typeface="Open Sans"/>
              </a:defRPr>
            </a:lvl1pPr>
            <a:lvl2pPr lvl="1" rtl="0">
              <a:spcBef>
                <a:spcPts val="0"/>
              </a:spcBef>
              <a:spcAft>
                <a:spcPts val="0"/>
              </a:spcAft>
              <a:buNone/>
              <a:defRPr b="1">
                <a:solidFill>
                  <a:srgbClr val="FFFFFF"/>
                </a:solidFill>
                <a:latin typeface="Open Sans"/>
                <a:ea typeface="Open Sans"/>
                <a:cs typeface="Open Sans"/>
                <a:sym typeface="Open Sans"/>
              </a:defRPr>
            </a:lvl2pPr>
            <a:lvl3pPr lvl="2" rtl="0">
              <a:spcBef>
                <a:spcPts val="0"/>
              </a:spcBef>
              <a:spcAft>
                <a:spcPts val="0"/>
              </a:spcAft>
              <a:buNone/>
              <a:defRPr b="1">
                <a:solidFill>
                  <a:srgbClr val="FFFFFF"/>
                </a:solidFill>
                <a:latin typeface="Open Sans"/>
                <a:ea typeface="Open Sans"/>
                <a:cs typeface="Open Sans"/>
                <a:sym typeface="Open Sans"/>
              </a:defRPr>
            </a:lvl3pPr>
            <a:lvl4pPr lvl="3" rtl="0">
              <a:spcBef>
                <a:spcPts val="0"/>
              </a:spcBef>
              <a:spcAft>
                <a:spcPts val="0"/>
              </a:spcAft>
              <a:buNone/>
              <a:defRPr b="1">
                <a:solidFill>
                  <a:srgbClr val="FFFFFF"/>
                </a:solidFill>
                <a:latin typeface="Open Sans"/>
                <a:ea typeface="Open Sans"/>
                <a:cs typeface="Open Sans"/>
                <a:sym typeface="Open Sans"/>
              </a:defRPr>
            </a:lvl4pPr>
            <a:lvl5pPr lvl="4" rtl="0">
              <a:spcBef>
                <a:spcPts val="0"/>
              </a:spcBef>
              <a:spcAft>
                <a:spcPts val="0"/>
              </a:spcAft>
              <a:buNone/>
              <a:defRPr b="1">
                <a:solidFill>
                  <a:srgbClr val="FFFFFF"/>
                </a:solidFill>
                <a:latin typeface="Open Sans"/>
                <a:ea typeface="Open Sans"/>
                <a:cs typeface="Open Sans"/>
                <a:sym typeface="Open Sans"/>
              </a:defRPr>
            </a:lvl5pPr>
            <a:lvl6pPr lvl="5" rtl="0">
              <a:spcBef>
                <a:spcPts val="0"/>
              </a:spcBef>
              <a:spcAft>
                <a:spcPts val="0"/>
              </a:spcAft>
              <a:buNone/>
              <a:defRPr b="1">
                <a:solidFill>
                  <a:srgbClr val="FFFFFF"/>
                </a:solidFill>
                <a:latin typeface="Open Sans"/>
                <a:ea typeface="Open Sans"/>
                <a:cs typeface="Open Sans"/>
                <a:sym typeface="Open Sans"/>
              </a:defRPr>
            </a:lvl6pPr>
            <a:lvl7pPr lvl="6" rtl="0">
              <a:spcBef>
                <a:spcPts val="0"/>
              </a:spcBef>
              <a:spcAft>
                <a:spcPts val="0"/>
              </a:spcAft>
              <a:buNone/>
              <a:defRPr b="1">
                <a:solidFill>
                  <a:srgbClr val="FFFFFF"/>
                </a:solidFill>
                <a:latin typeface="Open Sans"/>
                <a:ea typeface="Open Sans"/>
                <a:cs typeface="Open Sans"/>
                <a:sym typeface="Open Sans"/>
              </a:defRPr>
            </a:lvl7pPr>
            <a:lvl8pPr lvl="7" rtl="0">
              <a:spcBef>
                <a:spcPts val="0"/>
              </a:spcBef>
              <a:spcAft>
                <a:spcPts val="0"/>
              </a:spcAft>
              <a:buNone/>
              <a:defRPr b="1">
                <a:solidFill>
                  <a:srgbClr val="FFFFFF"/>
                </a:solidFill>
                <a:latin typeface="Open Sans"/>
                <a:ea typeface="Open Sans"/>
                <a:cs typeface="Open Sans"/>
                <a:sym typeface="Open Sans"/>
              </a:defRPr>
            </a:lvl8pPr>
            <a:lvl9pPr lvl="8" rtl="0">
              <a:spcBef>
                <a:spcPts val="0"/>
              </a:spcBef>
              <a:spcAft>
                <a:spcPts val="0"/>
              </a:spcAft>
              <a:buNone/>
              <a:defRPr b="1">
                <a:solidFill>
                  <a:srgbClr val="FFFFFF"/>
                </a:solidFill>
                <a:latin typeface="Open Sans"/>
                <a:ea typeface="Open Sans"/>
                <a:cs typeface="Open Sans"/>
                <a:sym typeface="Open Sans"/>
              </a:defRPr>
            </a:lvl9pPr>
          </a:lstStyle>
          <a:p>
            <a:endParaRPr/>
          </a:p>
        </p:txBody>
      </p:sp>
      <p:sp>
        <p:nvSpPr>
          <p:cNvPr id="49" name="Google Shape;49;p3"/>
          <p:cNvSpPr txBox="1">
            <a:spLocks noGrp="1"/>
          </p:cNvSpPr>
          <p:nvPr>
            <p:ph type="subTitle" idx="2"/>
          </p:nvPr>
        </p:nvSpPr>
        <p:spPr>
          <a:xfrm>
            <a:off x="6079349" y="2983125"/>
            <a:ext cx="2179200" cy="5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9AD4C"/>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and subtitle">
  <p:cSld name="BIG_NUMBER_1_1">
    <p:bg>
      <p:bgPr>
        <a:solidFill>
          <a:srgbClr val="7D245C"/>
        </a:solidFill>
        <a:effectLst/>
      </p:bgPr>
    </p:bg>
    <p:spTree>
      <p:nvGrpSpPr>
        <p:cNvPr id="1" name="Shape 416"/>
        <p:cNvGrpSpPr/>
        <p:nvPr/>
      </p:nvGrpSpPr>
      <p:grpSpPr>
        <a:xfrm>
          <a:off x="0" y="0"/>
          <a:ext cx="0" cy="0"/>
          <a:chOff x="0" y="0"/>
          <a:chExt cx="0" cy="0"/>
        </a:xfrm>
      </p:grpSpPr>
      <p:sp>
        <p:nvSpPr>
          <p:cNvPr id="417" name="Google Shape;417;p22"/>
          <p:cNvSpPr/>
          <p:nvPr/>
        </p:nvSpPr>
        <p:spPr>
          <a:xfrm>
            <a:off x="-18757" y="-21387"/>
            <a:ext cx="4954976" cy="5186266"/>
          </a:xfrm>
          <a:custGeom>
            <a:avLst/>
            <a:gdLst/>
            <a:ahLst/>
            <a:cxnLst/>
            <a:rect l="l" t="t" r="r" b="b"/>
            <a:pathLst>
              <a:path w="29007" h="30361" extrusionOk="0">
                <a:moveTo>
                  <a:pt x="0" y="1"/>
                </a:moveTo>
                <a:lnTo>
                  <a:pt x="0" y="30360"/>
                </a:lnTo>
                <a:lnTo>
                  <a:pt x="15547" y="30360"/>
                </a:lnTo>
                <a:cubicBezTo>
                  <a:pt x="15471" y="30274"/>
                  <a:pt x="15393" y="30192"/>
                  <a:pt x="15318" y="30106"/>
                </a:cubicBezTo>
                <a:cubicBezTo>
                  <a:pt x="13861" y="28420"/>
                  <a:pt x="13081" y="26234"/>
                  <a:pt x="12769" y="24029"/>
                </a:cubicBezTo>
                <a:cubicBezTo>
                  <a:pt x="12365" y="21159"/>
                  <a:pt x="12744" y="18110"/>
                  <a:pt x="14230" y="15619"/>
                </a:cubicBezTo>
                <a:cubicBezTo>
                  <a:pt x="15897" y="12827"/>
                  <a:pt x="18746" y="10995"/>
                  <a:pt x="21448" y="9184"/>
                </a:cubicBezTo>
                <a:cubicBezTo>
                  <a:pt x="24154" y="7377"/>
                  <a:pt x="26924" y="5355"/>
                  <a:pt x="28273" y="2399"/>
                </a:cubicBezTo>
                <a:cubicBezTo>
                  <a:pt x="28624" y="1629"/>
                  <a:pt x="28864" y="824"/>
                  <a:pt x="29007" y="1"/>
                </a:cubicBezTo>
                <a:close/>
              </a:path>
            </a:pathLst>
          </a:custGeom>
          <a:solidFill>
            <a:srgbClr val="982A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8" name="Google Shape;418;p22"/>
          <p:cNvSpPr/>
          <p:nvPr/>
        </p:nvSpPr>
        <p:spPr>
          <a:xfrm>
            <a:off x="-18757" y="-21387"/>
            <a:ext cx="2617304" cy="1219826"/>
          </a:xfrm>
          <a:custGeom>
            <a:avLst/>
            <a:gdLst/>
            <a:ahLst/>
            <a:cxnLst/>
            <a:rect l="l" t="t" r="r" b="b"/>
            <a:pathLst>
              <a:path w="15322" h="7141" extrusionOk="0">
                <a:moveTo>
                  <a:pt x="0" y="1"/>
                </a:moveTo>
                <a:lnTo>
                  <a:pt x="0" y="7141"/>
                </a:lnTo>
                <a:cubicBezTo>
                  <a:pt x="143" y="7141"/>
                  <a:pt x="290" y="7137"/>
                  <a:pt x="433" y="7133"/>
                </a:cubicBezTo>
                <a:cubicBezTo>
                  <a:pt x="3686" y="7076"/>
                  <a:pt x="6997" y="6579"/>
                  <a:pt x="9903" y="5111"/>
                </a:cubicBezTo>
                <a:cubicBezTo>
                  <a:pt x="12150" y="3977"/>
                  <a:pt x="14140" y="2202"/>
                  <a:pt x="15321" y="1"/>
                </a:cubicBezTo>
                <a:close/>
              </a:path>
            </a:pathLst>
          </a:custGeom>
          <a:solidFill>
            <a:srgbClr val="7D24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9" name="Google Shape;419;p22"/>
          <p:cNvSpPr/>
          <p:nvPr/>
        </p:nvSpPr>
        <p:spPr>
          <a:xfrm>
            <a:off x="270956" y="3629060"/>
            <a:ext cx="1183099" cy="1183099"/>
          </a:xfrm>
          <a:custGeom>
            <a:avLst/>
            <a:gdLst/>
            <a:ahLst/>
            <a:cxnLst/>
            <a:rect l="l" t="t" r="r" b="b"/>
            <a:pathLst>
              <a:path w="6926" h="6926" extrusionOk="0">
                <a:moveTo>
                  <a:pt x="3461" y="0"/>
                </a:moveTo>
                <a:cubicBezTo>
                  <a:pt x="1550" y="0"/>
                  <a:pt x="0" y="1550"/>
                  <a:pt x="0" y="3461"/>
                </a:cubicBezTo>
                <a:cubicBezTo>
                  <a:pt x="0" y="5375"/>
                  <a:pt x="1550" y="6925"/>
                  <a:pt x="3461" y="6925"/>
                </a:cubicBezTo>
                <a:cubicBezTo>
                  <a:pt x="5372" y="6925"/>
                  <a:pt x="6926" y="5375"/>
                  <a:pt x="6926" y="3461"/>
                </a:cubicBezTo>
                <a:cubicBezTo>
                  <a:pt x="6926" y="1550"/>
                  <a:pt x="5372" y="0"/>
                  <a:pt x="3461" y="0"/>
                </a:cubicBezTo>
                <a:close/>
              </a:path>
            </a:pathLst>
          </a:custGeom>
          <a:solidFill>
            <a:srgbClr val="7D24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0" name="Google Shape;420;p22"/>
          <p:cNvSpPr/>
          <p:nvPr/>
        </p:nvSpPr>
        <p:spPr>
          <a:xfrm>
            <a:off x="7570798" y="3792741"/>
            <a:ext cx="851196" cy="851196"/>
          </a:xfrm>
          <a:custGeom>
            <a:avLst/>
            <a:gdLst/>
            <a:ahLst/>
            <a:cxnLst/>
            <a:rect l="l" t="t" r="r" b="b"/>
            <a:pathLst>
              <a:path w="4983" h="4983" extrusionOk="0">
                <a:moveTo>
                  <a:pt x="2491" y="1"/>
                </a:moveTo>
                <a:cubicBezTo>
                  <a:pt x="1114" y="1"/>
                  <a:pt x="1" y="1114"/>
                  <a:pt x="1" y="2492"/>
                </a:cubicBezTo>
                <a:cubicBezTo>
                  <a:pt x="1" y="3866"/>
                  <a:pt x="1114" y="4983"/>
                  <a:pt x="2491" y="4983"/>
                </a:cubicBezTo>
                <a:cubicBezTo>
                  <a:pt x="3866" y="4983"/>
                  <a:pt x="4982" y="3866"/>
                  <a:pt x="4982" y="2492"/>
                </a:cubicBezTo>
                <a:cubicBezTo>
                  <a:pt x="4982" y="1114"/>
                  <a:pt x="3866" y="1"/>
                  <a:pt x="2491" y="1"/>
                </a:cubicBezTo>
                <a:close/>
              </a:path>
            </a:pathLst>
          </a:custGeom>
          <a:solidFill>
            <a:srgbClr val="982A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1" name="Google Shape;421;p22"/>
          <p:cNvSpPr txBox="1">
            <a:spLocks noGrp="1"/>
          </p:cNvSpPr>
          <p:nvPr>
            <p:ph type="title" hasCustomPrompt="1"/>
          </p:nvPr>
        </p:nvSpPr>
        <p:spPr>
          <a:xfrm>
            <a:off x="177150" y="1338838"/>
            <a:ext cx="87897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7200"/>
              <a:buNone/>
              <a:defRPr sz="7200">
                <a:solidFill>
                  <a:srgbClr val="FFFFFF"/>
                </a:solidFill>
              </a:defRPr>
            </a:lvl1pPr>
            <a:lvl2pPr lvl="1" algn="ctr" rtl="0">
              <a:spcBef>
                <a:spcPts val="0"/>
              </a:spcBef>
              <a:spcAft>
                <a:spcPts val="0"/>
              </a:spcAft>
              <a:buClr>
                <a:srgbClr val="FFFFFF"/>
              </a:buClr>
              <a:buSzPts val="12000"/>
              <a:buNone/>
              <a:defRPr sz="12000">
                <a:solidFill>
                  <a:srgbClr val="FFFFFF"/>
                </a:solidFill>
              </a:defRPr>
            </a:lvl2pPr>
            <a:lvl3pPr lvl="2" algn="ctr" rtl="0">
              <a:spcBef>
                <a:spcPts val="0"/>
              </a:spcBef>
              <a:spcAft>
                <a:spcPts val="0"/>
              </a:spcAft>
              <a:buClr>
                <a:srgbClr val="FFFFFF"/>
              </a:buClr>
              <a:buSzPts val="12000"/>
              <a:buNone/>
              <a:defRPr sz="12000">
                <a:solidFill>
                  <a:srgbClr val="FFFFFF"/>
                </a:solidFill>
              </a:defRPr>
            </a:lvl3pPr>
            <a:lvl4pPr lvl="3" algn="ctr" rtl="0">
              <a:spcBef>
                <a:spcPts val="0"/>
              </a:spcBef>
              <a:spcAft>
                <a:spcPts val="0"/>
              </a:spcAft>
              <a:buClr>
                <a:srgbClr val="FFFFFF"/>
              </a:buClr>
              <a:buSzPts val="12000"/>
              <a:buNone/>
              <a:defRPr sz="12000">
                <a:solidFill>
                  <a:srgbClr val="FFFFFF"/>
                </a:solidFill>
              </a:defRPr>
            </a:lvl4pPr>
            <a:lvl5pPr lvl="4" algn="ctr" rtl="0">
              <a:spcBef>
                <a:spcPts val="0"/>
              </a:spcBef>
              <a:spcAft>
                <a:spcPts val="0"/>
              </a:spcAft>
              <a:buClr>
                <a:srgbClr val="FFFFFF"/>
              </a:buClr>
              <a:buSzPts val="12000"/>
              <a:buNone/>
              <a:defRPr sz="12000">
                <a:solidFill>
                  <a:srgbClr val="FFFFFF"/>
                </a:solidFill>
              </a:defRPr>
            </a:lvl5pPr>
            <a:lvl6pPr lvl="5" algn="ctr" rtl="0">
              <a:spcBef>
                <a:spcPts val="0"/>
              </a:spcBef>
              <a:spcAft>
                <a:spcPts val="0"/>
              </a:spcAft>
              <a:buClr>
                <a:srgbClr val="FFFFFF"/>
              </a:buClr>
              <a:buSzPts val="12000"/>
              <a:buNone/>
              <a:defRPr sz="12000">
                <a:solidFill>
                  <a:srgbClr val="FFFFFF"/>
                </a:solidFill>
              </a:defRPr>
            </a:lvl6pPr>
            <a:lvl7pPr lvl="6" algn="ctr" rtl="0">
              <a:spcBef>
                <a:spcPts val="0"/>
              </a:spcBef>
              <a:spcAft>
                <a:spcPts val="0"/>
              </a:spcAft>
              <a:buClr>
                <a:srgbClr val="FFFFFF"/>
              </a:buClr>
              <a:buSzPts val="12000"/>
              <a:buNone/>
              <a:defRPr sz="12000">
                <a:solidFill>
                  <a:srgbClr val="FFFFFF"/>
                </a:solidFill>
              </a:defRPr>
            </a:lvl7pPr>
            <a:lvl8pPr lvl="7" algn="ctr" rtl="0">
              <a:spcBef>
                <a:spcPts val="0"/>
              </a:spcBef>
              <a:spcAft>
                <a:spcPts val="0"/>
              </a:spcAft>
              <a:buClr>
                <a:srgbClr val="FFFFFF"/>
              </a:buClr>
              <a:buSzPts val="12000"/>
              <a:buNone/>
              <a:defRPr sz="12000">
                <a:solidFill>
                  <a:srgbClr val="FFFFFF"/>
                </a:solidFill>
              </a:defRPr>
            </a:lvl8pPr>
            <a:lvl9pPr lvl="8" algn="ctr" rtl="0">
              <a:spcBef>
                <a:spcPts val="0"/>
              </a:spcBef>
              <a:spcAft>
                <a:spcPts val="0"/>
              </a:spcAft>
              <a:buClr>
                <a:srgbClr val="FFFFFF"/>
              </a:buClr>
              <a:buSzPts val="12000"/>
              <a:buNone/>
              <a:defRPr sz="12000">
                <a:solidFill>
                  <a:srgbClr val="FFFFFF"/>
                </a:solidFill>
              </a:defRPr>
            </a:lvl9pPr>
          </a:lstStyle>
          <a:p>
            <a:r>
              <a:t>xx%</a:t>
            </a:r>
          </a:p>
        </p:txBody>
      </p:sp>
      <p:sp>
        <p:nvSpPr>
          <p:cNvPr id="422" name="Google Shape;422;p22"/>
          <p:cNvSpPr txBox="1">
            <a:spLocks noGrp="1"/>
          </p:cNvSpPr>
          <p:nvPr>
            <p:ph type="subTitle" idx="1"/>
          </p:nvPr>
        </p:nvSpPr>
        <p:spPr>
          <a:xfrm>
            <a:off x="1279000" y="3193763"/>
            <a:ext cx="66078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cxnSp>
        <p:nvCxnSpPr>
          <p:cNvPr id="423" name="Google Shape;423;p22"/>
          <p:cNvCxnSpPr/>
          <p:nvPr/>
        </p:nvCxnSpPr>
        <p:spPr>
          <a:xfrm>
            <a:off x="3814350" y="3113875"/>
            <a:ext cx="1515300" cy="0"/>
          </a:xfrm>
          <a:prstGeom prst="straightConnector1">
            <a:avLst/>
          </a:prstGeom>
          <a:noFill/>
          <a:ln w="19050" cap="flat" cmpd="sng">
            <a:solidFill>
              <a:srgbClr val="F3F3F3"/>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subtitles">
  <p:cSld name="BIG_NUMBER_1_1_1">
    <p:bg>
      <p:bgPr>
        <a:solidFill>
          <a:srgbClr val="423A9C"/>
        </a:solidFill>
        <a:effectLst/>
      </p:bgPr>
    </p:bg>
    <p:spTree>
      <p:nvGrpSpPr>
        <p:cNvPr id="1" name="Shape 424"/>
        <p:cNvGrpSpPr/>
        <p:nvPr/>
      </p:nvGrpSpPr>
      <p:grpSpPr>
        <a:xfrm>
          <a:off x="0" y="0"/>
          <a:ext cx="0" cy="0"/>
          <a:chOff x="0" y="0"/>
          <a:chExt cx="0" cy="0"/>
        </a:xfrm>
      </p:grpSpPr>
      <p:sp>
        <p:nvSpPr>
          <p:cNvPr id="425" name="Google Shape;425;p23"/>
          <p:cNvSpPr/>
          <p:nvPr/>
        </p:nvSpPr>
        <p:spPr>
          <a:xfrm>
            <a:off x="-2" y="0"/>
            <a:ext cx="9144057" cy="5181678"/>
          </a:xfrm>
          <a:custGeom>
            <a:avLst/>
            <a:gdLst/>
            <a:ahLst/>
            <a:cxnLst/>
            <a:rect l="l" t="t" r="r" b="b"/>
            <a:pathLst>
              <a:path w="53336" h="30224" extrusionOk="0">
                <a:moveTo>
                  <a:pt x="0" y="0"/>
                </a:moveTo>
                <a:lnTo>
                  <a:pt x="0" y="30224"/>
                </a:lnTo>
                <a:lnTo>
                  <a:pt x="53336" y="30224"/>
                </a:lnTo>
                <a:lnTo>
                  <a:pt x="53336" y="0"/>
                </a:ln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4193087" y="0"/>
            <a:ext cx="4950917" cy="5181678"/>
          </a:xfrm>
          <a:custGeom>
            <a:avLst/>
            <a:gdLst/>
            <a:ahLst/>
            <a:cxnLst/>
            <a:rect l="l" t="t" r="r" b="b"/>
            <a:pathLst>
              <a:path w="28878" h="30224" extrusionOk="0">
                <a:moveTo>
                  <a:pt x="13399" y="0"/>
                </a:moveTo>
                <a:cubicBezTo>
                  <a:pt x="13478" y="83"/>
                  <a:pt x="13553" y="169"/>
                  <a:pt x="13628" y="254"/>
                </a:cubicBezTo>
                <a:cubicBezTo>
                  <a:pt x="15078" y="1929"/>
                  <a:pt x="15854" y="4105"/>
                  <a:pt x="16166" y="6299"/>
                </a:cubicBezTo>
                <a:cubicBezTo>
                  <a:pt x="16570" y="9159"/>
                  <a:pt x="16194" y="12193"/>
                  <a:pt x="14713" y="14674"/>
                </a:cubicBezTo>
                <a:cubicBezTo>
                  <a:pt x="13056" y="17454"/>
                  <a:pt x="10218" y="19280"/>
                  <a:pt x="7526" y="21080"/>
                </a:cubicBezTo>
                <a:cubicBezTo>
                  <a:pt x="4835" y="22876"/>
                  <a:pt x="2076" y="24891"/>
                  <a:pt x="730" y="27837"/>
                </a:cubicBezTo>
                <a:cubicBezTo>
                  <a:pt x="383" y="28599"/>
                  <a:pt x="143" y="29401"/>
                  <a:pt x="0" y="30224"/>
                </a:cubicBezTo>
                <a:lnTo>
                  <a:pt x="28878" y="30224"/>
                </a:lnTo>
                <a:lnTo>
                  <a:pt x="28878" y="0"/>
                </a:lnTo>
                <a:close/>
              </a:path>
            </a:pathLst>
          </a:custGeom>
          <a:solidFill>
            <a:srgbClr val="362E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7673156" y="352140"/>
            <a:ext cx="1181925" cy="1181925"/>
          </a:xfrm>
          <a:custGeom>
            <a:avLst/>
            <a:gdLst/>
            <a:ahLst/>
            <a:cxnLst/>
            <a:rect l="l" t="t" r="r" b="b"/>
            <a:pathLst>
              <a:path w="6894" h="6894" extrusionOk="0">
                <a:moveTo>
                  <a:pt x="3447" y="1"/>
                </a:moveTo>
                <a:cubicBezTo>
                  <a:pt x="1543" y="1"/>
                  <a:pt x="0" y="1543"/>
                  <a:pt x="0" y="3447"/>
                </a:cubicBezTo>
                <a:cubicBezTo>
                  <a:pt x="0" y="5351"/>
                  <a:pt x="1543" y="6893"/>
                  <a:pt x="3447" y="6893"/>
                </a:cubicBezTo>
                <a:cubicBezTo>
                  <a:pt x="5351" y="6893"/>
                  <a:pt x="6893" y="5351"/>
                  <a:pt x="6893" y="3447"/>
                </a:cubicBezTo>
                <a:cubicBezTo>
                  <a:pt x="6893" y="1543"/>
                  <a:pt x="5351" y="1"/>
                  <a:pt x="3447"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txBox="1">
            <a:spLocks noGrp="1"/>
          </p:cNvSpPr>
          <p:nvPr>
            <p:ph type="title" hasCustomPrompt="1"/>
          </p:nvPr>
        </p:nvSpPr>
        <p:spPr>
          <a:xfrm>
            <a:off x="884475" y="836675"/>
            <a:ext cx="738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5200"/>
              <a:buNone/>
              <a:defRPr sz="52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t>xx%</a:t>
            </a:r>
          </a:p>
        </p:txBody>
      </p:sp>
      <p:sp>
        <p:nvSpPr>
          <p:cNvPr id="429" name="Google Shape;429;p23"/>
          <p:cNvSpPr txBox="1">
            <a:spLocks noGrp="1"/>
          </p:cNvSpPr>
          <p:nvPr>
            <p:ph type="subTitle" idx="1"/>
          </p:nvPr>
        </p:nvSpPr>
        <p:spPr>
          <a:xfrm>
            <a:off x="2217850" y="1570700"/>
            <a:ext cx="47301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430" name="Google Shape;430;p23"/>
          <p:cNvSpPr txBox="1">
            <a:spLocks noGrp="1"/>
          </p:cNvSpPr>
          <p:nvPr>
            <p:ph type="title" idx="2" hasCustomPrompt="1"/>
          </p:nvPr>
        </p:nvSpPr>
        <p:spPr>
          <a:xfrm>
            <a:off x="884475" y="1984225"/>
            <a:ext cx="738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5200"/>
              <a:buNone/>
              <a:defRPr sz="52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t>xx%</a:t>
            </a:r>
          </a:p>
        </p:txBody>
      </p:sp>
      <p:sp>
        <p:nvSpPr>
          <p:cNvPr id="431" name="Google Shape;431;p23"/>
          <p:cNvSpPr txBox="1">
            <a:spLocks noGrp="1"/>
          </p:cNvSpPr>
          <p:nvPr>
            <p:ph type="subTitle" idx="3"/>
          </p:nvPr>
        </p:nvSpPr>
        <p:spPr>
          <a:xfrm>
            <a:off x="2217850" y="2718250"/>
            <a:ext cx="47301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432" name="Google Shape;432;p23"/>
          <p:cNvSpPr txBox="1">
            <a:spLocks noGrp="1"/>
          </p:cNvSpPr>
          <p:nvPr>
            <p:ph type="title" idx="4" hasCustomPrompt="1"/>
          </p:nvPr>
        </p:nvSpPr>
        <p:spPr>
          <a:xfrm>
            <a:off x="884475" y="3169875"/>
            <a:ext cx="738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5200"/>
              <a:buNone/>
              <a:defRPr sz="52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t>xx%</a:t>
            </a:r>
          </a:p>
        </p:txBody>
      </p:sp>
      <p:sp>
        <p:nvSpPr>
          <p:cNvPr id="433" name="Google Shape;433;p23"/>
          <p:cNvSpPr txBox="1">
            <a:spLocks noGrp="1"/>
          </p:cNvSpPr>
          <p:nvPr>
            <p:ph type="subTitle" idx="5"/>
          </p:nvPr>
        </p:nvSpPr>
        <p:spPr>
          <a:xfrm>
            <a:off x="2217850" y="3903900"/>
            <a:ext cx="47301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3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with number">
  <p:cSld name="BLANK_1">
    <p:spTree>
      <p:nvGrpSpPr>
        <p:cNvPr id="1" name="Shape 435"/>
        <p:cNvGrpSpPr/>
        <p:nvPr/>
      </p:nvGrpSpPr>
      <p:grpSpPr>
        <a:xfrm>
          <a:off x="0" y="0"/>
          <a:ext cx="0" cy="0"/>
          <a:chOff x="0" y="0"/>
          <a:chExt cx="0" cy="0"/>
        </a:xfrm>
      </p:grpSpPr>
      <p:grpSp>
        <p:nvGrpSpPr>
          <p:cNvPr id="436" name="Google Shape;436;p25"/>
          <p:cNvGrpSpPr/>
          <p:nvPr/>
        </p:nvGrpSpPr>
        <p:grpSpPr>
          <a:xfrm flipH="1">
            <a:off x="4320025" y="620"/>
            <a:ext cx="4912916" cy="5142243"/>
            <a:chOff x="540000" y="595"/>
            <a:chExt cx="4912916" cy="5142243"/>
          </a:xfrm>
        </p:grpSpPr>
        <p:sp>
          <p:nvSpPr>
            <p:cNvPr id="437" name="Google Shape;437;p25"/>
            <p:cNvSpPr/>
            <p:nvPr/>
          </p:nvSpPr>
          <p:spPr>
            <a:xfrm>
              <a:off x="540000" y="595"/>
              <a:ext cx="4912916" cy="5142243"/>
            </a:xfrm>
            <a:custGeom>
              <a:avLst/>
              <a:gdLst/>
              <a:ahLst/>
              <a:cxnLst/>
              <a:rect l="l" t="t" r="r" b="b"/>
              <a:pathLst>
                <a:path w="29007" h="30361" extrusionOk="0">
                  <a:moveTo>
                    <a:pt x="0" y="1"/>
                  </a:moveTo>
                  <a:lnTo>
                    <a:pt x="0" y="30360"/>
                  </a:lnTo>
                  <a:lnTo>
                    <a:pt x="15547" y="30360"/>
                  </a:lnTo>
                  <a:cubicBezTo>
                    <a:pt x="15471" y="30274"/>
                    <a:pt x="15393" y="30192"/>
                    <a:pt x="15318" y="30106"/>
                  </a:cubicBezTo>
                  <a:cubicBezTo>
                    <a:pt x="13861" y="28420"/>
                    <a:pt x="13081" y="26234"/>
                    <a:pt x="12769" y="24029"/>
                  </a:cubicBezTo>
                  <a:cubicBezTo>
                    <a:pt x="12365" y="21159"/>
                    <a:pt x="12744" y="18110"/>
                    <a:pt x="14230" y="15619"/>
                  </a:cubicBezTo>
                  <a:cubicBezTo>
                    <a:pt x="15897" y="12827"/>
                    <a:pt x="18746" y="10995"/>
                    <a:pt x="21448" y="9184"/>
                  </a:cubicBezTo>
                  <a:cubicBezTo>
                    <a:pt x="24154" y="7377"/>
                    <a:pt x="26924" y="5355"/>
                    <a:pt x="28273" y="2399"/>
                  </a:cubicBezTo>
                  <a:cubicBezTo>
                    <a:pt x="28624" y="1629"/>
                    <a:pt x="28864" y="824"/>
                    <a:pt x="29007"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540000" y="595"/>
              <a:ext cx="2595087" cy="1209471"/>
            </a:xfrm>
            <a:custGeom>
              <a:avLst/>
              <a:gdLst/>
              <a:ahLst/>
              <a:cxnLst/>
              <a:rect l="l" t="t" r="r" b="b"/>
              <a:pathLst>
                <a:path w="15322" h="7141" extrusionOk="0">
                  <a:moveTo>
                    <a:pt x="0" y="1"/>
                  </a:moveTo>
                  <a:lnTo>
                    <a:pt x="0" y="7141"/>
                  </a:lnTo>
                  <a:cubicBezTo>
                    <a:pt x="143" y="7141"/>
                    <a:pt x="290" y="7137"/>
                    <a:pt x="433" y="7133"/>
                  </a:cubicBezTo>
                  <a:cubicBezTo>
                    <a:pt x="3686" y="7076"/>
                    <a:pt x="6997" y="6579"/>
                    <a:pt x="9903" y="5111"/>
                  </a:cubicBezTo>
                  <a:cubicBezTo>
                    <a:pt x="12150" y="3977"/>
                    <a:pt x="14140" y="2202"/>
                    <a:pt x="15321" y="1"/>
                  </a:cubicBezTo>
                  <a:close/>
                </a:path>
              </a:pathLst>
            </a:custGeom>
            <a:solidFill>
              <a:srgbClr val="362E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827255" y="3620089"/>
              <a:ext cx="1173057" cy="1173057"/>
            </a:xfrm>
            <a:custGeom>
              <a:avLst/>
              <a:gdLst/>
              <a:ahLst/>
              <a:cxnLst/>
              <a:rect l="l" t="t" r="r" b="b"/>
              <a:pathLst>
                <a:path w="6926" h="6926" extrusionOk="0">
                  <a:moveTo>
                    <a:pt x="3461" y="0"/>
                  </a:moveTo>
                  <a:cubicBezTo>
                    <a:pt x="1550" y="0"/>
                    <a:pt x="0" y="1550"/>
                    <a:pt x="0" y="3461"/>
                  </a:cubicBezTo>
                  <a:cubicBezTo>
                    <a:pt x="0" y="5375"/>
                    <a:pt x="1550" y="6925"/>
                    <a:pt x="3461" y="6925"/>
                  </a:cubicBezTo>
                  <a:cubicBezTo>
                    <a:pt x="5372" y="6925"/>
                    <a:pt x="6926" y="5375"/>
                    <a:pt x="6926" y="3461"/>
                  </a:cubicBezTo>
                  <a:cubicBezTo>
                    <a:pt x="6926" y="1550"/>
                    <a:pt x="5372" y="0"/>
                    <a:pt x="3461" y="0"/>
                  </a:cubicBezTo>
                  <a:close/>
                </a:path>
              </a:pathLst>
            </a:custGeom>
            <a:solidFill>
              <a:srgbClr val="362E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0" name="Google Shape;440;p25"/>
          <p:cNvCxnSpPr/>
          <p:nvPr/>
        </p:nvCxnSpPr>
        <p:spPr>
          <a:xfrm>
            <a:off x="7356369" y="1835742"/>
            <a:ext cx="1214400" cy="0"/>
          </a:xfrm>
          <a:prstGeom prst="straightConnector1">
            <a:avLst/>
          </a:prstGeom>
          <a:noFill/>
          <a:ln w="19050" cap="rnd" cmpd="sng">
            <a:solidFill>
              <a:srgbClr val="FBCCE8"/>
            </a:solidFill>
            <a:prstDash val="solid"/>
            <a:round/>
            <a:headEnd type="none" w="med" len="med"/>
            <a:tailEnd type="none" w="med" len="med"/>
          </a:ln>
        </p:spPr>
      </p:cxnSp>
      <p:cxnSp>
        <p:nvCxnSpPr>
          <p:cNvPr id="441" name="Google Shape;441;p25"/>
          <p:cNvCxnSpPr/>
          <p:nvPr/>
        </p:nvCxnSpPr>
        <p:spPr>
          <a:xfrm>
            <a:off x="7356369" y="854667"/>
            <a:ext cx="1214400" cy="0"/>
          </a:xfrm>
          <a:prstGeom prst="straightConnector1">
            <a:avLst/>
          </a:prstGeom>
          <a:noFill/>
          <a:ln w="19050" cap="rnd" cmpd="sng">
            <a:solidFill>
              <a:srgbClr val="FBCCE8"/>
            </a:solidFill>
            <a:prstDash val="solid"/>
            <a:round/>
            <a:headEnd type="none" w="med" len="med"/>
            <a:tailEnd type="none" w="med" len="med"/>
          </a:ln>
        </p:spPr>
      </p:cxnSp>
      <p:sp>
        <p:nvSpPr>
          <p:cNvPr id="442" name="Google Shape;442;p25"/>
          <p:cNvSpPr txBox="1">
            <a:spLocks noGrp="1"/>
          </p:cNvSpPr>
          <p:nvPr>
            <p:ph type="title"/>
          </p:nvPr>
        </p:nvSpPr>
        <p:spPr>
          <a:xfrm>
            <a:off x="1394975" y="1104013"/>
            <a:ext cx="7047300" cy="48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1800"/>
              <a:buNone/>
              <a:defRPr sz="1800" b="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amp; presentation photo 1">
  <p:cSld name="TITLE_1_2">
    <p:spTree>
      <p:nvGrpSpPr>
        <p:cNvPr id="1" name="Shape 50"/>
        <p:cNvGrpSpPr/>
        <p:nvPr/>
      </p:nvGrpSpPr>
      <p:grpSpPr>
        <a:xfrm>
          <a:off x="0" y="0"/>
          <a:ext cx="0" cy="0"/>
          <a:chOff x="0" y="0"/>
          <a:chExt cx="0" cy="0"/>
        </a:xfrm>
      </p:grpSpPr>
      <p:sp>
        <p:nvSpPr>
          <p:cNvPr id="51" name="Google Shape;51;p4"/>
          <p:cNvSpPr/>
          <p:nvPr/>
        </p:nvSpPr>
        <p:spPr>
          <a:xfrm>
            <a:off x="5947527" y="4628749"/>
            <a:ext cx="276713" cy="277223"/>
          </a:xfrm>
          <a:custGeom>
            <a:avLst/>
            <a:gdLst/>
            <a:ahLst/>
            <a:cxnLst/>
            <a:rect l="l" t="t" r="r" b="b"/>
            <a:pathLst>
              <a:path w="1626" h="1629" extrusionOk="0">
                <a:moveTo>
                  <a:pt x="813" y="0"/>
                </a:moveTo>
                <a:cubicBezTo>
                  <a:pt x="362" y="0"/>
                  <a:pt x="1" y="365"/>
                  <a:pt x="1" y="816"/>
                </a:cubicBezTo>
                <a:cubicBezTo>
                  <a:pt x="1" y="1264"/>
                  <a:pt x="362" y="1629"/>
                  <a:pt x="813" y="1629"/>
                </a:cubicBezTo>
                <a:cubicBezTo>
                  <a:pt x="1261" y="1629"/>
                  <a:pt x="1626" y="1264"/>
                  <a:pt x="1626" y="816"/>
                </a:cubicBezTo>
                <a:cubicBezTo>
                  <a:pt x="1626" y="365"/>
                  <a:pt x="1261" y="0"/>
                  <a:pt x="813"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778473" y="3459266"/>
            <a:ext cx="154864" cy="155545"/>
          </a:xfrm>
          <a:custGeom>
            <a:avLst/>
            <a:gdLst/>
            <a:ahLst/>
            <a:cxnLst/>
            <a:rect l="l" t="t" r="r" b="b"/>
            <a:pathLst>
              <a:path w="910" h="914" extrusionOk="0">
                <a:moveTo>
                  <a:pt x="455" y="1"/>
                </a:moveTo>
                <a:cubicBezTo>
                  <a:pt x="201" y="1"/>
                  <a:pt x="0" y="205"/>
                  <a:pt x="0" y="455"/>
                </a:cubicBezTo>
                <a:cubicBezTo>
                  <a:pt x="0" y="710"/>
                  <a:pt x="201" y="914"/>
                  <a:pt x="455" y="914"/>
                </a:cubicBezTo>
                <a:cubicBezTo>
                  <a:pt x="705" y="914"/>
                  <a:pt x="909" y="710"/>
                  <a:pt x="909" y="455"/>
                </a:cubicBezTo>
                <a:cubicBezTo>
                  <a:pt x="909" y="205"/>
                  <a:pt x="705" y="1"/>
                  <a:pt x="455"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5722889" y="937186"/>
            <a:ext cx="155374" cy="154864"/>
          </a:xfrm>
          <a:custGeom>
            <a:avLst/>
            <a:gdLst/>
            <a:ahLst/>
            <a:cxnLst/>
            <a:rect l="l" t="t" r="r" b="b"/>
            <a:pathLst>
              <a:path w="913" h="910" extrusionOk="0">
                <a:moveTo>
                  <a:pt x="458" y="1"/>
                </a:moveTo>
                <a:cubicBezTo>
                  <a:pt x="204" y="1"/>
                  <a:pt x="0" y="205"/>
                  <a:pt x="0" y="455"/>
                </a:cubicBezTo>
                <a:cubicBezTo>
                  <a:pt x="0" y="706"/>
                  <a:pt x="204" y="910"/>
                  <a:pt x="458" y="910"/>
                </a:cubicBezTo>
                <a:cubicBezTo>
                  <a:pt x="709" y="910"/>
                  <a:pt x="913" y="706"/>
                  <a:pt x="913" y="455"/>
                </a:cubicBezTo>
                <a:cubicBezTo>
                  <a:pt x="913" y="205"/>
                  <a:pt x="709" y="1"/>
                  <a:pt x="458"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8635352" y="3171830"/>
            <a:ext cx="211534" cy="211534"/>
          </a:xfrm>
          <a:custGeom>
            <a:avLst/>
            <a:gdLst/>
            <a:ahLst/>
            <a:cxnLst/>
            <a:rect l="l" t="t" r="r" b="b"/>
            <a:pathLst>
              <a:path w="1243" h="1243" extrusionOk="0">
                <a:moveTo>
                  <a:pt x="623" y="1"/>
                </a:moveTo>
                <a:cubicBezTo>
                  <a:pt x="279" y="1"/>
                  <a:pt x="0" y="280"/>
                  <a:pt x="0" y="620"/>
                </a:cubicBezTo>
                <a:cubicBezTo>
                  <a:pt x="0" y="963"/>
                  <a:pt x="279" y="1243"/>
                  <a:pt x="623" y="1243"/>
                </a:cubicBezTo>
                <a:cubicBezTo>
                  <a:pt x="963" y="1243"/>
                  <a:pt x="1242" y="963"/>
                  <a:pt x="1242" y="620"/>
                </a:cubicBezTo>
                <a:cubicBezTo>
                  <a:pt x="1242" y="280"/>
                  <a:pt x="963" y="1"/>
                  <a:pt x="623"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8663261" y="2443456"/>
            <a:ext cx="211023" cy="211534"/>
          </a:xfrm>
          <a:custGeom>
            <a:avLst/>
            <a:gdLst/>
            <a:ahLst/>
            <a:cxnLst/>
            <a:rect l="l" t="t" r="r" b="b"/>
            <a:pathLst>
              <a:path w="1240" h="1243" extrusionOk="0">
                <a:moveTo>
                  <a:pt x="620" y="0"/>
                </a:moveTo>
                <a:cubicBezTo>
                  <a:pt x="276" y="0"/>
                  <a:pt x="1" y="280"/>
                  <a:pt x="1" y="623"/>
                </a:cubicBezTo>
                <a:cubicBezTo>
                  <a:pt x="1" y="967"/>
                  <a:pt x="276" y="1242"/>
                  <a:pt x="620" y="1242"/>
                </a:cubicBezTo>
                <a:cubicBezTo>
                  <a:pt x="964" y="1242"/>
                  <a:pt x="1239" y="967"/>
                  <a:pt x="1239" y="623"/>
                </a:cubicBezTo>
                <a:cubicBezTo>
                  <a:pt x="1239" y="280"/>
                  <a:pt x="964" y="0"/>
                  <a:pt x="620"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066313" y="3816305"/>
            <a:ext cx="198090" cy="197409"/>
          </a:xfrm>
          <a:custGeom>
            <a:avLst/>
            <a:gdLst/>
            <a:ahLst/>
            <a:cxnLst/>
            <a:rect l="l" t="t" r="r" b="b"/>
            <a:pathLst>
              <a:path w="1164" h="1160" extrusionOk="0">
                <a:moveTo>
                  <a:pt x="584" y="0"/>
                </a:moveTo>
                <a:cubicBezTo>
                  <a:pt x="262" y="0"/>
                  <a:pt x="1" y="258"/>
                  <a:pt x="1" y="580"/>
                </a:cubicBezTo>
                <a:cubicBezTo>
                  <a:pt x="1" y="902"/>
                  <a:pt x="262" y="1160"/>
                  <a:pt x="584" y="1160"/>
                </a:cubicBezTo>
                <a:cubicBezTo>
                  <a:pt x="906" y="1160"/>
                  <a:pt x="1164" y="902"/>
                  <a:pt x="1164" y="580"/>
                </a:cubicBezTo>
                <a:cubicBezTo>
                  <a:pt x="1164" y="258"/>
                  <a:pt x="906" y="0"/>
                  <a:pt x="584"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7506717" y="2578070"/>
            <a:ext cx="198090" cy="198090"/>
          </a:xfrm>
          <a:custGeom>
            <a:avLst/>
            <a:gdLst/>
            <a:ahLst/>
            <a:cxnLst/>
            <a:rect l="l" t="t" r="r" b="b"/>
            <a:pathLst>
              <a:path w="1164" h="1164" extrusionOk="0">
                <a:moveTo>
                  <a:pt x="580" y="0"/>
                </a:moveTo>
                <a:cubicBezTo>
                  <a:pt x="258" y="0"/>
                  <a:pt x="1" y="262"/>
                  <a:pt x="1" y="580"/>
                </a:cubicBezTo>
                <a:cubicBezTo>
                  <a:pt x="1" y="902"/>
                  <a:pt x="258" y="1163"/>
                  <a:pt x="580" y="1163"/>
                </a:cubicBezTo>
                <a:cubicBezTo>
                  <a:pt x="903" y="1163"/>
                  <a:pt x="1164" y="902"/>
                  <a:pt x="1164" y="580"/>
                </a:cubicBezTo>
                <a:cubicBezTo>
                  <a:pt x="1164" y="262"/>
                  <a:pt x="903" y="0"/>
                  <a:pt x="580"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4"/>
          <p:cNvGrpSpPr/>
          <p:nvPr/>
        </p:nvGrpSpPr>
        <p:grpSpPr>
          <a:xfrm rot="10800000" flipH="1">
            <a:off x="6630406" y="4"/>
            <a:ext cx="2513867" cy="1753885"/>
            <a:chOff x="5527403" y="4013725"/>
            <a:chExt cx="971580" cy="677856"/>
          </a:xfrm>
        </p:grpSpPr>
        <p:sp>
          <p:nvSpPr>
            <p:cNvPr id="59" name="Google Shape;59;p4"/>
            <p:cNvSpPr/>
            <p:nvPr/>
          </p:nvSpPr>
          <p:spPr>
            <a:xfrm>
              <a:off x="5527403" y="4013725"/>
              <a:ext cx="971580" cy="677856"/>
            </a:xfrm>
            <a:custGeom>
              <a:avLst/>
              <a:gdLst/>
              <a:ahLst/>
              <a:cxnLst/>
              <a:rect l="l" t="t" r="r" b="b"/>
              <a:pathLst>
                <a:path w="12133" h="8465" extrusionOk="0">
                  <a:moveTo>
                    <a:pt x="12133" y="1"/>
                  </a:moveTo>
                  <a:cubicBezTo>
                    <a:pt x="11686" y="44"/>
                    <a:pt x="11242" y="105"/>
                    <a:pt x="10798" y="183"/>
                  </a:cubicBezTo>
                  <a:cubicBezTo>
                    <a:pt x="7949" y="699"/>
                    <a:pt x="5211" y="2051"/>
                    <a:pt x="3286" y="4213"/>
                  </a:cubicBezTo>
                  <a:cubicBezTo>
                    <a:pt x="2144" y="5494"/>
                    <a:pt x="1310" y="7026"/>
                    <a:pt x="162" y="8293"/>
                  </a:cubicBezTo>
                  <a:cubicBezTo>
                    <a:pt x="108" y="8350"/>
                    <a:pt x="54" y="8407"/>
                    <a:pt x="1" y="8465"/>
                  </a:cubicBezTo>
                  <a:lnTo>
                    <a:pt x="12133" y="8465"/>
                  </a:lnTo>
                  <a:lnTo>
                    <a:pt x="12133" y="1"/>
                  </a:ln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809434" y="4238100"/>
              <a:ext cx="689547" cy="453479"/>
            </a:xfrm>
            <a:custGeom>
              <a:avLst/>
              <a:gdLst/>
              <a:ahLst/>
              <a:cxnLst/>
              <a:rect l="l" t="t" r="r" b="b"/>
              <a:pathLst>
                <a:path w="8611" h="5663" extrusionOk="0">
                  <a:moveTo>
                    <a:pt x="8611" y="1"/>
                  </a:moveTo>
                  <a:cubicBezTo>
                    <a:pt x="5830" y="541"/>
                    <a:pt x="3171" y="1883"/>
                    <a:pt x="1292" y="3995"/>
                  </a:cubicBezTo>
                  <a:cubicBezTo>
                    <a:pt x="823" y="4521"/>
                    <a:pt x="408" y="5086"/>
                    <a:pt x="0" y="5663"/>
                  </a:cubicBezTo>
                  <a:lnTo>
                    <a:pt x="8611" y="5663"/>
                  </a:lnTo>
                  <a:lnTo>
                    <a:pt x="8611" y="1"/>
                  </a:lnTo>
                  <a:close/>
                </a:path>
              </a:pathLst>
            </a:custGeom>
            <a:solidFill>
              <a:srgbClr val="362E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a:off x="4183043" y="0"/>
            <a:ext cx="4960991" cy="4745296"/>
          </a:xfrm>
          <a:custGeom>
            <a:avLst/>
            <a:gdLst/>
            <a:ahLst/>
            <a:cxnLst/>
            <a:rect l="l" t="t" r="r" b="b"/>
            <a:pathLst>
              <a:path w="31119" h="29766" extrusionOk="0">
                <a:moveTo>
                  <a:pt x="298" y="0"/>
                </a:moveTo>
                <a:cubicBezTo>
                  <a:pt x="1" y="1951"/>
                  <a:pt x="534" y="4034"/>
                  <a:pt x="1794" y="5558"/>
                </a:cubicBezTo>
                <a:cubicBezTo>
                  <a:pt x="3204" y="7262"/>
                  <a:pt x="5569" y="8665"/>
                  <a:pt x="5394" y="10869"/>
                </a:cubicBezTo>
                <a:cubicBezTo>
                  <a:pt x="5344" y="11510"/>
                  <a:pt x="5061" y="12129"/>
                  <a:pt x="5101" y="12773"/>
                </a:cubicBezTo>
                <a:cubicBezTo>
                  <a:pt x="5176" y="13969"/>
                  <a:pt x="6296" y="14806"/>
                  <a:pt x="7373" y="15328"/>
                </a:cubicBezTo>
                <a:cubicBezTo>
                  <a:pt x="8447" y="15855"/>
                  <a:pt x="9664" y="16302"/>
                  <a:pt x="10297" y="17315"/>
                </a:cubicBezTo>
                <a:cubicBezTo>
                  <a:pt x="11185" y="18728"/>
                  <a:pt x="10569" y="20546"/>
                  <a:pt x="10354" y="22200"/>
                </a:cubicBezTo>
                <a:cubicBezTo>
                  <a:pt x="10000" y="24920"/>
                  <a:pt x="10995" y="27711"/>
                  <a:pt x="12802" y="29766"/>
                </a:cubicBezTo>
                <a:lnTo>
                  <a:pt x="31119" y="29766"/>
                </a:lnTo>
                <a:lnTo>
                  <a:pt x="31119" y="10511"/>
                </a:lnTo>
                <a:cubicBezTo>
                  <a:pt x="31112" y="10511"/>
                  <a:pt x="31105" y="10508"/>
                  <a:pt x="31101" y="10504"/>
                </a:cubicBezTo>
                <a:cubicBezTo>
                  <a:pt x="29412" y="9731"/>
                  <a:pt x="28188" y="8192"/>
                  <a:pt x="27279" y="6571"/>
                </a:cubicBezTo>
                <a:cubicBezTo>
                  <a:pt x="27010" y="6099"/>
                  <a:pt x="26760" y="5605"/>
                  <a:pt x="26384" y="5215"/>
                </a:cubicBezTo>
                <a:cubicBezTo>
                  <a:pt x="25668" y="4470"/>
                  <a:pt x="24588" y="4180"/>
                  <a:pt x="23811" y="3497"/>
                </a:cubicBezTo>
                <a:cubicBezTo>
                  <a:pt x="23131" y="2896"/>
                  <a:pt x="22734" y="2015"/>
                  <a:pt x="22598" y="1117"/>
                </a:cubicBezTo>
                <a:cubicBezTo>
                  <a:pt x="22540" y="741"/>
                  <a:pt x="22548" y="369"/>
                  <a:pt x="22569" y="0"/>
                </a:cubicBezTo>
                <a:close/>
              </a:path>
            </a:pathLst>
          </a:custGeom>
          <a:solidFill>
            <a:srgbClr val="362E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504435" y="705489"/>
            <a:ext cx="28708" cy="48590"/>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860290" y="0"/>
            <a:ext cx="6283726" cy="5143520"/>
          </a:xfrm>
          <a:custGeom>
            <a:avLst/>
            <a:gdLst/>
            <a:ahLst/>
            <a:cxnLst/>
            <a:rect l="l" t="t" r="r" b="b"/>
            <a:pathLst>
              <a:path w="36924" h="30224" extrusionOk="0">
                <a:moveTo>
                  <a:pt x="1" y="0"/>
                </a:moveTo>
                <a:cubicBezTo>
                  <a:pt x="520" y="2312"/>
                  <a:pt x="2162" y="4395"/>
                  <a:pt x="4395" y="5225"/>
                </a:cubicBezTo>
                <a:cubicBezTo>
                  <a:pt x="5533" y="5651"/>
                  <a:pt x="6876" y="5837"/>
                  <a:pt x="7627" y="6796"/>
                </a:cubicBezTo>
                <a:cubicBezTo>
                  <a:pt x="8901" y="8425"/>
                  <a:pt x="7545" y="10998"/>
                  <a:pt x="8550" y="12802"/>
                </a:cubicBezTo>
                <a:cubicBezTo>
                  <a:pt x="9399" y="14323"/>
                  <a:pt x="11492" y="14591"/>
                  <a:pt x="12770" y="15779"/>
                </a:cubicBezTo>
                <a:cubicBezTo>
                  <a:pt x="13929" y="16864"/>
                  <a:pt x="14259" y="18578"/>
                  <a:pt x="14219" y="20167"/>
                </a:cubicBezTo>
                <a:cubicBezTo>
                  <a:pt x="14176" y="21756"/>
                  <a:pt x="13833" y="23331"/>
                  <a:pt x="13919" y="24920"/>
                </a:cubicBezTo>
                <a:cubicBezTo>
                  <a:pt x="14026" y="26813"/>
                  <a:pt x="14745" y="28627"/>
                  <a:pt x="15794" y="30223"/>
                </a:cubicBezTo>
                <a:lnTo>
                  <a:pt x="36924" y="30223"/>
                </a:lnTo>
                <a:lnTo>
                  <a:pt x="36924" y="17454"/>
                </a:lnTo>
                <a:cubicBezTo>
                  <a:pt x="35095" y="17103"/>
                  <a:pt x="33416" y="16402"/>
                  <a:pt x="32210" y="15013"/>
                </a:cubicBezTo>
                <a:cubicBezTo>
                  <a:pt x="31591" y="14301"/>
                  <a:pt x="31147" y="13449"/>
                  <a:pt x="30507" y="12759"/>
                </a:cubicBezTo>
                <a:cubicBezTo>
                  <a:pt x="28906" y="11036"/>
                  <a:pt x="26448" y="10627"/>
                  <a:pt x="24031" y="10627"/>
                </a:cubicBezTo>
                <a:cubicBezTo>
                  <a:pt x="23465" y="10627"/>
                  <a:pt x="22901" y="10650"/>
                  <a:pt x="22351" y="10683"/>
                </a:cubicBezTo>
                <a:cubicBezTo>
                  <a:pt x="21735" y="10719"/>
                  <a:pt x="21114" y="10762"/>
                  <a:pt x="20497" y="10762"/>
                </a:cubicBezTo>
                <a:cubicBezTo>
                  <a:pt x="19837" y="10762"/>
                  <a:pt x="19182" y="10713"/>
                  <a:pt x="18543" y="10554"/>
                </a:cubicBezTo>
                <a:cubicBezTo>
                  <a:pt x="17308" y="10246"/>
                  <a:pt x="16116" y="9437"/>
                  <a:pt x="15715" y="8228"/>
                </a:cubicBezTo>
                <a:cubicBezTo>
                  <a:pt x="15332" y="7075"/>
                  <a:pt x="15690" y="5694"/>
                  <a:pt x="15010" y="4688"/>
                </a:cubicBezTo>
                <a:cubicBezTo>
                  <a:pt x="14198" y="3486"/>
                  <a:pt x="12455" y="3532"/>
                  <a:pt x="11084" y="3064"/>
                </a:cubicBezTo>
                <a:cubicBezTo>
                  <a:pt x="9699" y="2588"/>
                  <a:pt x="8554" y="1450"/>
                  <a:pt x="8082" y="65"/>
                </a:cubicBezTo>
                <a:cubicBezTo>
                  <a:pt x="8074" y="43"/>
                  <a:pt x="8067" y="22"/>
                  <a:pt x="8064"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860290" y="0"/>
            <a:ext cx="6283726" cy="5143520"/>
          </a:xfrm>
          <a:custGeom>
            <a:avLst/>
            <a:gdLst/>
            <a:ahLst/>
            <a:cxnLst/>
            <a:rect l="l" t="t" r="r" b="b"/>
            <a:pathLst>
              <a:path w="36924" h="30224" extrusionOk="0">
                <a:moveTo>
                  <a:pt x="1" y="0"/>
                </a:moveTo>
                <a:cubicBezTo>
                  <a:pt x="520" y="2312"/>
                  <a:pt x="2162" y="4395"/>
                  <a:pt x="4395" y="5225"/>
                </a:cubicBezTo>
                <a:cubicBezTo>
                  <a:pt x="5533" y="5651"/>
                  <a:pt x="6876" y="5837"/>
                  <a:pt x="7627" y="6796"/>
                </a:cubicBezTo>
                <a:cubicBezTo>
                  <a:pt x="8901" y="8425"/>
                  <a:pt x="7545" y="10998"/>
                  <a:pt x="8550" y="12802"/>
                </a:cubicBezTo>
                <a:cubicBezTo>
                  <a:pt x="9399" y="14323"/>
                  <a:pt x="11492" y="14591"/>
                  <a:pt x="12770" y="15779"/>
                </a:cubicBezTo>
                <a:cubicBezTo>
                  <a:pt x="13929" y="16864"/>
                  <a:pt x="14259" y="18578"/>
                  <a:pt x="14219" y="20167"/>
                </a:cubicBezTo>
                <a:cubicBezTo>
                  <a:pt x="14176" y="21756"/>
                  <a:pt x="13833" y="23331"/>
                  <a:pt x="13919" y="24920"/>
                </a:cubicBezTo>
                <a:cubicBezTo>
                  <a:pt x="14026" y="26813"/>
                  <a:pt x="14745" y="28627"/>
                  <a:pt x="15794" y="30223"/>
                </a:cubicBezTo>
                <a:lnTo>
                  <a:pt x="36924" y="30223"/>
                </a:lnTo>
                <a:lnTo>
                  <a:pt x="36924" y="23438"/>
                </a:lnTo>
                <a:cubicBezTo>
                  <a:pt x="36344" y="23574"/>
                  <a:pt x="35771" y="23717"/>
                  <a:pt x="35202" y="23839"/>
                </a:cubicBezTo>
                <a:cubicBezTo>
                  <a:pt x="33821" y="24143"/>
                  <a:pt x="32399" y="24335"/>
                  <a:pt x="30985" y="24335"/>
                </a:cubicBezTo>
                <a:cubicBezTo>
                  <a:pt x="29869" y="24335"/>
                  <a:pt x="28758" y="24215"/>
                  <a:pt x="27676" y="23935"/>
                </a:cubicBezTo>
                <a:cubicBezTo>
                  <a:pt x="25224" y="23295"/>
                  <a:pt x="22934" y="21756"/>
                  <a:pt x="21789" y="19498"/>
                </a:cubicBezTo>
                <a:cubicBezTo>
                  <a:pt x="21173" y="18284"/>
                  <a:pt x="20880" y="16881"/>
                  <a:pt x="19971" y="15872"/>
                </a:cubicBezTo>
                <a:cubicBezTo>
                  <a:pt x="17881" y="13557"/>
                  <a:pt x="13504" y="14290"/>
                  <a:pt x="11836" y="11653"/>
                </a:cubicBezTo>
                <a:cubicBezTo>
                  <a:pt x="10802" y="10021"/>
                  <a:pt x="11328" y="7759"/>
                  <a:pt x="10336" y="6102"/>
                </a:cubicBezTo>
                <a:cubicBezTo>
                  <a:pt x="9191" y="4180"/>
                  <a:pt x="6625" y="3722"/>
                  <a:pt x="5004" y="2319"/>
                </a:cubicBezTo>
                <a:cubicBezTo>
                  <a:pt x="4177" y="1607"/>
                  <a:pt x="3658" y="834"/>
                  <a:pt x="3250"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722889" y="937186"/>
            <a:ext cx="155374" cy="154864"/>
          </a:xfrm>
          <a:custGeom>
            <a:avLst/>
            <a:gdLst/>
            <a:ahLst/>
            <a:cxnLst/>
            <a:rect l="l" t="t" r="r" b="b"/>
            <a:pathLst>
              <a:path w="913" h="910" extrusionOk="0">
                <a:moveTo>
                  <a:pt x="458" y="1"/>
                </a:moveTo>
                <a:cubicBezTo>
                  <a:pt x="204" y="1"/>
                  <a:pt x="0" y="205"/>
                  <a:pt x="0" y="455"/>
                </a:cubicBezTo>
                <a:cubicBezTo>
                  <a:pt x="0" y="706"/>
                  <a:pt x="204" y="910"/>
                  <a:pt x="458" y="910"/>
                </a:cubicBezTo>
                <a:cubicBezTo>
                  <a:pt x="709" y="910"/>
                  <a:pt x="913" y="706"/>
                  <a:pt x="913" y="455"/>
                </a:cubicBezTo>
                <a:cubicBezTo>
                  <a:pt x="913" y="205"/>
                  <a:pt x="709" y="1"/>
                  <a:pt x="458"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3331178" y="1020064"/>
            <a:ext cx="154864" cy="155545"/>
          </a:xfrm>
          <a:custGeom>
            <a:avLst/>
            <a:gdLst/>
            <a:ahLst/>
            <a:cxnLst/>
            <a:rect l="l" t="t" r="r" b="b"/>
            <a:pathLst>
              <a:path w="910" h="914" extrusionOk="0">
                <a:moveTo>
                  <a:pt x="455" y="1"/>
                </a:moveTo>
                <a:cubicBezTo>
                  <a:pt x="204" y="1"/>
                  <a:pt x="0" y="205"/>
                  <a:pt x="0" y="455"/>
                </a:cubicBezTo>
                <a:cubicBezTo>
                  <a:pt x="0" y="709"/>
                  <a:pt x="204" y="913"/>
                  <a:pt x="455" y="913"/>
                </a:cubicBezTo>
                <a:cubicBezTo>
                  <a:pt x="705" y="913"/>
                  <a:pt x="909" y="709"/>
                  <a:pt x="909" y="455"/>
                </a:cubicBezTo>
                <a:cubicBezTo>
                  <a:pt x="909" y="205"/>
                  <a:pt x="705" y="1"/>
                  <a:pt x="455"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3120328" y="771179"/>
            <a:ext cx="210853" cy="211534"/>
          </a:xfrm>
          <a:custGeom>
            <a:avLst/>
            <a:gdLst/>
            <a:ahLst/>
            <a:cxnLst/>
            <a:rect l="l" t="t" r="r" b="b"/>
            <a:pathLst>
              <a:path w="1239" h="1243" extrusionOk="0">
                <a:moveTo>
                  <a:pt x="620" y="0"/>
                </a:moveTo>
                <a:cubicBezTo>
                  <a:pt x="276" y="0"/>
                  <a:pt x="1" y="276"/>
                  <a:pt x="1" y="620"/>
                </a:cubicBezTo>
                <a:cubicBezTo>
                  <a:pt x="1" y="963"/>
                  <a:pt x="276" y="1242"/>
                  <a:pt x="620" y="1242"/>
                </a:cubicBezTo>
                <a:cubicBezTo>
                  <a:pt x="963" y="1242"/>
                  <a:pt x="1239" y="963"/>
                  <a:pt x="1239" y="620"/>
                </a:cubicBezTo>
                <a:cubicBezTo>
                  <a:pt x="1239" y="276"/>
                  <a:pt x="963" y="0"/>
                  <a:pt x="620"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4742311" y="3258282"/>
            <a:ext cx="211534" cy="211534"/>
          </a:xfrm>
          <a:custGeom>
            <a:avLst/>
            <a:gdLst/>
            <a:ahLst/>
            <a:cxnLst/>
            <a:rect l="l" t="t" r="r" b="b"/>
            <a:pathLst>
              <a:path w="1243" h="1243" extrusionOk="0">
                <a:moveTo>
                  <a:pt x="619" y="1"/>
                </a:moveTo>
                <a:cubicBezTo>
                  <a:pt x="276" y="1"/>
                  <a:pt x="0" y="276"/>
                  <a:pt x="0" y="620"/>
                </a:cubicBezTo>
                <a:cubicBezTo>
                  <a:pt x="0" y="964"/>
                  <a:pt x="276" y="1243"/>
                  <a:pt x="619" y="1243"/>
                </a:cubicBezTo>
                <a:cubicBezTo>
                  <a:pt x="963" y="1243"/>
                  <a:pt x="1242" y="964"/>
                  <a:pt x="1242" y="620"/>
                </a:cubicBezTo>
                <a:cubicBezTo>
                  <a:pt x="1242" y="276"/>
                  <a:pt x="963" y="1"/>
                  <a:pt x="619"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4793365" y="2969656"/>
            <a:ext cx="150099" cy="149418"/>
          </a:xfrm>
          <a:custGeom>
            <a:avLst/>
            <a:gdLst/>
            <a:ahLst/>
            <a:cxnLst/>
            <a:rect l="l" t="t" r="r" b="b"/>
            <a:pathLst>
              <a:path w="882" h="878" extrusionOk="0">
                <a:moveTo>
                  <a:pt x="441" y="1"/>
                </a:moveTo>
                <a:cubicBezTo>
                  <a:pt x="198" y="1"/>
                  <a:pt x="1" y="197"/>
                  <a:pt x="1" y="437"/>
                </a:cubicBezTo>
                <a:cubicBezTo>
                  <a:pt x="1" y="681"/>
                  <a:pt x="198" y="877"/>
                  <a:pt x="441" y="877"/>
                </a:cubicBezTo>
                <a:cubicBezTo>
                  <a:pt x="684" y="877"/>
                  <a:pt x="881" y="681"/>
                  <a:pt x="881" y="437"/>
                </a:cubicBezTo>
                <a:cubicBezTo>
                  <a:pt x="881" y="197"/>
                  <a:pt x="684" y="1"/>
                  <a:pt x="441"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6066313" y="3816305"/>
            <a:ext cx="198090" cy="197409"/>
          </a:xfrm>
          <a:custGeom>
            <a:avLst/>
            <a:gdLst/>
            <a:ahLst/>
            <a:cxnLst/>
            <a:rect l="l" t="t" r="r" b="b"/>
            <a:pathLst>
              <a:path w="1164" h="1160" extrusionOk="0">
                <a:moveTo>
                  <a:pt x="584" y="0"/>
                </a:moveTo>
                <a:cubicBezTo>
                  <a:pt x="262" y="0"/>
                  <a:pt x="1" y="258"/>
                  <a:pt x="1" y="580"/>
                </a:cubicBezTo>
                <a:cubicBezTo>
                  <a:pt x="1" y="902"/>
                  <a:pt x="262" y="1160"/>
                  <a:pt x="584" y="1160"/>
                </a:cubicBezTo>
                <a:cubicBezTo>
                  <a:pt x="906" y="1160"/>
                  <a:pt x="1164" y="902"/>
                  <a:pt x="1164" y="580"/>
                </a:cubicBezTo>
                <a:cubicBezTo>
                  <a:pt x="1164" y="258"/>
                  <a:pt x="906" y="0"/>
                  <a:pt x="584"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4"/>
          <p:cNvGrpSpPr/>
          <p:nvPr/>
        </p:nvGrpSpPr>
        <p:grpSpPr>
          <a:xfrm rot="10800000" flipH="1">
            <a:off x="6630406" y="4"/>
            <a:ext cx="2513867" cy="1753885"/>
            <a:chOff x="5527403" y="4013725"/>
            <a:chExt cx="971580" cy="677856"/>
          </a:xfrm>
        </p:grpSpPr>
        <p:sp>
          <p:nvSpPr>
            <p:cNvPr id="72" name="Google Shape;72;p4"/>
            <p:cNvSpPr/>
            <p:nvPr/>
          </p:nvSpPr>
          <p:spPr>
            <a:xfrm>
              <a:off x="5527403" y="4013725"/>
              <a:ext cx="971580" cy="677856"/>
            </a:xfrm>
            <a:custGeom>
              <a:avLst/>
              <a:gdLst/>
              <a:ahLst/>
              <a:cxnLst/>
              <a:rect l="l" t="t" r="r" b="b"/>
              <a:pathLst>
                <a:path w="12133" h="8465" extrusionOk="0">
                  <a:moveTo>
                    <a:pt x="12133" y="1"/>
                  </a:moveTo>
                  <a:cubicBezTo>
                    <a:pt x="11686" y="44"/>
                    <a:pt x="11242" y="105"/>
                    <a:pt x="10798" y="183"/>
                  </a:cubicBezTo>
                  <a:cubicBezTo>
                    <a:pt x="7949" y="699"/>
                    <a:pt x="5211" y="2051"/>
                    <a:pt x="3286" y="4213"/>
                  </a:cubicBezTo>
                  <a:cubicBezTo>
                    <a:pt x="2144" y="5494"/>
                    <a:pt x="1310" y="7026"/>
                    <a:pt x="162" y="8293"/>
                  </a:cubicBezTo>
                  <a:cubicBezTo>
                    <a:pt x="108" y="8350"/>
                    <a:pt x="54" y="8407"/>
                    <a:pt x="1" y="8465"/>
                  </a:cubicBezTo>
                  <a:lnTo>
                    <a:pt x="12133" y="8465"/>
                  </a:lnTo>
                  <a:lnTo>
                    <a:pt x="12133" y="1"/>
                  </a:ln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809434" y="4238100"/>
              <a:ext cx="689547" cy="453479"/>
            </a:xfrm>
            <a:custGeom>
              <a:avLst/>
              <a:gdLst/>
              <a:ahLst/>
              <a:cxnLst/>
              <a:rect l="l" t="t" r="r" b="b"/>
              <a:pathLst>
                <a:path w="8611" h="5663" extrusionOk="0">
                  <a:moveTo>
                    <a:pt x="8611" y="1"/>
                  </a:moveTo>
                  <a:cubicBezTo>
                    <a:pt x="5830" y="541"/>
                    <a:pt x="3171" y="1883"/>
                    <a:pt x="1292" y="3995"/>
                  </a:cubicBezTo>
                  <a:cubicBezTo>
                    <a:pt x="823" y="4521"/>
                    <a:pt x="408" y="5086"/>
                    <a:pt x="0" y="5663"/>
                  </a:cubicBezTo>
                  <a:lnTo>
                    <a:pt x="8611" y="5663"/>
                  </a:lnTo>
                  <a:lnTo>
                    <a:pt x="8611" y="1"/>
                  </a:lnTo>
                  <a:close/>
                </a:path>
              </a:pathLst>
            </a:custGeom>
            <a:solidFill>
              <a:srgbClr val="362E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4"/>
          <p:cNvSpPr txBox="1">
            <a:spLocks noGrp="1"/>
          </p:cNvSpPr>
          <p:nvPr>
            <p:ph type="ctrTitle"/>
          </p:nvPr>
        </p:nvSpPr>
        <p:spPr>
          <a:xfrm>
            <a:off x="0" y="1092050"/>
            <a:ext cx="7781100" cy="772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BCCE8"/>
              </a:buClr>
              <a:buSzPts val="4800"/>
              <a:buNone/>
              <a:defRPr sz="4800">
                <a:solidFill>
                  <a:srgbClr val="FBCCE8"/>
                </a:solidFill>
              </a:defRPr>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75" name="Google Shape;75;p4"/>
          <p:cNvSpPr txBox="1">
            <a:spLocks noGrp="1"/>
          </p:cNvSpPr>
          <p:nvPr>
            <p:ph type="subTitle" idx="1"/>
          </p:nvPr>
        </p:nvSpPr>
        <p:spPr>
          <a:xfrm>
            <a:off x="5786713" y="2755325"/>
            <a:ext cx="1994400" cy="578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rgbClr val="FBCCE8"/>
                </a:solidFill>
              </a:defRPr>
            </a:lvl1pPr>
            <a:lvl2pPr lvl="1" algn="r" rtl="0">
              <a:spcBef>
                <a:spcPts val="0"/>
              </a:spcBef>
              <a:spcAft>
                <a:spcPts val="0"/>
              </a:spcAft>
              <a:buNone/>
              <a:defRPr>
                <a:solidFill>
                  <a:srgbClr val="FBCCE8"/>
                </a:solidFill>
              </a:defRPr>
            </a:lvl2pPr>
            <a:lvl3pPr lvl="2" algn="r" rtl="0">
              <a:spcBef>
                <a:spcPts val="0"/>
              </a:spcBef>
              <a:spcAft>
                <a:spcPts val="0"/>
              </a:spcAft>
              <a:buNone/>
              <a:defRPr>
                <a:solidFill>
                  <a:srgbClr val="FBCCE8"/>
                </a:solidFill>
              </a:defRPr>
            </a:lvl3pPr>
            <a:lvl4pPr lvl="3" algn="r" rtl="0">
              <a:spcBef>
                <a:spcPts val="0"/>
              </a:spcBef>
              <a:spcAft>
                <a:spcPts val="0"/>
              </a:spcAft>
              <a:buNone/>
              <a:defRPr>
                <a:solidFill>
                  <a:srgbClr val="FBCCE8"/>
                </a:solidFill>
              </a:defRPr>
            </a:lvl4pPr>
            <a:lvl5pPr lvl="4" algn="r" rtl="0">
              <a:spcBef>
                <a:spcPts val="0"/>
              </a:spcBef>
              <a:spcAft>
                <a:spcPts val="0"/>
              </a:spcAft>
              <a:buNone/>
              <a:defRPr>
                <a:solidFill>
                  <a:srgbClr val="FBCCE8"/>
                </a:solidFill>
              </a:defRPr>
            </a:lvl5pPr>
            <a:lvl6pPr lvl="5" algn="r" rtl="0">
              <a:spcBef>
                <a:spcPts val="0"/>
              </a:spcBef>
              <a:spcAft>
                <a:spcPts val="0"/>
              </a:spcAft>
              <a:buNone/>
              <a:defRPr>
                <a:solidFill>
                  <a:srgbClr val="FBCCE8"/>
                </a:solidFill>
              </a:defRPr>
            </a:lvl6pPr>
            <a:lvl7pPr lvl="6" algn="r" rtl="0">
              <a:spcBef>
                <a:spcPts val="0"/>
              </a:spcBef>
              <a:spcAft>
                <a:spcPts val="0"/>
              </a:spcAft>
              <a:buNone/>
              <a:defRPr>
                <a:solidFill>
                  <a:srgbClr val="FBCCE8"/>
                </a:solidFill>
              </a:defRPr>
            </a:lvl7pPr>
            <a:lvl8pPr lvl="7" algn="r" rtl="0">
              <a:spcBef>
                <a:spcPts val="0"/>
              </a:spcBef>
              <a:spcAft>
                <a:spcPts val="0"/>
              </a:spcAft>
              <a:buNone/>
              <a:defRPr>
                <a:solidFill>
                  <a:srgbClr val="FBCCE8"/>
                </a:solidFill>
              </a:defRPr>
            </a:lvl8pPr>
            <a:lvl9pPr lvl="8" algn="r" rtl="0">
              <a:spcBef>
                <a:spcPts val="0"/>
              </a:spcBef>
              <a:spcAft>
                <a:spcPts val="0"/>
              </a:spcAft>
              <a:buNone/>
              <a:defRPr>
                <a:solidFill>
                  <a:srgbClr val="FBCCE8"/>
                </a:solidFill>
              </a:defRPr>
            </a:lvl9pPr>
          </a:lstStyle>
          <a:p>
            <a:endParaRPr/>
          </a:p>
        </p:txBody>
      </p:sp>
      <p:cxnSp>
        <p:nvCxnSpPr>
          <p:cNvPr id="76" name="Google Shape;76;p4"/>
          <p:cNvCxnSpPr/>
          <p:nvPr/>
        </p:nvCxnSpPr>
        <p:spPr>
          <a:xfrm>
            <a:off x="6543675" y="2038350"/>
            <a:ext cx="1124100" cy="0"/>
          </a:xfrm>
          <a:prstGeom prst="straightConnector1">
            <a:avLst/>
          </a:prstGeom>
          <a:noFill/>
          <a:ln w="38100" cap="rnd" cmpd="sng">
            <a:solidFill>
              <a:srgbClr val="FBCCE8"/>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pos="2880">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amp; illustration">
  <p:cSld name="TITLE_1_1">
    <p:spTree>
      <p:nvGrpSpPr>
        <p:cNvPr id="1" name="Shape 77"/>
        <p:cNvGrpSpPr/>
        <p:nvPr/>
      </p:nvGrpSpPr>
      <p:grpSpPr>
        <a:xfrm>
          <a:off x="0" y="0"/>
          <a:ext cx="0" cy="0"/>
          <a:chOff x="0" y="0"/>
          <a:chExt cx="0" cy="0"/>
        </a:xfrm>
      </p:grpSpPr>
      <p:sp>
        <p:nvSpPr>
          <p:cNvPr id="78" name="Google Shape;78;p5"/>
          <p:cNvSpPr/>
          <p:nvPr/>
        </p:nvSpPr>
        <p:spPr>
          <a:xfrm>
            <a:off x="4183043" y="0"/>
            <a:ext cx="4960991" cy="4745296"/>
          </a:xfrm>
          <a:custGeom>
            <a:avLst/>
            <a:gdLst/>
            <a:ahLst/>
            <a:cxnLst/>
            <a:rect l="l" t="t" r="r" b="b"/>
            <a:pathLst>
              <a:path w="31119" h="29766" extrusionOk="0">
                <a:moveTo>
                  <a:pt x="298" y="0"/>
                </a:moveTo>
                <a:cubicBezTo>
                  <a:pt x="1" y="1951"/>
                  <a:pt x="534" y="4034"/>
                  <a:pt x="1794" y="5558"/>
                </a:cubicBezTo>
                <a:cubicBezTo>
                  <a:pt x="3204" y="7262"/>
                  <a:pt x="5569" y="8665"/>
                  <a:pt x="5394" y="10869"/>
                </a:cubicBezTo>
                <a:cubicBezTo>
                  <a:pt x="5344" y="11510"/>
                  <a:pt x="5061" y="12129"/>
                  <a:pt x="5101" y="12773"/>
                </a:cubicBezTo>
                <a:cubicBezTo>
                  <a:pt x="5176" y="13969"/>
                  <a:pt x="6296" y="14806"/>
                  <a:pt x="7373" y="15328"/>
                </a:cubicBezTo>
                <a:cubicBezTo>
                  <a:pt x="8447" y="15855"/>
                  <a:pt x="9664" y="16302"/>
                  <a:pt x="10297" y="17315"/>
                </a:cubicBezTo>
                <a:cubicBezTo>
                  <a:pt x="11185" y="18728"/>
                  <a:pt x="10569" y="20546"/>
                  <a:pt x="10354" y="22200"/>
                </a:cubicBezTo>
                <a:cubicBezTo>
                  <a:pt x="10000" y="24920"/>
                  <a:pt x="10995" y="27711"/>
                  <a:pt x="12802" y="29766"/>
                </a:cubicBezTo>
                <a:lnTo>
                  <a:pt x="31119" y="29766"/>
                </a:lnTo>
                <a:lnTo>
                  <a:pt x="31119" y="10511"/>
                </a:lnTo>
                <a:cubicBezTo>
                  <a:pt x="31112" y="10511"/>
                  <a:pt x="31105" y="10508"/>
                  <a:pt x="31101" y="10504"/>
                </a:cubicBezTo>
                <a:cubicBezTo>
                  <a:pt x="29412" y="9731"/>
                  <a:pt x="28188" y="8192"/>
                  <a:pt x="27279" y="6571"/>
                </a:cubicBezTo>
                <a:cubicBezTo>
                  <a:pt x="27010" y="6099"/>
                  <a:pt x="26760" y="5605"/>
                  <a:pt x="26384" y="5215"/>
                </a:cubicBezTo>
                <a:cubicBezTo>
                  <a:pt x="25668" y="4470"/>
                  <a:pt x="24588" y="4180"/>
                  <a:pt x="23811" y="3497"/>
                </a:cubicBezTo>
                <a:cubicBezTo>
                  <a:pt x="23131" y="2896"/>
                  <a:pt x="22734" y="2015"/>
                  <a:pt x="22598" y="1117"/>
                </a:cubicBezTo>
                <a:cubicBezTo>
                  <a:pt x="22540" y="741"/>
                  <a:pt x="22548" y="369"/>
                  <a:pt x="22569"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2504435" y="705489"/>
            <a:ext cx="28708" cy="48590"/>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860290" y="0"/>
            <a:ext cx="6283726" cy="5143520"/>
          </a:xfrm>
          <a:custGeom>
            <a:avLst/>
            <a:gdLst/>
            <a:ahLst/>
            <a:cxnLst/>
            <a:rect l="l" t="t" r="r" b="b"/>
            <a:pathLst>
              <a:path w="36924" h="30224" extrusionOk="0">
                <a:moveTo>
                  <a:pt x="1" y="0"/>
                </a:moveTo>
                <a:cubicBezTo>
                  <a:pt x="520" y="2312"/>
                  <a:pt x="2162" y="4395"/>
                  <a:pt x="4395" y="5225"/>
                </a:cubicBezTo>
                <a:cubicBezTo>
                  <a:pt x="5533" y="5651"/>
                  <a:pt x="6876" y="5837"/>
                  <a:pt x="7627" y="6796"/>
                </a:cubicBezTo>
                <a:cubicBezTo>
                  <a:pt x="8901" y="8425"/>
                  <a:pt x="7545" y="10998"/>
                  <a:pt x="8550" y="12802"/>
                </a:cubicBezTo>
                <a:cubicBezTo>
                  <a:pt x="9399" y="14323"/>
                  <a:pt x="11492" y="14591"/>
                  <a:pt x="12770" y="15779"/>
                </a:cubicBezTo>
                <a:cubicBezTo>
                  <a:pt x="13929" y="16864"/>
                  <a:pt x="14259" y="18578"/>
                  <a:pt x="14219" y="20167"/>
                </a:cubicBezTo>
                <a:cubicBezTo>
                  <a:pt x="14176" y="21756"/>
                  <a:pt x="13833" y="23331"/>
                  <a:pt x="13919" y="24920"/>
                </a:cubicBezTo>
                <a:cubicBezTo>
                  <a:pt x="14026" y="26813"/>
                  <a:pt x="14745" y="28627"/>
                  <a:pt x="15794" y="30223"/>
                </a:cubicBezTo>
                <a:lnTo>
                  <a:pt x="36924" y="30223"/>
                </a:lnTo>
                <a:lnTo>
                  <a:pt x="36924" y="17454"/>
                </a:lnTo>
                <a:cubicBezTo>
                  <a:pt x="35095" y="17103"/>
                  <a:pt x="33416" y="16402"/>
                  <a:pt x="32210" y="15013"/>
                </a:cubicBezTo>
                <a:cubicBezTo>
                  <a:pt x="31591" y="14301"/>
                  <a:pt x="31147" y="13449"/>
                  <a:pt x="30507" y="12759"/>
                </a:cubicBezTo>
                <a:cubicBezTo>
                  <a:pt x="28906" y="11036"/>
                  <a:pt x="26448" y="10627"/>
                  <a:pt x="24031" y="10627"/>
                </a:cubicBezTo>
                <a:cubicBezTo>
                  <a:pt x="23465" y="10627"/>
                  <a:pt x="22901" y="10650"/>
                  <a:pt x="22351" y="10683"/>
                </a:cubicBezTo>
                <a:cubicBezTo>
                  <a:pt x="21735" y="10719"/>
                  <a:pt x="21114" y="10762"/>
                  <a:pt x="20497" y="10762"/>
                </a:cubicBezTo>
                <a:cubicBezTo>
                  <a:pt x="19837" y="10762"/>
                  <a:pt x="19182" y="10713"/>
                  <a:pt x="18543" y="10554"/>
                </a:cubicBezTo>
                <a:cubicBezTo>
                  <a:pt x="17308" y="10246"/>
                  <a:pt x="16116" y="9437"/>
                  <a:pt x="15715" y="8228"/>
                </a:cubicBezTo>
                <a:cubicBezTo>
                  <a:pt x="15332" y="7075"/>
                  <a:pt x="15690" y="5694"/>
                  <a:pt x="15010" y="4688"/>
                </a:cubicBezTo>
                <a:cubicBezTo>
                  <a:pt x="14198" y="3486"/>
                  <a:pt x="12455" y="3532"/>
                  <a:pt x="11084" y="3064"/>
                </a:cubicBezTo>
                <a:cubicBezTo>
                  <a:pt x="9699" y="2588"/>
                  <a:pt x="8554" y="1450"/>
                  <a:pt x="8082" y="65"/>
                </a:cubicBezTo>
                <a:cubicBezTo>
                  <a:pt x="8074" y="43"/>
                  <a:pt x="8067" y="22"/>
                  <a:pt x="806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2860290" y="0"/>
            <a:ext cx="6283726" cy="5143520"/>
          </a:xfrm>
          <a:custGeom>
            <a:avLst/>
            <a:gdLst/>
            <a:ahLst/>
            <a:cxnLst/>
            <a:rect l="l" t="t" r="r" b="b"/>
            <a:pathLst>
              <a:path w="36924" h="30224" extrusionOk="0">
                <a:moveTo>
                  <a:pt x="1" y="0"/>
                </a:moveTo>
                <a:cubicBezTo>
                  <a:pt x="520" y="2312"/>
                  <a:pt x="2162" y="4395"/>
                  <a:pt x="4395" y="5225"/>
                </a:cubicBezTo>
                <a:cubicBezTo>
                  <a:pt x="5533" y="5651"/>
                  <a:pt x="6876" y="5837"/>
                  <a:pt x="7627" y="6796"/>
                </a:cubicBezTo>
                <a:cubicBezTo>
                  <a:pt x="8901" y="8425"/>
                  <a:pt x="7545" y="10998"/>
                  <a:pt x="8550" y="12802"/>
                </a:cubicBezTo>
                <a:cubicBezTo>
                  <a:pt x="9399" y="14323"/>
                  <a:pt x="11492" y="14591"/>
                  <a:pt x="12770" y="15779"/>
                </a:cubicBezTo>
                <a:cubicBezTo>
                  <a:pt x="13929" y="16864"/>
                  <a:pt x="14259" y="18578"/>
                  <a:pt x="14219" y="20167"/>
                </a:cubicBezTo>
                <a:cubicBezTo>
                  <a:pt x="14176" y="21756"/>
                  <a:pt x="13833" y="23331"/>
                  <a:pt x="13919" y="24920"/>
                </a:cubicBezTo>
                <a:cubicBezTo>
                  <a:pt x="14026" y="26813"/>
                  <a:pt x="14745" y="28627"/>
                  <a:pt x="15794" y="30223"/>
                </a:cubicBezTo>
                <a:lnTo>
                  <a:pt x="36924" y="30223"/>
                </a:lnTo>
                <a:lnTo>
                  <a:pt x="36924" y="23438"/>
                </a:lnTo>
                <a:cubicBezTo>
                  <a:pt x="36344" y="23574"/>
                  <a:pt x="35771" y="23717"/>
                  <a:pt x="35202" y="23839"/>
                </a:cubicBezTo>
                <a:cubicBezTo>
                  <a:pt x="33821" y="24143"/>
                  <a:pt x="32399" y="24335"/>
                  <a:pt x="30985" y="24335"/>
                </a:cubicBezTo>
                <a:cubicBezTo>
                  <a:pt x="29869" y="24335"/>
                  <a:pt x="28758" y="24215"/>
                  <a:pt x="27676" y="23935"/>
                </a:cubicBezTo>
                <a:cubicBezTo>
                  <a:pt x="25224" y="23295"/>
                  <a:pt x="22934" y="21756"/>
                  <a:pt x="21789" y="19498"/>
                </a:cubicBezTo>
                <a:cubicBezTo>
                  <a:pt x="21173" y="18284"/>
                  <a:pt x="20880" y="16881"/>
                  <a:pt x="19971" y="15872"/>
                </a:cubicBezTo>
                <a:cubicBezTo>
                  <a:pt x="17881" y="13557"/>
                  <a:pt x="13504" y="14290"/>
                  <a:pt x="11836" y="11653"/>
                </a:cubicBezTo>
                <a:cubicBezTo>
                  <a:pt x="10802" y="10021"/>
                  <a:pt x="11328" y="7759"/>
                  <a:pt x="10336" y="6102"/>
                </a:cubicBezTo>
                <a:cubicBezTo>
                  <a:pt x="9191" y="4180"/>
                  <a:pt x="6625" y="3722"/>
                  <a:pt x="5004" y="2319"/>
                </a:cubicBezTo>
                <a:cubicBezTo>
                  <a:pt x="4177" y="1607"/>
                  <a:pt x="3658" y="834"/>
                  <a:pt x="3250"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5947527" y="4628749"/>
            <a:ext cx="276713" cy="277223"/>
          </a:xfrm>
          <a:custGeom>
            <a:avLst/>
            <a:gdLst/>
            <a:ahLst/>
            <a:cxnLst/>
            <a:rect l="l" t="t" r="r" b="b"/>
            <a:pathLst>
              <a:path w="1626" h="1629" extrusionOk="0">
                <a:moveTo>
                  <a:pt x="813" y="0"/>
                </a:moveTo>
                <a:cubicBezTo>
                  <a:pt x="362" y="0"/>
                  <a:pt x="1" y="365"/>
                  <a:pt x="1" y="816"/>
                </a:cubicBezTo>
                <a:cubicBezTo>
                  <a:pt x="1" y="1264"/>
                  <a:pt x="362" y="1629"/>
                  <a:pt x="813" y="1629"/>
                </a:cubicBezTo>
                <a:cubicBezTo>
                  <a:pt x="1261" y="1629"/>
                  <a:pt x="1626" y="1264"/>
                  <a:pt x="1626" y="816"/>
                </a:cubicBezTo>
                <a:cubicBezTo>
                  <a:pt x="1626" y="365"/>
                  <a:pt x="1261" y="0"/>
                  <a:pt x="813"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8778473" y="3459266"/>
            <a:ext cx="154864" cy="155545"/>
          </a:xfrm>
          <a:custGeom>
            <a:avLst/>
            <a:gdLst/>
            <a:ahLst/>
            <a:cxnLst/>
            <a:rect l="l" t="t" r="r" b="b"/>
            <a:pathLst>
              <a:path w="910" h="914" extrusionOk="0">
                <a:moveTo>
                  <a:pt x="455" y="1"/>
                </a:moveTo>
                <a:cubicBezTo>
                  <a:pt x="201" y="1"/>
                  <a:pt x="0" y="205"/>
                  <a:pt x="0" y="455"/>
                </a:cubicBezTo>
                <a:cubicBezTo>
                  <a:pt x="0" y="710"/>
                  <a:pt x="201" y="914"/>
                  <a:pt x="455" y="914"/>
                </a:cubicBezTo>
                <a:cubicBezTo>
                  <a:pt x="705" y="914"/>
                  <a:pt x="909" y="710"/>
                  <a:pt x="909" y="455"/>
                </a:cubicBezTo>
                <a:cubicBezTo>
                  <a:pt x="909" y="205"/>
                  <a:pt x="705" y="1"/>
                  <a:pt x="455"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5722889" y="937186"/>
            <a:ext cx="155374" cy="154864"/>
          </a:xfrm>
          <a:custGeom>
            <a:avLst/>
            <a:gdLst/>
            <a:ahLst/>
            <a:cxnLst/>
            <a:rect l="l" t="t" r="r" b="b"/>
            <a:pathLst>
              <a:path w="913" h="910" extrusionOk="0">
                <a:moveTo>
                  <a:pt x="458" y="1"/>
                </a:moveTo>
                <a:cubicBezTo>
                  <a:pt x="204" y="1"/>
                  <a:pt x="0" y="205"/>
                  <a:pt x="0" y="455"/>
                </a:cubicBezTo>
                <a:cubicBezTo>
                  <a:pt x="0" y="706"/>
                  <a:pt x="204" y="910"/>
                  <a:pt x="458" y="910"/>
                </a:cubicBezTo>
                <a:cubicBezTo>
                  <a:pt x="709" y="910"/>
                  <a:pt x="913" y="706"/>
                  <a:pt x="913" y="455"/>
                </a:cubicBezTo>
                <a:cubicBezTo>
                  <a:pt x="913" y="205"/>
                  <a:pt x="709" y="1"/>
                  <a:pt x="458"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3331178" y="1020064"/>
            <a:ext cx="154864" cy="155545"/>
          </a:xfrm>
          <a:custGeom>
            <a:avLst/>
            <a:gdLst/>
            <a:ahLst/>
            <a:cxnLst/>
            <a:rect l="l" t="t" r="r" b="b"/>
            <a:pathLst>
              <a:path w="910" h="914" extrusionOk="0">
                <a:moveTo>
                  <a:pt x="455" y="1"/>
                </a:moveTo>
                <a:cubicBezTo>
                  <a:pt x="204" y="1"/>
                  <a:pt x="0" y="205"/>
                  <a:pt x="0" y="455"/>
                </a:cubicBezTo>
                <a:cubicBezTo>
                  <a:pt x="0" y="709"/>
                  <a:pt x="204" y="913"/>
                  <a:pt x="455" y="913"/>
                </a:cubicBezTo>
                <a:cubicBezTo>
                  <a:pt x="705" y="913"/>
                  <a:pt x="909" y="709"/>
                  <a:pt x="909" y="455"/>
                </a:cubicBezTo>
                <a:cubicBezTo>
                  <a:pt x="909" y="205"/>
                  <a:pt x="705" y="1"/>
                  <a:pt x="455"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8635352" y="3171830"/>
            <a:ext cx="211534" cy="211534"/>
          </a:xfrm>
          <a:custGeom>
            <a:avLst/>
            <a:gdLst/>
            <a:ahLst/>
            <a:cxnLst/>
            <a:rect l="l" t="t" r="r" b="b"/>
            <a:pathLst>
              <a:path w="1243" h="1243" extrusionOk="0">
                <a:moveTo>
                  <a:pt x="623" y="1"/>
                </a:moveTo>
                <a:cubicBezTo>
                  <a:pt x="279" y="1"/>
                  <a:pt x="0" y="280"/>
                  <a:pt x="0" y="620"/>
                </a:cubicBezTo>
                <a:cubicBezTo>
                  <a:pt x="0" y="963"/>
                  <a:pt x="279" y="1243"/>
                  <a:pt x="623" y="1243"/>
                </a:cubicBezTo>
                <a:cubicBezTo>
                  <a:pt x="963" y="1243"/>
                  <a:pt x="1242" y="963"/>
                  <a:pt x="1242" y="620"/>
                </a:cubicBezTo>
                <a:cubicBezTo>
                  <a:pt x="1242" y="280"/>
                  <a:pt x="963" y="1"/>
                  <a:pt x="623"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663261" y="2443456"/>
            <a:ext cx="211023" cy="211534"/>
          </a:xfrm>
          <a:custGeom>
            <a:avLst/>
            <a:gdLst/>
            <a:ahLst/>
            <a:cxnLst/>
            <a:rect l="l" t="t" r="r" b="b"/>
            <a:pathLst>
              <a:path w="1240" h="1243" extrusionOk="0">
                <a:moveTo>
                  <a:pt x="620" y="0"/>
                </a:moveTo>
                <a:cubicBezTo>
                  <a:pt x="276" y="0"/>
                  <a:pt x="1" y="280"/>
                  <a:pt x="1" y="623"/>
                </a:cubicBezTo>
                <a:cubicBezTo>
                  <a:pt x="1" y="967"/>
                  <a:pt x="276" y="1242"/>
                  <a:pt x="620" y="1242"/>
                </a:cubicBezTo>
                <a:cubicBezTo>
                  <a:pt x="964" y="1242"/>
                  <a:pt x="1239" y="967"/>
                  <a:pt x="1239" y="623"/>
                </a:cubicBezTo>
                <a:cubicBezTo>
                  <a:pt x="1239" y="280"/>
                  <a:pt x="964" y="0"/>
                  <a:pt x="620"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3120328" y="771179"/>
            <a:ext cx="210853" cy="211534"/>
          </a:xfrm>
          <a:custGeom>
            <a:avLst/>
            <a:gdLst/>
            <a:ahLst/>
            <a:cxnLst/>
            <a:rect l="l" t="t" r="r" b="b"/>
            <a:pathLst>
              <a:path w="1239" h="1243" extrusionOk="0">
                <a:moveTo>
                  <a:pt x="620" y="0"/>
                </a:moveTo>
                <a:cubicBezTo>
                  <a:pt x="276" y="0"/>
                  <a:pt x="1" y="276"/>
                  <a:pt x="1" y="620"/>
                </a:cubicBezTo>
                <a:cubicBezTo>
                  <a:pt x="1" y="963"/>
                  <a:pt x="276" y="1242"/>
                  <a:pt x="620" y="1242"/>
                </a:cubicBezTo>
                <a:cubicBezTo>
                  <a:pt x="963" y="1242"/>
                  <a:pt x="1239" y="963"/>
                  <a:pt x="1239" y="620"/>
                </a:cubicBezTo>
                <a:cubicBezTo>
                  <a:pt x="1239" y="276"/>
                  <a:pt x="963" y="0"/>
                  <a:pt x="620"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4742311" y="3258282"/>
            <a:ext cx="211534" cy="211534"/>
          </a:xfrm>
          <a:custGeom>
            <a:avLst/>
            <a:gdLst/>
            <a:ahLst/>
            <a:cxnLst/>
            <a:rect l="l" t="t" r="r" b="b"/>
            <a:pathLst>
              <a:path w="1243" h="1243" extrusionOk="0">
                <a:moveTo>
                  <a:pt x="619" y="1"/>
                </a:moveTo>
                <a:cubicBezTo>
                  <a:pt x="276" y="1"/>
                  <a:pt x="0" y="276"/>
                  <a:pt x="0" y="620"/>
                </a:cubicBezTo>
                <a:cubicBezTo>
                  <a:pt x="0" y="964"/>
                  <a:pt x="276" y="1243"/>
                  <a:pt x="619" y="1243"/>
                </a:cubicBezTo>
                <a:cubicBezTo>
                  <a:pt x="963" y="1243"/>
                  <a:pt x="1242" y="964"/>
                  <a:pt x="1242" y="620"/>
                </a:cubicBezTo>
                <a:cubicBezTo>
                  <a:pt x="1242" y="276"/>
                  <a:pt x="963" y="1"/>
                  <a:pt x="619"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4793365" y="2969656"/>
            <a:ext cx="150099" cy="149418"/>
          </a:xfrm>
          <a:custGeom>
            <a:avLst/>
            <a:gdLst/>
            <a:ahLst/>
            <a:cxnLst/>
            <a:rect l="l" t="t" r="r" b="b"/>
            <a:pathLst>
              <a:path w="882" h="878" extrusionOk="0">
                <a:moveTo>
                  <a:pt x="441" y="1"/>
                </a:moveTo>
                <a:cubicBezTo>
                  <a:pt x="198" y="1"/>
                  <a:pt x="1" y="197"/>
                  <a:pt x="1" y="437"/>
                </a:cubicBezTo>
                <a:cubicBezTo>
                  <a:pt x="1" y="681"/>
                  <a:pt x="198" y="877"/>
                  <a:pt x="441" y="877"/>
                </a:cubicBezTo>
                <a:cubicBezTo>
                  <a:pt x="684" y="877"/>
                  <a:pt x="881" y="681"/>
                  <a:pt x="881" y="437"/>
                </a:cubicBezTo>
                <a:cubicBezTo>
                  <a:pt x="881" y="197"/>
                  <a:pt x="684" y="1"/>
                  <a:pt x="441"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6066313" y="3816305"/>
            <a:ext cx="198090" cy="197409"/>
          </a:xfrm>
          <a:custGeom>
            <a:avLst/>
            <a:gdLst/>
            <a:ahLst/>
            <a:cxnLst/>
            <a:rect l="l" t="t" r="r" b="b"/>
            <a:pathLst>
              <a:path w="1164" h="1160" extrusionOk="0">
                <a:moveTo>
                  <a:pt x="584" y="0"/>
                </a:moveTo>
                <a:cubicBezTo>
                  <a:pt x="262" y="0"/>
                  <a:pt x="1" y="258"/>
                  <a:pt x="1" y="580"/>
                </a:cubicBezTo>
                <a:cubicBezTo>
                  <a:pt x="1" y="902"/>
                  <a:pt x="262" y="1160"/>
                  <a:pt x="584" y="1160"/>
                </a:cubicBezTo>
                <a:cubicBezTo>
                  <a:pt x="906" y="1160"/>
                  <a:pt x="1164" y="902"/>
                  <a:pt x="1164" y="580"/>
                </a:cubicBezTo>
                <a:cubicBezTo>
                  <a:pt x="1164" y="258"/>
                  <a:pt x="906" y="0"/>
                  <a:pt x="58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7506717" y="2578070"/>
            <a:ext cx="198090" cy="198090"/>
          </a:xfrm>
          <a:custGeom>
            <a:avLst/>
            <a:gdLst/>
            <a:ahLst/>
            <a:cxnLst/>
            <a:rect l="l" t="t" r="r" b="b"/>
            <a:pathLst>
              <a:path w="1164" h="1164" extrusionOk="0">
                <a:moveTo>
                  <a:pt x="580" y="0"/>
                </a:moveTo>
                <a:cubicBezTo>
                  <a:pt x="258" y="0"/>
                  <a:pt x="1" y="262"/>
                  <a:pt x="1" y="580"/>
                </a:cubicBezTo>
                <a:cubicBezTo>
                  <a:pt x="1" y="902"/>
                  <a:pt x="258" y="1163"/>
                  <a:pt x="580" y="1163"/>
                </a:cubicBezTo>
                <a:cubicBezTo>
                  <a:pt x="903" y="1163"/>
                  <a:pt x="1164" y="902"/>
                  <a:pt x="1164" y="580"/>
                </a:cubicBezTo>
                <a:cubicBezTo>
                  <a:pt x="1164" y="262"/>
                  <a:pt x="903" y="0"/>
                  <a:pt x="580"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5"/>
          <p:cNvGrpSpPr/>
          <p:nvPr/>
        </p:nvGrpSpPr>
        <p:grpSpPr>
          <a:xfrm rot="10800000" flipH="1">
            <a:off x="6630406" y="4"/>
            <a:ext cx="2513867" cy="1753885"/>
            <a:chOff x="5527403" y="4013725"/>
            <a:chExt cx="971580" cy="677856"/>
          </a:xfrm>
        </p:grpSpPr>
        <p:sp>
          <p:nvSpPr>
            <p:cNvPr id="94" name="Google Shape;94;p5"/>
            <p:cNvSpPr/>
            <p:nvPr/>
          </p:nvSpPr>
          <p:spPr>
            <a:xfrm>
              <a:off x="5527403" y="4013725"/>
              <a:ext cx="971580" cy="677856"/>
            </a:xfrm>
            <a:custGeom>
              <a:avLst/>
              <a:gdLst/>
              <a:ahLst/>
              <a:cxnLst/>
              <a:rect l="l" t="t" r="r" b="b"/>
              <a:pathLst>
                <a:path w="12133" h="8465" extrusionOk="0">
                  <a:moveTo>
                    <a:pt x="12133" y="1"/>
                  </a:moveTo>
                  <a:cubicBezTo>
                    <a:pt x="11686" y="44"/>
                    <a:pt x="11242" y="105"/>
                    <a:pt x="10798" y="183"/>
                  </a:cubicBezTo>
                  <a:cubicBezTo>
                    <a:pt x="7949" y="699"/>
                    <a:pt x="5211" y="2051"/>
                    <a:pt x="3286" y="4213"/>
                  </a:cubicBezTo>
                  <a:cubicBezTo>
                    <a:pt x="2144" y="5494"/>
                    <a:pt x="1310" y="7026"/>
                    <a:pt x="162" y="8293"/>
                  </a:cubicBezTo>
                  <a:cubicBezTo>
                    <a:pt x="108" y="8350"/>
                    <a:pt x="54" y="8407"/>
                    <a:pt x="1" y="8465"/>
                  </a:cubicBezTo>
                  <a:lnTo>
                    <a:pt x="12133" y="8465"/>
                  </a:lnTo>
                  <a:lnTo>
                    <a:pt x="12133" y="1"/>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5809434" y="4238100"/>
              <a:ext cx="689547" cy="453479"/>
            </a:xfrm>
            <a:custGeom>
              <a:avLst/>
              <a:gdLst/>
              <a:ahLst/>
              <a:cxnLst/>
              <a:rect l="l" t="t" r="r" b="b"/>
              <a:pathLst>
                <a:path w="8611" h="5663" extrusionOk="0">
                  <a:moveTo>
                    <a:pt x="8611" y="1"/>
                  </a:moveTo>
                  <a:cubicBezTo>
                    <a:pt x="5830" y="541"/>
                    <a:pt x="3171" y="1883"/>
                    <a:pt x="1292" y="3995"/>
                  </a:cubicBezTo>
                  <a:cubicBezTo>
                    <a:pt x="823" y="4521"/>
                    <a:pt x="408" y="5086"/>
                    <a:pt x="0" y="5663"/>
                  </a:cubicBezTo>
                  <a:lnTo>
                    <a:pt x="8611" y="5663"/>
                  </a:lnTo>
                  <a:lnTo>
                    <a:pt x="8611" y="1"/>
                  </a:ln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txBox="1">
            <a:spLocks noGrp="1"/>
          </p:cNvSpPr>
          <p:nvPr>
            <p:ph type="ctrTitle"/>
          </p:nvPr>
        </p:nvSpPr>
        <p:spPr>
          <a:xfrm>
            <a:off x="0" y="934460"/>
            <a:ext cx="8075400" cy="14310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423A9C"/>
              </a:buClr>
              <a:buSzPts val="3600"/>
              <a:buNone/>
              <a:defRPr sz="3600">
                <a:solidFill>
                  <a:srgbClr val="423A9C"/>
                </a:solidFill>
              </a:defRPr>
            </a:lvl2pPr>
            <a:lvl3pPr lvl="2" algn="ctr" rtl="0">
              <a:spcBef>
                <a:spcPts val="0"/>
              </a:spcBef>
              <a:spcAft>
                <a:spcPts val="0"/>
              </a:spcAft>
              <a:buClr>
                <a:srgbClr val="423A9C"/>
              </a:buClr>
              <a:buSzPts val="3600"/>
              <a:buNone/>
              <a:defRPr sz="3600">
                <a:solidFill>
                  <a:srgbClr val="423A9C"/>
                </a:solidFill>
              </a:defRPr>
            </a:lvl3pPr>
            <a:lvl4pPr lvl="3" algn="ctr" rtl="0">
              <a:spcBef>
                <a:spcPts val="0"/>
              </a:spcBef>
              <a:spcAft>
                <a:spcPts val="0"/>
              </a:spcAft>
              <a:buClr>
                <a:srgbClr val="423A9C"/>
              </a:buClr>
              <a:buSzPts val="3600"/>
              <a:buNone/>
              <a:defRPr sz="3600">
                <a:solidFill>
                  <a:srgbClr val="423A9C"/>
                </a:solidFill>
              </a:defRPr>
            </a:lvl4pPr>
            <a:lvl5pPr lvl="4" algn="ctr" rtl="0">
              <a:spcBef>
                <a:spcPts val="0"/>
              </a:spcBef>
              <a:spcAft>
                <a:spcPts val="0"/>
              </a:spcAft>
              <a:buClr>
                <a:srgbClr val="423A9C"/>
              </a:buClr>
              <a:buSzPts val="3600"/>
              <a:buNone/>
              <a:defRPr sz="3600">
                <a:solidFill>
                  <a:srgbClr val="423A9C"/>
                </a:solidFill>
              </a:defRPr>
            </a:lvl5pPr>
            <a:lvl6pPr lvl="5" algn="ctr" rtl="0">
              <a:spcBef>
                <a:spcPts val="0"/>
              </a:spcBef>
              <a:spcAft>
                <a:spcPts val="0"/>
              </a:spcAft>
              <a:buClr>
                <a:srgbClr val="423A9C"/>
              </a:buClr>
              <a:buSzPts val="3600"/>
              <a:buNone/>
              <a:defRPr sz="3600">
                <a:solidFill>
                  <a:srgbClr val="423A9C"/>
                </a:solidFill>
              </a:defRPr>
            </a:lvl6pPr>
            <a:lvl7pPr lvl="6" algn="ctr" rtl="0">
              <a:spcBef>
                <a:spcPts val="0"/>
              </a:spcBef>
              <a:spcAft>
                <a:spcPts val="0"/>
              </a:spcAft>
              <a:buClr>
                <a:srgbClr val="423A9C"/>
              </a:buClr>
              <a:buSzPts val="3600"/>
              <a:buNone/>
              <a:defRPr sz="3600">
                <a:solidFill>
                  <a:srgbClr val="423A9C"/>
                </a:solidFill>
              </a:defRPr>
            </a:lvl7pPr>
            <a:lvl8pPr lvl="7" algn="ctr" rtl="0">
              <a:spcBef>
                <a:spcPts val="0"/>
              </a:spcBef>
              <a:spcAft>
                <a:spcPts val="0"/>
              </a:spcAft>
              <a:buClr>
                <a:srgbClr val="423A9C"/>
              </a:buClr>
              <a:buSzPts val="3600"/>
              <a:buNone/>
              <a:defRPr sz="3600">
                <a:solidFill>
                  <a:srgbClr val="423A9C"/>
                </a:solidFill>
              </a:defRPr>
            </a:lvl8pPr>
            <a:lvl9pPr lvl="8" algn="ctr" rtl="0">
              <a:spcBef>
                <a:spcPts val="0"/>
              </a:spcBef>
              <a:spcAft>
                <a:spcPts val="0"/>
              </a:spcAft>
              <a:buClr>
                <a:srgbClr val="423A9C"/>
              </a:buClr>
              <a:buSzPts val="3600"/>
              <a:buNone/>
              <a:defRPr sz="3600">
                <a:solidFill>
                  <a:srgbClr val="423A9C"/>
                </a:solidFill>
              </a:defRPr>
            </a:lvl9pPr>
          </a:lstStyle>
          <a:p>
            <a:endParaRPr/>
          </a:p>
        </p:txBody>
      </p:sp>
      <p:cxnSp>
        <p:nvCxnSpPr>
          <p:cNvPr id="97" name="Google Shape;97;p5"/>
          <p:cNvCxnSpPr/>
          <p:nvPr/>
        </p:nvCxnSpPr>
        <p:spPr>
          <a:xfrm>
            <a:off x="6245176" y="2571741"/>
            <a:ext cx="1644900" cy="0"/>
          </a:xfrm>
          <a:prstGeom prst="straightConnector1">
            <a:avLst/>
          </a:prstGeom>
          <a:noFill/>
          <a:ln w="19050" cap="rnd" cmpd="sng">
            <a:solidFill>
              <a:srgbClr val="FBCCE8"/>
            </a:solidFill>
            <a:prstDash val="solid"/>
            <a:round/>
            <a:headEnd type="none" w="med" len="med"/>
            <a:tailEnd type="none" w="med" len="med"/>
          </a:ln>
        </p:spPr>
      </p:cxnSp>
      <p:sp>
        <p:nvSpPr>
          <p:cNvPr id="98" name="Google Shape;98;p5"/>
          <p:cNvSpPr txBox="1">
            <a:spLocks noGrp="1"/>
          </p:cNvSpPr>
          <p:nvPr>
            <p:ph type="subTitle" idx="1"/>
          </p:nvPr>
        </p:nvSpPr>
        <p:spPr>
          <a:xfrm>
            <a:off x="6080988" y="2676283"/>
            <a:ext cx="1994400" cy="578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rgbClr val="FFFFFF"/>
                </a:solidFill>
              </a:defRPr>
            </a:lvl1pPr>
            <a:lvl2pPr lvl="1" algn="r" rtl="0">
              <a:spcBef>
                <a:spcPts val="0"/>
              </a:spcBef>
              <a:spcAft>
                <a:spcPts val="0"/>
              </a:spcAft>
              <a:buNone/>
              <a:defRPr>
                <a:solidFill>
                  <a:srgbClr val="FFFFFF"/>
                </a:solidFill>
              </a:defRPr>
            </a:lvl2pPr>
            <a:lvl3pPr lvl="2" algn="r" rtl="0">
              <a:spcBef>
                <a:spcPts val="0"/>
              </a:spcBef>
              <a:spcAft>
                <a:spcPts val="0"/>
              </a:spcAft>
              <a:buNone/>
              <a:defRPr>
                <a:solidFill>
                  <a:srgbClr val="FFFFFF"/>
                </a:solidFill>
              </a:defRPr>
            </a:lvl3pPr>
            <a:lvl4pPr lvl="3" algn="r" rtl="0">
              <a:spcBef>
                <a:spcPts val="0"/>
              </a:spcBef>
              <a:spcAft>
                <a:spcPts val="0"/>
              </a:spcAft>
              <a:buNone/>
              <a:defRPr>
                <a:solidFill>
                  <a:srgbClr val="FFFFFF"/>
                </a:solidFill>
              </a:defRPr>
            </a:lvl4pPr>
            <a:lvl5pPr lvl="4" algn="r" rtl="0">
              <a:spcBef>
                <a:spcPts val="0"/>
              </a:spcBef>
              <a:spcAft>
                <a:spcPts val="0"/>
              </a:spcAft>
              <a:buNone/>
              <a:defRPr>
                <a:solidFill>
                  <a:srgbClr val="FFFFFF"/>
                </a:solidFill>
              </a:defRPr>
            </a:lvl5pPr>
            <a:lvl6pPr lvl="5" algn="r" rtl="0">
              <a:spcBef>
                <a:spcPts val="0"/>
              </a:spcBef>
              <a:spcAft>
                <a:spcPts val="0"/>
              </a:spcAft>
              <a:buNone/>
              <a:defRPr>
                <a:solidFill>
                  <a:srgbClr val="FFFFFF"/>
                </a:solidFill>
              </a:defRPr>
            </a:lvl6pPr>
            <a:lvl7pPr lvl="6" algn="r" rtl="0">
              <a:spcBef>
                <a:spcPts val="0"/>
              </a:spcBef>
              <a:spcAft>
                <a:spcPts val="0"/>
              </a:spcAft>
              <a:buNone/>
              <a:defRPr>
                <a:solidFill>
                  <a:srgbClr val="FFFFFF"/>
                </a:solidFill>
              </a:defRPr>
            </a:lvl7pPr>
            <a:lvl8pPr lvl="7" algn="r" rtl="0">
              <a:spcBef>
                <a:spcPts val="0"/>
              </a:spcBef>
              <a:spcAft>
                <a:spcPts val="0"/>
              </a:spcAft>
              <a:buNone/>
              <a:defRPr>
                <a:solidFill>
                  <a:srgbClr val="FFFFFF"/>
                </a:solidFill>
              </a:defRPr>
            </a:lvl8pPr>
            <a:lvl9pPr lvl="8" algn="r" rtl="0">
              <a:spcBef>
                <a:spcPts val="0"/>
              </a:spcBef>
              <a:spcAft>
                <a:spcPts val="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itle &amp; subtitle slide 1">
  <p:cSld name="SECTION_HEADER_1">
    <p:spTree>
      <p:nvGrpSpPr>
        <p:cNvPr id="1" name="Shape 99"/>
        <p:cNvGrpSpPr/>
        <p:nvPr/>
      </p:nvGrpSpPr>
      <p:grpSpPr>
        <a:xfrm>
          <a:off x="0" y="0"/>
          <a:ext cx="0" cy="0"/>
          <a:chOff x="0" y="0"/>
          <a:chExt cx="0" cy="0"/>
        </a:xfrm>
      </p:grpSpPr>
      <p:sp>
        <p:nvSpPr>
          <p:cNvPr id="100" name="Google Shape;100;p6"/>
          <p:cNvSpPr/>
          <p:nvPr/>
        </p:nvSpPr>
        <p:spPr>
          <a:xfrm rot="10800000">
            <a:off x="-761771" y="398212"/>
            <a:ext cx="4960991" cy="4745296"/>
          </a:xfrm>
          <a:custGeom>
            <a:avLst/>
            <a:gdLst/>
            <a:ahLst/>
            <a:cxnLst/>
            <a:rect l="l" t="t" r="r" b="b"/>
            <a:pathLst>
              <a:path w="31119" h="29766" extrusionOk="0">
                <a:moveTo>
                  <a:pt x="298" y="0"/>
                </a:moveTo>
                <a:cubicBezTo>
                  <a:pt x="1" y="1951"/>
                  <a:pt x="534" y="4034"/>
                  <a:pt x="1794" y="5558"/>
                </a:cubicBezTo>
                <a:cubicBezTo>
                  <a:pt x="3204" y="7262"/>
                  <a:pt x="5569" y="8665"/>
                  <a:pt x="5394" y="10869"/>
                </a:cubicBezTo>
                <a:cubicBezTo>
                  <a:pt x="5344" y="11510"/>
                  <a:pt x="5061" y="12129"/>
                  <a:pt x="5101" y="12773"/>
                </a:cubicBezTo>
                <a:cubicBezTo>
                  <a:pt x="5176" y="13969"/>
                  <a:pt x="6296" y="14806"/>
                  <a:pt x="7373" y="15328"/>
                </a:cubicBezTo>
                <a:cubicBezTo>
                  <a:pt x="8447" y="15855"/>
                  <a:pt x="9664" y="16302"/>
                  <a:pt x="10297" y="17315"/>
                </a:cubicBezTo>
                <a:cubicBezTo>
                  <a:pt x="11185" y="18728"/>
                  <a:pt x="10569" y="20546"/>
                  <a:pt x="10354" y="22200"/>
                </a:cubicBezTo>
                <a:cubicBezTo>
                  <a:pt x="10000" y="24920"/>
                  <a:pt x="10995" y="27711"/>
                  <a:pt x="12802" y="29766"/>
                </a:cubicBezTo>
                <a:lnTo>
                  <a:pt x="31119" y="29766"/>
                </a:lnTo>
                <a:lnTo>
                  <a:pt x="31119" y="10511"/>
                </a:lnTo>
                <a:cubicBezTo>
                  <a:pt x="31112" y="10511"/>
                  <a:pt x="31105" y="10508"/>
                  <a:pt x="31101" y="10504"/>
                </a:cubicBezTo>
                <a:cubicBezTo>
                  <a:pt x="29412" y="9731"/>
                  <a:pt x="28188" y="8192"/>
                  <a:pt x="27279" y="6571"/>
                </a:cubicBezTo>
                <a:cubicBezTo>
                  <a:pt x="27010" y="6099"/>
                  <a:pt x="26760" y="5605"/>
                  <a:pt x="26384" y="5215"/>
                </a:cubicBezTo>
                <a:cubicBezTo>
                  <a:pt x="25668" y="4470"/>
                  <a:pt x="24588" y="4180"/>
                  <a:pt x="23811" y="3497"/>
                </a:cubicBezTo>
                <a:cubicBezTo>
                  <a:pt x="23131" y="2896"/>
                  <a:pt x="22734" y="2015"/>
                  <a:pt x="22598" y="1117"/>
                </a:cubicBezTo>
                <a:cubicBezTo>
                  <a:pt x="22540" y="741"/>
                  <a:pt x="22548" y="369"/>
                  <a:pt x="22569"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rot="10800000">
            <a:off x="-761753" y="-13"/>
            <a:ext cx="6283726" cy="5143520"/>
          </a:xfrm>
          <a:custGeom>
            <a:avLst/>
            <a:gdLst/>
            <a:ahLst/>
            <a:cxnLst/>
            <a:rect l="l" t="t" r="r" b="b"/>
            <a:pathLst>
              <a:path w="36924" h="30224" extrusionOk="0">
                <a:moveTo>
                  <a:pt x="1" y="0"/>
                </a:moveTo>
                <a:cubicBezTo>
                  <a:pt x="520" y="2312"/>
                  <a:pt x="2162" y="4395"/>
                  <a:pt x="4395" y="5225"/>
                </a:cubicBezTo>
                <a:cubicBezTo>
                  <a:pt x="5533" y="5651"/>
                  <a:pt x="6876" y="5837"/>
                  <a:pt x="7627" y="6796"/>
                </a:cubicBezTo>
                <a:cubicBezTo>
                  <a:pt x="8901" y="8425"/>
                  <a:pt x="7545" y="10998"/>
                  <a:pt x="8550" y="12802"/>
                </a:cubicBezTo>
                <a:cubicBezTo>
                  <a:pt x="9399" y="14323"/>
                  <a:pt x="11492" y="14591"/>
                  <a:pt x="12770" y="15779"/>
                </a:cubicBezTo>
                <a:cubicBezTo>
                  <a:pt x="13929" y="16864"/>
                  <a:pt x="14259" y="18578"/>
                  <a:pt x="14219" y="20167"/>
                </a:cubicBezTo>
                <a:cubicBezTo>
                  <a:pt x="14176" y="21756"/>
                  <a:pt x="13833" y="23331"/>
                  <a:pt x="13919" y="24920"/>
                </a:cubicBezTo>
                <a:cubicBezTo>
                  <a:pt x="14026" y="26813"/>
                  <a:pt x="14745" y="28627"/>
                  <a:pt x="15794" y="30223"/>
                </a:cubicBezTo>
                <a:lnTo>
                  <a:pt x="36924" y="30223"/>
                </a:lnTo>
                <a:lnTo>
                  <a:pt x="36924" y="17454"/>
                </a:lnTo>
                <a:cubicBezTo>
                  <a:pt x="35095" y="17103"/>
                  <a:pt x="33416" y="16402"/>
                  <a:pt x="32210" y="15013"/>
                </a:cubicBezTo>
                <a:cubicBezTo>
                  <a:pt x="31591" y="14301"/>
                  <a:pt x="31147" y="13449"/>
                  <a:pt x="30507" y="12759"/>
                </a:cubicBezTo>
                <a:cubicBezTo>
                  <a:pt x="28906" y="11036"/>
                  <a:pt x="26448" y="10627"/>
                  <a:pt x="24031" y="10627"/>
                </a:cubicBezTo>
                <a:cubicBezTo>
                  <a:pt x="23465" y="10627"/>
                  <a:pt x="22901" y="10650"/>
                  <a:pt x="22351" y="10683"/>
                </a:cubicBezTo>
                <a:cubicBezTo>
                  <a:pt x="21735" y="10719"/>
                  <a:pt x="21114" y="10762"/>
                  <a:pt x="20497" y="10762"/>
                </a:cubicBezTo>
                <a:cubicBezTo>
                  <a:pt x="19837" y="10762"/>
                  <a:pt x="19182" y="10713"/>
                  <a:pt x="18543" y="10554"/>
                </a:cubicBezTo>
                <a:cubicBezTo>
                  <a:pt x="17308" y="10246"/>
                  <a:pt x="16116" y="9437"/>
                  <a:pt x="15715" y="8228"/>
                </a:cubicBezTo>
                <a:cubicBezTo>
                  <a:pt x="15332" y="7075"/>
                  <a:pt x="15690" y="5694"/>
                  <a:pt x="15010" y="4688"/>
                </a:cubicBezTo>
                <a:cubicBezTo>
                  <a:pt x="14198" y="3486"/>
                  <a:pt x="12455" y="3532"/>
                  <a:pt x="11084" y="3064"/>
                </a:cubicBezTo>
                <a:cubicBezTo>
                  <a:pt x="9699" y="2588"/>
                  <a:pt x="8554" y="1450"/>
                  <a:pt x="8082" y="65"/>
                </a:cubicBezTo>
                <a:cubicBezTo>
                  <a:pt x="8074" y="43"/>
                  <a:pt x="8067" y="22"/>
                  <a:pt x="8064"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0800000">
            <a:off x="-761753" y="-13"/>
            <a:ext cx="6283726" cy="5143520"/>
          </a:xfrm>
          <a:custGeom>
            <a:avLst/>
            <a:gdLst/>
            <a:ahLst/>
            <a:cxnLst/>
            <a:rect l="l" t="t" r="r" b="b"/>
            <a:pathLst>
              <a:path w="36924" h="30224" extrusionOk="0">
                <a:moveTo>
                  <a:pt x="1" y="0"/>
                </a:moveTo>
                <a:cubicBezTo>
                  <a:pt x="520" y="2312"/>
                  <a:pt x="2162" y="4395"/>
                  <a:pt x="4395" y="5225"/>
                </a:cubicBezTo>
                <a:cubicBezTo>
                  <a:pt x="5533" y="5651"/>
                  <a:pt x="6876" y="5837"/>
                  <a:pt x="7627" y="6796"/>
                </a:cubicBezTo>
                <a:cubicBezTo>
                  <a:pt x="8901" y="8425"/>
                  <a:pt x="7545" y="10998"/>
                  <a:pt x="8550" y="12802"/>
                </a:cubicBezTo>
                <a:cubicBezTo>
                  <a:pt x="9399" y="14323"/>
                  <a:pt x="11492" y="14591"/>
                  <a:pt x="12770" y="15779"/>
                </a:cubicBezTo>
                <a:cubicBezTo>
                  <a:pt x="13929" y="16864"/>
                  <a:pt x="14259" y="18578"/>
                  <a:pt x="14219" y="20167"/>
                </a:cubicBezTo>
                <a:cubicBezTo>
                  <a:pt x="14176" y="21756"/>
                  <a:pt x="13833" y="23331"/>
                  <a:pt x="13919" y="24920"/>
                </a:cubicBezTo>
                <a:cubicBezTo>
                  <a:pt x="14026" y="26813"/>
                  <a:pt x="14745" y="28627"/>
                  <a:pt x="15794" y="30223"/>
                </a:cubicBezTo>
                <a:lnTo>
                  <a:pt x="36924" y="30223"/>
                </a:lnTo>
                <a:lnTo>
                  <a:pt x="36924" y="23438"/>
                </a:lnTo>
                <a:cubicBezTo>
                  <a:pt x="36344" y="23574"/>
                  <a:pt x="35771" y="23717"/>
                  <a:pt x="35202" y="23839"/>
                </a:cubicBezTo>
                <a:cubicBezTo>
                  <a:pt x="33821" y="24143"/>
                  <a:pt x="32399" y="24335"/>
                  <a:pt x="30985" y="24335"/>
                </a:cubicBezTo>
                <a:cubicBezTo>
                  <a:pt x="29869" y="24335"/>
                  <a:pt x="28758" y="24215"/>
                  <a:pt x="27676" y="23935"/>
                </a:cubicBezTo>
                <a:cubicBezTo>
                  <a:pt x="25224" y="23295"/>
                  <a:pt x="22934" y="21756"/>
                  <a:pt x="21789" y="19498"/>
                </a:cubicBezTo>
                <a:cubicBezTo>
                  <a:pt x="21173" y="18284"/>
                  <a:pt x="20880" y="16881"/>
                  <a:pt x="19971" y="15872"/>
                </a:cubicBezTo>
                <a:cubicBezTo>
                  <a:pt x="17881" y="13557"/>
                  <a:pt x="13504" y="14290"/>
                  <a:pt x="11836" y="11653"/>
                </a:cubicBezTo>
                <a:cubicBezTo>
                  <a:pt x="10802" y="10021"/>
                  <a:pt x="11328" y="7759"/>
                  <a:pt x="10336" y="6102"/>
                </a:cubicBezTo>
                <a:cubicBezTo>
                  <a:pt x="9191" y="4180"/>
                  <a:pt x="6625" y="3722"/>
                  <a:pt x="5004" y="2319"/>
                </a:cubicBezTo>
                <a:cubicBezTo>
                  <a:pt x="4177" y="1607"/>
                  <a:pt x="3658" y="834"/>
                  <a:pt x="3250"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10800000">
            <a:off x="2158023" y="237536"/>
            <a:ext cx="276713" cy="277223"/>
          </a:xfrm>
          <a:custGeom>
            <a:avLst/>
            <a:gdLst/>
            <a:ahLst/>
            <a:cxnLst/>
            <a:rect l="l" t="t" r="r" b="b"/>
            <a:pathLst>
              <a:path w="1626" h="1629" extrusionOk="0">
                <a:moveTo>
                  <a:pt x="813" y="0"/>
                </a:moveTo>
                <a:cubicBezTo>
                  <a:pt x="362" y="0"/>
                  <a:pt x="1" y="365"/>
                  <a:pt x="1" y="816"/>
                </a:cubicBezTo>
                <a:cubicBezTo>
                  <a:pt x="1" y="1264"/>
                  <a:pt x="362" y="1629"/>
                  <a:pt x="813" y="1629"/>
                </a:cubicBezTo>
                <a:cubicBezTo>
                  <a:pt x="1261" y="1629"/>
                  <a:pt x="1626" y="1264"/>
                  <a:pt x="1626" y="816"/>
                </a:cubicBezTo>
                <a:cubicBezTo>
                  <a:pt x="1626" y="365"/>
                  <a:pt x="1261" y="0"/>
                  <a:pt x="813"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10800000">
            <a:off x="-551075" y="1528697"/>
            <a:ext cx="154864" cy="155545"/>
          </a:xfrm>
          <a:custGeom>
            <a:avLst/>
            <a:gdLst/>
            <a:ahLst/>
            <a:cxnLst/>
            <a:rect l="l" t="t" r="r" b="b"/>
            <a:pathLst>
              <a:path w="910" h="914" extrusionOk="0">
                <a:moveTo>
                  <a:pt x="455" y="1"/>
                </a:moveTo>
                <a:cubicBezTo>
                  <a:pt x="201" y="1"/>
                  <a:pt x="0" y="205"/>
                  <a:pt x="0" y="455"/>
                </a:cubicBezTo>
                <a:cubicBezTo>
                  <a:pt x="0" y="710"/>
                  <a:pt x="201" y="914"/>
                  <a:pt x="455" y="914"/>
                </a:cubicBezTo>
                <a:cubicBezTo>
                  <a:pt x="705" y="914"/>
                  <a:pt x="909" y="710"/>
                  <a:pt x="909" y="455"/>
                </a:cubicBezTo>
                <a:cubicBezTo>
                  <a:pt x="909" y="205"/>
                  <a:pt x="705" y="1"/>
                  <a:pt x="455"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10800000">
            <a:off x="2503999" y="4051458"/>
            <a:ext cx="155374" cy="154864"/>
          </a:xfrm>
          <a:custGeom>
            <a:avLst/>
            <a:gdLst/>
            <a:ahLst/>
            <a:cxnLst/>
            <a:rect l="l" t="t" r="r" b="b"/>
            <a:pathLst>
              <a:path w="913" h="910" extrusionOk="0">
                <a:moveTo>
                  <a:pt x="458" y="1"/>
                </a:moveTo>
                <a:cubicBezTo>
                  <a:pt x="204" y="1"/>
                  <a:pt x="0" y="205"/>
                  <a:pt x="0" y="455"/>
                </a:cubicBezTo>
                <a:cubicBezTo>
                  <a:pt x="0" y="706"/>
                  <a:pt x="204" y="910"/>
                  <a:pt x="458" y="910"/>
                </a:cubicBezTo>
                <a:cubicBezTo>
                  <a:pt x="709" y="910"/>
                  <a:pt x="913" y="706"/>
                  <a:pt x="913" y="455"/>
                </a:cubicBezTo>
                <a:cubicBezTo>
                  <a:pt x="913" y="205"/>
                  <a:pt x="709" y="1"/>
                  <a:pt x="458"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a:off x="4896221" y="3967899"/>
            <a:ext cx="154864" cy="155545"/>
          </a:xfrm>
          <a:custGeom>
            <a:avLst/>
            <a:gdLst/>
            <a:ahLst/>
            <a:cxnLst/>
            <a:rect l="l" t="t" r="r" b="b"/>
            <a:pathLst>
              <a:path w="910" h="914" extrusionOk="0">
                <a:moveTo>
                  <a:pt x="455" y="1"/>
                </a:moveTo>
                <a:cubicBezTo>
                  <a:pt x="204" y="1"/>
                  <a:pt x="0" y="205"/>
                  <a:pt x="0" y="455"/>
                </a:cubicBezTo>
                <a:cubicBezTo>
                  <a:pt x="0" y="709"/>
                  <a:pt x="204" y="913"/>
                  <a:pt x="455" y="913"/>
                </a:cubicBezTo>
                <a:cubicBezTo>
                  <a:pt x="705" y="913"/>
                  <a:pt x="909" y="709"/>
                  <a:pt x="909" y="455"/>
                </a:cubicBezTo>
                <a:cubicBezTo>
                  <a:pt x="909" y="205"/>
                  <a:pt x="705" y="1"/>
                  <a:pt x="455"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0800000">
            <a:off x="-464623" y="1760143"/>
            <a:ext cx="211534" cy="211534"/>
          </a:xfrm>
          <a:custGeom>
            <a:avLst/>
            <a:gdLst/>
            <a:ahLst/>
            <a:cxnLst/>
            <a:rect l="l" t="t" r="r" b="b"/>
            <a:pathLst>
              <a:path w="1243" h="1243" extrusionOk="0">
                <a:moveTo>
                  <a:pt x="623" y="1"/>
                </a:moveTo>
                <a:cubicBezTo>
                  <a:pt x="279" y="1"/>
                  <a:pt x="0" y="280"/>
                  <a:pt x="0" y="620"/>
                </a:cubicBezTo>
                <a:cubicBezTo>
                  <a:pt x="0" y="963"/>
                  <a:pt x="279" y="1243"/>
                  <a:pt x="623" y="1243"/>
                </a:cubicBezTo>
                <a:cubicBezTo>
                  <a:pt x="963" y="1243"/>
                  <a:pt x="1242" y="963"/>
                  <a:pt x="1242" y="620"/>
                </a:cubicBezTo>
                <a:cubicBezTo>
                  <a:pt x="1242" y="280"/>
                  <a:pt x="963" y="1"/>
                  <a:pt x="623"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a:off x="-492022" y="2488517"/>
            <a:ext cx="211023" cy="211534"/>
          </a:xfrm>
          <a:custGeom>
            <a:avLst/>
            <a:gdLst/>
            <a:ahLst/>
            <a:cxnLst/>
            <a:rect l="l" t="t" r="r" b="b"/>
            <a:pathLst>
              <a:path w="1240" h="1243" extrusionOk="0">
                <a:moveTo>
                  <a:pt x="620" y="0"/>
                </a:moveTo>
                <a:cubicBezTo>
                  <a:pt x="276" y="0"/>
                  <a:pt x="1" y="280"/>
                  <a:pt x="1" y="623"/>
                </a:cubicBezTo>
                <a:cubicBezTo>
                  <a:pt x="1" y="967"/>
                  <a:pt x="276" y="1242"/>
                  <a:pt x="620" y="1242"/>
                </a:cubicBezTo>
                <a:cubicBezTo>
                  <a:pt x="964" y="1242"/>
                  <a:pt x="1239" y="967"/>
                  <a:pt x="1239" y="623"/>
                </a:cubicBezTo>
                <a:cubicBezTo>
                  <a:pt x="1239" y="280"/>
                  <a:pt x="964" y="0"/>
                  <a:pt x="620"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a:off x="5051081" y="4160795"/>
            <a:ext cx="210853" cy="211534"/>
          </a:xfrm>
          <a:custGeom>
            <a:avLst/>
            <a:gdLst/>
            <a:ahLst/>
            <a:cxnLst/>
            <a:rect l="l" t="t" r="r" b="b"/>
            <a:pathLst>
              <a:path w="1239" h="1243" extrusionOk="0">
                <a:moveTo>
                  <a:pt x="620" y="0"/>
                </a:moveTo>
                <a:cubicBezTo>
                  <a:pt x="276" y="0"/>
                  <a:pt x="1" y="276"/>
                  <a:pt x="1" y="620"/>
                </a:cubicBezTo>
                <a:cubicBezTo>
                  <a:pt x="1" y="963"/>
                  <a:pt x="276" y="1242"/>
                  <a:pt x="620" y="1242"/>
                </a:cubicBezTo>
                <a:cubicBezTo>
                  <a:pt x="963" y="1242"/>
                  <a:pt x="1239" y="963"/>
                  <a:pt x="1239" y="620"/>
                </a:cubicBezTo>
                <a:cubicBezTo>
                  <a:pt x="1239" y="276"/>
                  <a:pt x="963" y="0"/>
                  <a:pt x="620"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a:off x="3428417" y="1673692"/>
            <a:ext cx="211534" cy="211534"/>
          </a:xfrm>
          <a:custGeom>
            <a:avLst/>
            <a:gdLst/>
            <a:ahLst/>
            <a:cxnLst/>
            <a:rect l="l" t="t" r="r" b="b"/>
            <a:pathLst>
              <a:path w="1243" h="1243" extrusionOk="0">
                <a:moveTo>
                  <a:pt x="619" y="1"/>
                </a:moveTo>
                <a:cubicBezTo>
                  <a:pt x="276" y="1"/>
                  <a:pt x="0" y="276"/>
                  <a:pt x="0" y="620"/>
                </a:cubicBezTo>
                <a:cubicBezTo>
                  <a:pt x="0" y="964"/>
                  <a:pt x="276" y="1243"/>
                  <a:pt x="619" y="1243"/>
                </a:cubicBezTo>
                <a:cubicBezTo>
                  <a:pt x="963" y="1243"/>
                  <a:pt x="1242" y="964"/>
                  <a:pt x="1242" y="620"/>
                </a:cubicBezTo>
                <a:cubicBezTo>
                  <a:pt x="1242" y="276"/>
                  <a:pt x="963" y="1"/>
                  <a:pt x="619"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a:off x="3438798" y="2024434"/>
            <a:ext cx="150099" cy="149418"/>
          </a:xfrm>
          <a:custGeom>
            <a:avLst/>
            <a:gdLst/>
            <a:ahLst/>
            <a:cxnLst/>
            <a:rect l="l" t="t" r="r" b="b"/>
            <a:pathLst>
              <a:path w="882" h="878" extrusionOk="0">
                <a:moveTo>
                  <a:pt x="441" y="1"/>
                </a:moveTo>
                <a:cubicBezTo>
                  <a:pt x="198" y="1"/>
                  <a:pt x="1" y="197"/>
                  <a:pt x="1" y="437"/>
                </a:cubicBezTo>
                <a:cubicBezTo>
                  <a:pt x="1" y="681"/>
                  <a:pt x="198" y="877"/>
                  <a:pt x="441" y="877"/>
                </a:cubicBezTo>
                <a:cubicBezTo>
                  <a:pt x="684" y="877"/>
                  <a:pt x="881" y="681"/>
                  <a:pt x="881" y="437"/>
                </a:cubicBezTo>
                <a:cubicBezTo>
                  <a:pt x="881" y="197"/>
                  <a:pt x="684" y="1"/>
                  <a:pt x="441"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a:off x="2117860" y="1129793"/>
            <a:ext cx="198090" cy="197409"/>
          </a:xfrm>
          <a:custGeom>
            <a:avLst/>
            <a:gdLst/>
            <a:ahLst/>
            <a:cxnLst/>
            <a:rect l="l" t="t" r="r" b="b"/>
            <a:pathLst>
              <a:path w="1164" h="1160" extrusionOk="0">
                <a:moveTo>
                  <a:pt x="584" y="0"/>
                </a:moveTo>
                <a:cubicBezTo>
                  <a:pt x="262" y="0"/>
                  <a:pt x="1" y="258"/>
                  <a:pt x="1" y="580"/>
                </a:cubicBezTo>
                <a:cubicBezTo>
                  <a:pt x="1" y="902"/>
                  <a:pt x="262" y="1160"/>
                  <a:pt x="584" y="1160"/>
                </a:cubicBezTo>
                <a:cubicBezTo>
                  <a:pt x="906" y="1160"/>
                  <a:pt x="1164" y="902"/>
                  <a:pt x="1164" y="580"/>
                </a:cubicBezTo>
                <a:cubicBezTo>
                  <a:pt x="1164" y="258"/>
                  <a:pt x="906" y="0"/>
                  <a:pt x="584"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a:off x="677456" y="2367349"/>
            <a:ext cx="198090" cy="198090"/>
          </a:xfrm>
          <a:custGeom>
            <a:avLst/>
            <a:gdLst/>
            <a:ahLst/>
            <a:cxnLst/>
            <a:rect l="l" t="t" r="r" b="b"/>
            <a:pathLst>
              <a:path w="1164" h="1164" extrusionOk="0">
                <a:moveTo>
                  <a:pt x="580" y="0"/>
                </a:moveTo>
                <a:cubicBezTo>
                  <a:pt x="258" y="0"/>
                  <a:pt x="1" y="262"/>
                  <a:pt x="1" y="580"/>
                </a:cubicBezTo>
                <a:cubicBezTo>
                  <a:pt x="1" y="902"/>
                  <a:pt x="258" y="1163"/>
                  <a:pt x="580" y="1163"/>
                </a:cubicBezTo>
                <a:cubicBezTo>
                  <a:pt x="903" y="1163"/>
                  <a:pt x="1164" y="902"/>
                  <a:pt x="1164" y="580"/>
                </a:cubicBezTo>
                <a:cubicBezTo>
                  <a:pt x="1164" y="262"/>
                  <a:pt x="903" y="0"/>
                  <a:pt x="580"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6"/>
          <p:cNvGrpSpPr/>
          <p:nvPr/>
        </p:nvGrpSpPr>
        <p:grpSpPr>
          <a:xfrm flipH="1">
            <a:off x="-762010" y="3389619"/>
            <a:ext cx="2513867" cy="1753885"/>
            <a:chOff x="5527403" y="4013725"/>
            <a:chExt cx="971580" cy="677856"/>
          </a:xfrm>
        </p:grpSpPr>
        <p:sp>
          <p:nvSpPr>
            <p:cNvPr id="115" name="Google Shape;115;p6"/>
            <p:cNvSpPr/>
            <p:nvPr/>
          </p:nvSpPr>
          <p:spPr>
            <a:xfrm>
              <a:off x="5527403" y="4013725"/>
              <a:ext cx="971580" cy="677856"/>
            </a:xfrm>
            <a:custGeom>
              <a:avLst/>
              <a:gdLst/>
              <a:ahLst/>
              <a:cxnLst/>
              <a:rect l="l" t="t" r="r" b="b"/>
              <a:pathLst>
                <a:path w="12133" h="8465" extrusionOk="0">
                  <a:moveTo>
                    <a:pt x="12133" y="1"/>
                  </a:moveTo>
                  <a:cubicBezTo>
                    <a:pt x="11686" y="44"/>
                    <a:pt x="11242" y="105"/>
                    <a:pt x="10798" y="183"/>
                  </a:cubicBezTo>
                  <a:cubicBezTo>
                    <a:pt x="7949" y="699"/>
                    <a:pt x="5211" y="2051"/>
                    <a:pt x="3286" y="4213"/>
                  </a:cubicBezTo>
                  <a:cubicBezTo>
                    <a:pt x="2144" y="5494"/>
                    <a:pt x="1310" y="7026"/>
                    <a:pt x="162" y="8293"/>
                  </a:cubicBezTo>
                  <a:cubicBezTo>
                    <a:pt x="108" y="8350"/>
                    <a:pt x="54" y="8407"/>
                    <a:pt x="1" y="8465"/>
                  </a:cubicBezTo>
                  <a:lnTo>
                    <a:pt x="12133" y="8465"/>
                  </a:lnTo>
                  <a:lnTo>
                    <a:pt x="12133" y="1"/>
                  </a:ln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5809434" y="4238100"/>
              <a:ext cx="689547" cy="453479"/>
            </a:xfrm>
            <a:custGeom>
              <a:avLst/>
              <a:gdLst/>
              <a:ahLst/>
              <a:cxnLst/>
              <a:rect l="l" t="t" r="r" b="b"/>
              <a:pathLst>
                <a:path w="8611" h="5663" extrusionOk="0">
                  <a:moveTo>
                    <a:pt x="8611" y="1"/>
                  </a:moveTo>
                  <a:cubicBezTo>
                    <a:pt x="5830" y="541"/>
                    <a:pt x="3171" y="1883"/>
                    <a:pt x="1292" y="3995"/>
                  </a:cubicBezTo>
                  <a:cubicBezTo>
                    <a:pt x="823" y="4521"/>
                    <a:pt x="408" y="5086"/>
                    <a:pt x="0" y="5663"/>
                  </a:cubicBezTo>
                  <a:lnTo>
                    <a:pt x="8611" y="5663"/>
                  </a:lnTo>
                  <a:lnTo>
                    <a:pt x="8611" y="1"/>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6"/>
          <p:cNvSpPr txBox="1">
            <a:spLocks noGrp="1"/>
          </p:cNvSpPr>
          <p:nvPr>
            <p:ph type="title"/>
          </p:nvPr>
        </p:nvSpPr>
        <p:spPr>
          <a:xfrm>
            <a:off x="428050" y="1306638"/>
            <a:ext cx="3055500" cy="1114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endParaRPr/>
          </a:p>
        </p:txBody>
      </p:sp>
      <p:sp>
        <p:nvSpPr>
          <p:cNvPr id="118" name="Google Shape;118;p6"/>
          <p:cNvSpPr txBox="1">
            <a:spLocks noGrp="1"/>
          </p:cNvSpPr>
          <p:nvPr>
            <p:ph type="subTitle" idx="1"/>
          </p:nvPr>
        </p:nvSpPr>
        <p:spPr>
          <a:xfrm>
            <a:off x="428050" y="2722338"/>
            <a:ext cx="2770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BCCE8"/>
                </a:solidFill>
              </a:defRPr>
            </a:lvl1pPr>
            <a:lvl2pPr lvl="1" rtl="0">
              <a:spcBef>
                <a:spcPts val="0"/>
              </a:spcBef>
              <a:spcAft>
                <a:spcPts val="0"/>
              </a:spcAft>
              <a:buNone/>
              <a:defRPr>
                <a:solidFill>
                  <a:srgbClr val="FBCCE8"/>
                </a:solidFill>
              </a:defRPr>
            </a:lvl2pPr>
            <a:lvl3pPr lvl="2" rtl="0">
              <a:spcBef>
                <a:spcPts val="0"/>
              </a:spcBef>
              <a:spcAft>
                <a:spcPts val="0"/>
              </a:spcAft>
              <a:buNone/>
              <a:defRPr>
                <a:solidFill>
                  <a:srgbClr val="FBCCE8"/>
                </a:solidFill>
              </a:defRPr>
            </a:lvl3pPr>
            <a:lvl4pPr lvl="3" rtl="0">
              <a:spcBef>
                <a:spcPts val="0"/>
              </a:spcBef>
              <a:spcAft>
                <a:spcPts val="0"/>
              </a:spcAft>
              <a:buNone/>
              <a:defRPr>
                <a:solidFill>
                  <a:srgbClr val="FBCCE8"/>
                </a:solidFill>
              </a:defRPr>
            </a:lvl4pPr>
            <a:lvl5pPr lvl="4" rtl="0">
              <a:spcBef>
                <a:spcPts val="0"/>
              </a:spcBef>
              <a:spcAft>
                <a:spcPts val="0"/>
              </a:spcAft>
              <a:buNone/>
              <a:defRPr>
                <a:solidFill>
                  <a:srgbClr val="FBCCE8"/>
                </a:solidFill>
              </a:defRPr>
            </a:lvl5pPr>
            <a:lvl6pPr lvl="5" rtl="0">
              <a:spcBef>
                <a:spcPts val="0"/>
              </a:spcBef>
              <a:spcAft>
                <a:spcPts val="0"/>
              </a:spcAft>
              <a:buNone/>
              <a:defRPr>
                <a:solidFill>
                  <a:srgbClr val="FBCCE8"/>
                </a:solidFill>
              </a:defRPr>
            </a:lvl6pPr>
            <a:lvl7pPr lvl="6" rtl="0">
              <a:spcBef>
                <a:spcPts val="0"/>
              </a:spcBef>
              <a:spcAft>
                <a:spcPts val="0"/>
              </a:spcAft>
              <a:buNone/>
              <a:defRPr>
                <a:solidFill>
                  <a:srgbClr val="FBCCE8"/>
                </a:solidFill>
              </a:defRPr>
            </a:lvl7pPr>
            <a:lvl8pPr lvl="7" rtl="0">
              <a:spcBef>
                <a:spcPts val="0"/>
              </a:spcBef>
              <a:spcAft>
                <a:spcPts val="0"/>
              </a:spcAft>
              <a:buNone/>
              <a:defRPr>
                <a:solidFill>
                  <a:srgbClr val="FBCCE8"/>
                </a:solidFill>
              </a:defRPr>
            </a:lvl8pPr>
            <a:lvl9pPr lvl="8" rtl="0">
              <a:spcBef>
                <a:spcPts val="0"/>
              </a:spcBef>
              <a:spcAft>
                <a:spcPts val="0"/>
              </a:spcAft>
              <a:buNone/>
              <a:defRPr>
                <a:solidFill>
                  <a:srgbClr val="FBCCE8"/>
                </a:solidFill>
              </a:defRPr>
            </a:lvl9pPr>
          </a:lstStyle>
          <a:p>
            <a:endParaRPr/>
          </a:p>
        </p:txBody>
      </p:sp>
      <p:cxnSp>
        <p:nvCxnSpPr>
          <p:cNvPr id="119" name="Google Shape;119;p6"/>
          <p:cNvCxnSpPr/>
          <p:nvPr/>
        </p:nvCxnSpPr>
        <p:spPr>
          <a:xfrm>
            <a:off x="539994" y="2571742"/>
            <a:ext cx="1214400" cy="0"/>
          </a:xfrm>
          <a:prstGeom prst="straightConnector1">
            <a:avLst/>
          </a:prstGeom>
          <a:noFill/>
          <a:ln w="19050" cap="rnd" cmpd="sng">
            <a:solidFill>
              <a:srgbClr val="FFFFFF"/>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slide">
  <p:cSld name="CUSTOM">
    <p:spTree>
      <p:nvGrpSpPr>
        <p:cNvPr id="1" name="Shape 120"/>
        <p:cNvGrpSpPr/>
        <p:nvPr/>
      </p:nvGrpSpPr>
      <p:grpSpPr>
        <a:xfrm>
          <a:off x="0" y="0"/>
          <a:ext cx="0" cy="0"/>
          <a:chOff x="0" y="0"/>
          <a:chExt cx="0" cy="0"/>
        </a:xfrm>
      </p:grpSpPr>
      <p:sp>
        <p:nvSpPr>
          <p:cNvPr id="121" name="Google Shape;121;p7"/>
          <p:cNvSpPr/>
          <p:nvPr/>
        </p:nvSpPr>
        <p:spPr>
          <a:xfrm>
            <a:off x="-2" y="0"/>
            <a:ext cx="9144057" cy="5181678"/>
          </a:xfrm>
          <a:custGeom>
            <a:avLst/>
            <a:gdLst/>
            <a:ahLst/>
            <a:cxnLst/>
            <a:rect l="l" t="t" r="r" b="b"/>
            <a:pathLst>
              <a:path w="53336" h="30224" extrusionOk="0">
                <a:moveTo>
                  <a:pt x="0" y="0"/>
                </a:moveTo>
                <a:lnTo>
                  <a:pt x="0" y="30224"/>
                </a:lnTo>
                <a:lnTo>
                  <a:pt x="53336" y="30224"/>
                </a:lnTo>
                <a:lnTo>
                  <a:pt x="53336" y="0"/>
                </a:ln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193087" y="0"/>
            <a:ext cx="4950917" cy="5181678"/>
          </a:xfrm>
          <a:custGeom>
            <a:avLst/>
            <a:gdLst/>
            <a:ahLst/>
            <a:cxnLst/>
            <a:rect l="l" t="t" r="r" b="b"/>
            <a:pathLst>
              <a:path w="28878" h="30224" extrusionOk="0">
                <a:moveTo>
                  <a:pt x="13399" y="0"/>
                </a:moveTo>
                <a:cubicBezTo>
                  <a:pt x="13478" y="83"/>
                  <a:pt x="13553" y="169"/>
                  <a:pt x="13628" y="254"/>
                </a:cubicBezTo>
                <a:cubicBezTo>
                  <a:pt x="15078" y="1929"/>
                  <a:pt x="15854" y="4105"/>
                  <a:pt x="16166" y="6299"/>
                </a:cubicBezTo>
                <a:cubicBezTo>
                  <a:pt x="16570" y="9159"/>
                  <a:pt x="16194" y="12193"/>
                  <a:pt x="14713" y="14674"/>
                </a:cubicBezTo>
                <a:cubicBezTo>
                  <a:pt x="13056" y="17454"/>
                  <a:pt x="10218" y="19280"/>
                  <a:pt x="7526" y="21080"/>
                </a:cubicBezTo>
                <a:cubicBezTo>
                  <a:pt x="4835" y="22876"/>
                  <a:pt x="2076" y="24891"/>
                  <a:pt x="730" y="27837"/>
                </a:cubicBezTo>
                <a:cubicBezTo>
                  <a:pt x="383" y="28599"/>
                  <a:pt x="143" y="29401"/>
                  <a:pt x="0" y="30224"/>
                </a:cubicBezTo>
                <a:lnTo>
                  <a:pt x="28878" y="30224"/>
                </a:lnTo>
                <a:lnTo>
                  <a:pt x="28878" y="0"/>
                </a:lnTo>
                <a:close/>
              </a:path>
            </a:pathLst>
          </a:custGeom>
          <a:solidFill>
            <a:srgbClr val="362E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6529477" y="3963031"/>
            <a:ext cx="2614498" cy="1218613"/>
          </a:xfrm>
          <a:custGeom>
            <a:avLst/>
            <a:gdLst/>
            <a:ahLst/>
            <a:cxnLst/>
            <a:rect l="l" t="t" r="r" b="b"/>
            <a:pathLst>
              <a:path w="15250" h="7108" extrusionOk="0">
                <a:moveTo>
                  <a:pt x="15250" y="0"/>
                </a:moveTo>
                <a:cubicBezTo>
                  <a:pt x="15107" y="0"/>
                  <a:pt x="14964" y="0"/>
                  <a:pt x="14820" y="4"/>
                </a:cubicBezTo>
                <a:cubicBezTo>
                  <a:pt x="11582" y="61"/>
                  <a:pt x="8285" y="555"/>
                  <a:pt x="5394" y="2019"/>
                </a:cubicBezTo>
                <a:cubicBezTo>
                  <a:pt x="3153" y="3146"/>
                  <a:pt x="1174" y="4917"/>
                  <a:pt x="0" y="7108"/>
                </a:cubicBezTo>
                <a:lnTo>
                  <a:pt x="15250" y="7108"/>
                </a:lnTo>
                <a:lnTo>
                  <a:pt x="15250" y="0"/>
                </a:ln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7673156" y="352140"/>
            <a:ext cx="1181925" cy="1181925"/>
          </a:xfrm>
          <a:custGeom>
            <a:avLst/>
            <a:gdLst/>
            <a:ahLst/>
            <a:cxnLst/>
            <a:rect l="l" t="t" r="r" b="b"/>
            <a:pathLst>
              <a:path w="6894" h="6894" extrusionOk="0">
                <a:moveTo>
                  <a:pt x="3447" y="1"/>
                </a:moveTo>
                <a:cubicBezTo>
                  <a:pt x="1543" y="1"/>
                  <a:pt x="0" y="1543"/>
                  <a:pt x="0" y="3447"/>
                </a:cubicBezTo>
                <a:cubicBezTo>
                  <a:pt x="0" y="5351"/>
                  <a:pt x="1543" y="6893"/>
                  <a:pt x="3447" y="6893"/>
                </a:cubicBezTo>
                <a:cubicBezTo>
                  <a:pt x="5351" y="6893"/>
                  <a:pt x="6893" y="5351"/>
                  <a:pt x="6893" y="3447"/>
                </a:cubicBezTo>
                <a:cubicBezTo>
                  <a:pt x="6893" y="1543"/>
                  <a:pt x="5351" y="1"/>
                  <a:pt x="3447"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txBox="1">
            <a:spLocks noGrp="1"/>
          </p:cNvSpPr>
          <p:nvPr>
            <p:ph type="subTitle" idx="1"/>
          </p:nvPr>
        </p:nvSpPr>
        <p:spPr>
          <a:xfrm>
            <a:off x="1293750" y="1598275"/>
            <a:ext cx="6490500" cy="21009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3600">
                <a:solidFill>
                  <a:srgbClr val="FFFFFF"/>
                </a:solidFill>
                <a:latin typeface="Open Sans Light"/>
                <a:ea typeface="Open Sans Light"/>
                <a:cs typeface="Open Sans Light"/>
                <a:sym typeface="Open Sans Light"/>
              </a:defRPr>
            </a:lvl1pPr>
            <a:lvl2pPr lvl="1" algn="ctr">
              <a:spcBef>
                <a:spcPts val="0"/>
              </a:spcBef>
              <a:spcAft>
                <a:spcPts val="0"/>
              </a:spcAft>
              <a:buNone/>
              <a:defRPr sz="3600">
                <a:solidFill>
                  <a:srgbClr val="FFFFFF"/>
                </a:solidFill>
                <a:latin typeface="Open Sans Light"/>
                <a:ea typeface="Open Sans Light"/>
                <a:cs typeface="Open Sans Light"/>
                <a:sym typeface="Open Sans Light"/>
              </a:defRPr>
            </a:lvl2pPr>
            <a:lvl3pPr lvl="2" algn="ctr">
              <a:spcBef>
                <a:spcPts val="0"/>
              </a:spcBef>
              <a:spcAft>
                <a:spcPts val="0"/>
              </a:spcAft>
              <a:buNone/>
              <a:defRPr sz="3600">
                <a:solidFill>
                  <a:srgbClr val="FFFFFF"/>
                </a:solidFill>
                <a:latin typeface="Open Sans Light"/>
                <a:ea typeface="Open Sans Light"/>
                <a:cs typeface="Open Sans Light"/>
                <a:sym typeface="Open Sans Light"/>
              </a:defRPr>
            </a:lvl3pPr>
            <a:lvl4pPr lvl="3" algn="ctr">
              <a:spcBef>
                <a:spcPts val="0"/>
              </a:spcBef>
              <a:spcAft>
                <a:spcPts val="0"/>
              </a:spcAft>
              <a:buNone/>
              <a:defRPr sz="3600">
                <a:solidFill>
                  <a:srgbClr val="FFFFFF"/>
                </a:solidFill>
                <a:latin typeface="Open Sans Light"/>
                <a:ea typeface="Open Sans Light"/>
                <a:cs typeface="Open Sans Light"/>
                <a:sym typeface="Open Sans Light"/>
              </a:defRPr>
            </a:lvl4pPr>
            <a:lvl5pPr lvl="4" algn="ctr">
              <a:spcBef>
                <a:spcPts val="0"/>
              </a:spcBef>
              <a:spcAft>
                <a:spcPts val="0"/>
              </a:spcAft>
              <a:buNone/>
              <a:defRPr sz="3600">
                <a:solidFill>
                  <a:srgbClr val="FFFFFF"/>
                </a:solidFill>
                <a:latin typeface="Open Sans Light"/>
                <a:ea typeface="Open Sans Light"/>
                <a:cs typeface="Open Sans Light"/>
                <a:sym typeface="Open Sans Light"/>
              </a:defRPr>
            </a:lvl5pPr>
            <a:lvl6pPr lvl="5" algn="ctr">
              <a:spcBef>
                <a:spcPts val="0"/>
              </a:spcBef>
              <a:spcAft>
                <a:spcPts val="0"/>
              </a:spcAft>
              <a:buNone/>
              <a:defRPr sz="3600">
                <a:solidFill>
                  <a:srgbClr val="FFFFFF"/>
                </a:solidFill>
                <a:latin typeface="Open Sans Light"/>
                <a:ea typeface="Open Sans Light"/>
                <a:cs typeface="Open Sans Light"/>
                <a:sym typeface="Open Sans Light"/>
              </a:defRPr>
            </a:lvl6pPr>
            <a:lvl7pPr lvl="6" algn="ctr">
              <a:spcBef>
                <a:spcPts val="0"/>
              </a:spcBef>
              <a:spcAft>
                <a:spcPts val="0"/>
              </a:spcAft>
              <a:buNone/>
              <a:defRPr sz="3600">
                <a:solidFill>
                  <a:srgbClr val="FFFFFF"/>
                </a:solidFill>
                <a:latin typeface="Open Sans Light"/>
                <a:ea typeface="Open Sans Light"/>
                <a:cs typeface="Open Sans Light"/>
                <a:sym typeface="Open Sans Light"/>
              </a:defRPr>
            </a:lvl7pPr>
            <a:lvl8pPr lvl="7" algn="ctr">
              <a:spcBef>
                <a:spcPts val="0"/>
              </a:spcBef>
              <a:spcAft>
                <a:spcPts val="0"/>
              </a:spcAft>
              <a:buNone/>
              <a:defRPr sz="3600">
                <a:solidFill>
                  <a:srgbClr val="FFFFFF"/>
                </a:solidFill>
                <a:latin typeface="Open Sans Light"/>
                <a:ea typeface="Open Sans Light"/>
                <a:cs typeface="Open Sans Light"/>
                <a:sym typeface="Open Sans Light"/>
              </a:defRPr>
            </a:lvl8pPr>
            <a:lvl9pPr lvl="8" algn="ctr">
              <a:spcBef>
                <a:spcPts val="0"/>
              </a:spcBef>
              <a:spcAft>
                <a:spcPts val="0"/>
              </a:spcAft>
              <a:buNone/>
              <a:defRPr sz="3600">
                <a:solidFill>
                  <a:srgbClr val="FFFFFF"/>
                </a:solidFill>
                <a:latin typeface="Open Sans Light"/>
                <a:ea typeface="Open Sans Light"/>
                <a:cs typeface="Open Sans Light"/>
                <a:sym typeface="Open Sans Light"/>
              </a:defRPr>
            </a:lvl9pPr>
          </a:lstStyle>
          <a:p>
            <a:endParaRPr/>
          </a:p>
        </p:txBody>
      </p:sp>
      <p:sp>
        <p:nvSpPr>
          <p:cNvPr id="126" name="Google Shape;126;p7"/>
          <p:cNvSpPr txBox="1">
            <a:spLocks noGrp="1"/>
          </p:cNvSpPr>
          <p:nvPr>
            <p:ph type="subTitle" idx="2"/>
          </p:nvPr>
        </p:nvSpPr>
        <p:spPr>
          <a:xfrm>
            <a:off x="4809135" y="3519283"/>
            <a:ext cx="1994400" cy="261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rgbClr val="FBCCE8"/>
                </a:solidFill>
              </a:defRPr>
            </a:lvl1pPr>
            <a:lvl2pPr lvl="1" algn="r" rtl="0">
              <a:spcBef>
                <a:spcPts val="0"/>
              </a:spcBef>
              <a:spcAft>
                <a:spcPts val="0"/>
              </a:spcAft>
              <a:buNone/>
              <a:defRPr>
                <a:solidFill>
                  <a:srgbClr val="FBCCE8"/>
                </a:solidFill>
              </a:defRPr>
            </a:lvl2pPr>
            <a:lvl3pPr lvl="2" algn="r" rtl="0">
              <a:spcBef>
                <a:spcPts val="0"/>
              </a:spcBef>
              <a:spcAft>
                <a:spcPts val="0"/>
              </a:spcAft>
              <a:buNone/>
              <a:defRPr>
                <a:solidFill>
                  <a:srgbClr val="FBCCE8"/>
                </a:solidFill>
              </a:defRPr>
            </a:lvl3pPr>
            <a:lvl4pPr lvl="3" algn="r" rtl="0">
              <a:spcBef>
                <a:spcPts val="0"/>
              </a:spcBef>
              <a:spcAft>
                <a:spcPts val="0"/>
              </a:spcAft>
              <a:buNone/>
              <a:defRPr>
                <a:solidFill>
                  <a:srgbClr val="FBCCE8"/>
                </a:solidFill>
              </a:defRPr>
            </a:lvl4pPr>
            <a:lvl5pPr lvl="4" algn="r" rtl="0">
              <a:spcBef>
                <a:spcPts val="0"/>
              </a:spcBef>
              <a:spcAft>
                <a:spcPts val="0"/>
              </a:spcAft>
              <a:buNone/>
              <a:defRPr>
                <a:solidFill>
                  <a:srgbClr val="FBCCE8"/>
                </a:solidFill>
              </a:defRPr>
            </a:lvl5pPr>
            <a:lvl6pPr lvl="5" algn="r" rtl="0">
              <a:spcBef>
                <a:spcPts val="0"/>
              </a:spcBef>
              <a:spcAft>
                <a:spcPts val="0"/>
              </a:spcAft>
              <a:buNone/>
              <a:defRPr>
                <a:solidFill>
                  <a:srgbClr val="FBCCE8"/>
                </a:solidFill>
              </a:defRPr>
            </a:lvl6pPr>
            <a:lvl7pPr lvl="6" algn="r" rtl="0">
              <a:spcBef>
                <a:spcPts val="0"/>
              </a:spcBef>
              <a:spcAft>
                <a:spcPts val="0"/>
              </a:spcAft>
              <a:buNone/>
              <a:defRPr>
                <a:solidFill>
                  <a:srgbClr val="FBCCE8"/>
                </a:solidFill>
              </a:defRPr>
            </a:lvl7pPr>
            <a:lvl8pPr lvl="7" algn="r" rtl="0">
              <a:spcBef>
                <a:spcPts val="0"/>
              </a:spcBef>
              <a:spcAft>
                <a:spcPts val="0"/>
              </a:spcAft>
              <a:buNone/>
              <a:defRPr>
                <a:solidFill>
                  <a:srgbClr val="FBCCE8"/>
                </a:solidFill>
              </a:defRPr>
            </a:lvl8pPr>
            <a:lvl9pPr lvl="8" algn="r" rtl="0">
              <a:spcBef>
                <a:spcPts val="0"/>
              </a:spcBef>
              <a:spcAft>
                <a:spcPts val="0"/>
              </a:spcAft>
              <a:buNone/>
              <a:defRPr>
                <a:solidFill>
                  <a:srgbClr val="FBCCE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Title &amp; Summary" type="tx">
  <p:cSld name="TITLE_AND_BODY">
    <p:spTree>
      <p:nvGrpSpPr>
        <p:cNvPr id="1" name="Shape 127"/>
        <p:cNvGrpSpPr/>
        <p:nvPr/>
      </p:nvGrpSpPr>
      <p:grpSpPr>
        <a:xfrm>
          <a:off x="0" y="0"/>
          <a:ext cx="0" cy="0"/>
          <a:chOff x="0" y="0"/>
          <a:chExt cx="0" cy="0"/>
        </a:xfrm>
      </p:grpSpPr>
      <p:sp>
        <p:nvSpPr>
          <p:cNvPr id="128" name="Google Shape;128;p8"/>
          <p:cNvSpPr/>
          <p:nvPr/>
        </p:nvSpPr>
        <p:spPr>
          <a:xfrm>
            <a:off x="0" y="-25"/>
            <a:ext cx="4914148" cy="5143533"/>
          </a:xfrm>
          <a:custGeom>
            <a:avLst/>
            <a:gdLst/>
            <a:ahLst/>
            <a:cxnLst/>
            <a:rect l="l" t="t" r="r" b="b"/>
            <a:pathLst>
              <a:path w="29007" h="30361" extrusionOk="0">
                <a:moveTo>
                  <a:pt x="0" y="1"/>
                </a:moveTo>
                <a:lnTo>
                  <a:pt x="0" y="30360"/>
                </a:lnTo>
                <a:lnTo>
                  <a:pt x="15547" y="30360"/>
                </a:lnTo>
                <a:cubicBezTo>
                  <a:pt x="15471" y="30274"/>
                  <a:pt x="15393" y="30192"/>
                  <a:pt x="15318" y="30106"/>
                </a:cubicBezTo>
                <a:cubicBezTo>
                  <a:pt x="13861" y="28420"/>
                  <a:pt x="13081" y="26234"/>
                  <a:pt x="12769" y="24029"/>
                </a:cubicBezTo>
                <a:cubicBezTo>
                  <a:pt x="12365" y="21159"/>
                  <a:pt x="12744" y="18110"/>
                  <a:pt x="14230" y="15619"/>
                </a:cubicBezTo>
                <a:cubicBezTo>
                  <a:pt x="15897" y="12827"/>
                  <a:pt x="18746" y="10995"/>
                  <a:pt x="21448" y="9184"/>
                </a:cubicBezTo>
                <a:cubicBezTo>
                  <a:pt x="24154" y="7377"/>
                  <a:pt x="26924" y="5355"/>
                  <a:pt x="28273" y="2399"/>
                </a:cubicBezTo>
                <a:cubicBezTo>
                  <a:pt x="28624" y="1629"/>
                  <a:pt x="28864" y="824"/>
                  <a:pt x="29007"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0" y="-25"/>
            <a:ext cx="2595738" cy="1209775"/>
          </a:xfrm>
          <a:custGeom>
            <a:avLst/>
            <a:gdLst/>
            <a:ahLst/>
            <a:cxnLst/>
            <a:rect l="l" t="t" r="r" b="b"/>
            <a:pathLst>
              <a:path w="15322" h="7141" extrusionOk="0">
                <a:moveTo>
                  <a:pt x="0" y="1"/>
                </a:moveTo>
                <a:lnTo>
                  <a:pt x="0" y="7141"/>
                </a:lnTo>
                <a:cubicBezTo>
                  <a:pt x="143" y="7141"/>
                  <a:pt x="290" y="7137"/>
                  <a:pt x="433" y="7133"/>
                </a:cubicBezTo>
                <a:cubicBezTo>
                  <a:pt x="3686" y="7076"/>
                  <a:pt x="6997" y="6579"/>
                  <a:pt x="9903" y="5111"/>
                </a:cubicBezTo>
                <a:cubicBezTo>
                  <a:pt x="12150" y="3977"/>
                  <a:pt x="14140" y="2202"/>
                  <a:pt x="15321" y="1"/>
                </a:cubicBezTo>
                <a:close/>
              </a:path>
            </a:pathLst>
          </a:custGeom>
          <a:solidFill>
            <a:srgbClr val="7D24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287322" y="3620297"/>
            <a:ext cx="1173351" cy="1173351"/>
          </a:xfrm>
          <a:custGeom>
            <a:avLst/>
            <a:gdLst/>
            <a:ahLst/>
            <a:cxnLst/>
            <a:rect l="l" t="t" r="r" b="b"/>
            <a:pathLst>
              <a:path w="6926" h="6926" extrusionOk="0">
                <a:moveTo>
                  <a:pt x="3461" y="0"/>
                </a:moveTo>
                <a:cubicBezTo>
                  <a:pt x="1550" y="0"/>
                  <a:pt x="0" y="1550"/>
                  <a:pt x="0" y="3461"/>
                </a:cubicBezTo>
                <a:cubicBezTo>
                  <a:pt x="0" y="5375"/>
                  <a:pt x="1550" y="6925"/>
                  <a:pt x="3461" y="6925"/>
                </a:cubicBezTo>
                <a:cubicBezTo>
                  <a:pt x="5372" y="6925"/>
                  <a:pt x="6926" y="5375"/>
                  <a:pt x="6926" y="3461"/>
                </a:cubicBezTo>
                <a:cubicBezTo>
                  <a:pt x="6926" y="1550"/>
                  <a:pt x="5372" y="0"/>
                  <a:pt x="3461" y="0"/>
                </a:cubicBezTo>
                <a:close/>
              </a:path>
            </a:pathLst>
          </a:custGeom>
          <a:solidFill>
            <a:srgbClr val="7D24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txBox="1">
            <a:spLocks noGrp="1"/>
          </p:cNvSpPr>
          <p:nvPr>
            <p:ph type="title"/>
          </p:nvPr>
        </p:nvSpPr>
        <p:spPr>
          <a:xfrm>
            <a:off x="431490" y="678303"/>
            <a:ext cx="2082900" cy="22341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3600"/>
              <a:buFont typeface="Open Sans ExtraBold"/>
              <a:buNone/>
              <a:defRPr sz="3600" b="0">
                <a:solidFill>
                  <a:srgbClr val="FFFFFF"/>
                </a:solidFill>
                <a:latin typeface="Open Sans ExtraBold"/>
                <a:ea typeface="Open Sans ExtraBold"/>
                <a:cs typeface="Open Sans ExtraBold"/>
                <a:sym typeface="Open Sans ExtraBold"/>
              </a:defRPr>
            </a:lvl1pPr>
            <a:lvl2pPr lvl="1">
              <a:spcBef>
                <a:spcPts val="0"/>
              </a:spcBef>
              <a:spcAft>
                <a:spcPts val="0"/>
              </a:spcAft>
              <a:buClr>
                <a:srgbClr val="FFFFFF"/>
              </a:buClr>
              <a:buSzPts val="3600"/>
              <a:buFont typeface="Montserrat ExtraLight"/>
              <a:buNone/>
              <a:defRPr sz="3600" b="0">
                <a:solidFill>
                  <a:srgbClr val="FFFFFF"/>
                </a:solidFill>
                <a:latin typeface="Montserrat ExtraLight"/>
                <a:ea typeface="Montserrat ExtraLight"/>
                <a:cs typeface="Montserrat ExtraLight"/>
                <a:sym typeface="Montserrat ExtraLight"/>
              </a:defRPr>
            </a:lvl2pPr>
            <a:lvl3pPr lvl="2">
              <a:spcBef>
                <a:spcPts val="0"/>
              </a:spcBef>
              <a:spcAft>
                <a:spcPts val="0"/>
              </a:spcAft>
              <a:buClr>
                <a:srgbClr val="FFFFFF"/>
              </a:buClr>
              <a:buSzPts val="3600"/>
              <a:buFont typeface="Montserrat ExtraLight"/>
              <a:buNone/>
              <a:defRPr sz="3600" b="0">
                <a:solidFill>
                  <a:srgbClr val="FFFFFF"/>
                </a:solidFill>
                <a:latin typeface="Montserrat ExtraLight"/>
                <a:ea typeface="Montserrat ExtraLight"/>
                <a:cs typeface="Montserrat ExtraLight"/>
                <a:sym typeface="Montserrat ExtraLight"/>
              </a:defRPr>
            </a:lvl3pPr>
            <a:lvl4pPr lvl="3">
              <a:spcBef>
                <a:spcPts val="0"/>
              </a:spcBef>
              <a:spcAft>
                <a:spcPts val="0"/>
              </a:spcAft>
              <a:buClr>
                <a:srgbClr val="FFFFFF"/>
              </a:buClr>
              <a:buSzPts val="3600"/>
              <a:buFont typeface="Montserrat ExtraLight"/>
              <a:buNone/>
              <a:defRPr sz="3600" b="0">
                <a:solidFill>
                  <a:srgbClr val="FFFFFF"/>
                </a:solidFill>
                <a:latin typeface="Montserrat ExtraLight"/>
                <a:ea typeface="Montserrat ExtraLight"/>
                <a:cs typeface="Montserrat ExtraLight"/>
                <a:sym typeface="Montserrat ExtraLight"/>
              </a:defRPr>
            </a:lvl4pPr>
            <a:lvl5pPr lvl="4">
              <a:spcBef>
                <a:spcPts val="0"/>
              </a:spcBef>
              <a:spcAft>
                <a:spcPts val="0"/>
              </a:spcAft>
              <a:buClr>
                <a:srgbClr val="FFFFFF"/>
              </a:buClr>
              <a:buSzPts val="3600"/>
              <a:buFont typeface="Montserrat ExtraLight"/>
              <a:buNone/>
              <a:defRPr sz="3600" b="0">
                <a:solidFill>
                  <a:srgbClr val="FFFFFF"/>
                </a:solidFill>
                <a:latin typeface="Montserrat ExtraLight"/>
                <a:ea typeface="Montserrat ExtraLight"/>
                <a:cs typeface="Montserrat ExtraLight"/>
                <a:sym typeface="Montserrat ExtraLight"/>
              </a:defRPr>
            </a:lvl5pPr>
            <a:lvl6pPr lvl="5">
              <a:spcBef>
                <a:spcPts val="0"/>
              </a:spcBef>
              <a:spcAft>
                <a:spcPts val="0"/>
              </a:spcAft>
              <a:buClr>
                <a:srgbClr val="FFFFFF"/>
              </a:buClr>
              <a:buSzPts val="3600"/>
              <a:buFont typeface="Montserrat ExtraLight"/>
              <a:buNone/>
              <a:defRPr sz="3600" b="0">
                <a:solidFill>
                  <a:srgbClr val="FFFFFF"/>
                </a:solidFill>
                <a:latin typeface="Montserrat ExtraLight"/>
                <a:ea typeface="Montserrat ExtraLight"/>
                <a:cs typeface="Montserrat ExtraLight"/>
                <a:sym typeface="Montserrat ExtraLight"/>
              </a:defRPr>
            </a:lvl6pPr>
            <a:lvl7pPr lvl="6">
              <a:spcBef>
                <a:spcPts val="0"/>
              </a:spcBef>
              <a:spcAft>
                <a:spcPts val="0"/>
              </a:spcAft>
              <a:buClr>
                <a:srgbClr val="FFFFFF"/>
              </a:buClr>
              <a:buSzPts val="3600"/>
              <a:buFont typeface="Montserrat ExtraLight"/>
              <a:buNone/>
              <a:defRPr sz="3600" b="0">
                <a:solidFill>
                  <a:srgbClr val="FFFFFF"/>
                </a:solidFill>
                <a:latin typeface="Montserrat ExtraLight"/>
                <a:ea typeface="Montserrat ExtraLight"/>
                <a:cs typeface="Montserrat ExtraLight"/>
                <a:sym typeface="Montserrat ExtraLight"/>
              </a:defRPr>
            </a:lvl7pPr>
            <a:lvl8pPr lvl="7">
              <a:spcBef>
                <a:spcPts val="0"/>
              </a:spcBef>
              <a:spcAft>
                <a:spcPts val="0"/>
              </a:spcAft>
              <a:buClr>
                <a:srgbClr val="FFFFFF"/>
              </a:buClr>
              <a:buSzPts val="3600"/>
              <a:buFont typeface="Montserrat ExtraLight"/>
              <a:buNone/>
              <a:defRPr sz="3600" b="0">
                <a:solidFill>
                  <a:srgbClr val="FFFFFF"/>
                </a:solidFill>
                <a:latin typeface="Montserrat ExtraLight"/>
                <a:ea typeface="Montserrat ExtraLight"/>
                <a:cs typeface="Montserrat ExtraLight"/>
                <a:sym typeface="Montserrat ExtraLight"/>
              </a:defRPr>
            </a:lvl8pPr>
            <a:lvl9pPr lvl="8">
              <a:spcBef>
                <a:spcPts val="0"/>
              </a:spcBef>
              <a:spcAft>
                <a:spcPts val="0"/>
              </a:spcAft>
              <a:buClr>
                <a:srgbClr val="FFFFFF"/>
              </a:buClr>
              <a:buSzPts val="3600"/>
              <a:buFont typeface="Montserrat ExtraLight"/>
              <a:buNone/>
              <a:defRPr sz="3600" b="0">
                <a:solidFill>
                  <a:srgbClr val="FFFFFF"/>
                </a:solidFill>
                <a:latin typeface="Montserrat ExtraLight"/>
                <a:ea typeface="Montserrat ExtraLight"/>
                <a:cs typeface="Montserrat ExtraLight"/>
                <a:sym typeface="Montserrat ExtraLight"/>
              </a:defRPr>
            </a:lvl9pPr>
          </a:lstStyle>
          <a:p>
            <a:endParaRPr/>
          </a:p>
        </p:txBody>
      </p:sp>
      <p:sp>
        <p:nvSpPr>
          <p:cNvPr id="132" name="Google Shape;132;p8"/>
          <p:cNvSpPr txBox="1">
            <a:spLocks noGrp="1"/>
          </p:cNvSpPr>
          <p:nvPr>
            <p:ph type="subTitle" idx="1"/>
          </p:nvPr>
        </p:nvSpPr>
        <p:spPr>
          <a:xfrm>
            <a:off x="2474900" y="2925575"/>
            <a:ext cx="1932600" cy="446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None/>
              <a:defRPr b="1">
                <a:solidFill>
                  <a:srgbClr val="7D245C"/>
                </a:solidFill>
                <a:latin typeface="Open Sans"/>
                <a:ea typeface="Open Sans"/>
                <a:cs typeface="Open Sans"/>
                <a:sym typeface="Open Sans"/>
              </a:defRPr>
            </a:lvl1pPr>
            <a:lvl2pPr lvl="1">
              <a:spcBef>
                <a:spcPts val="0"/>
              </a:spcBef>
              <a:spcAft>
                <a:spcPts val="0"/>
              </a:spcAft>
              <a:buNone/>
              <a:defRPr b="1">
                <a:solidFill>
                  <a:srgbClr val="7D245C"/>
                </a:solidFill>
                <a:latin typeface="Open Sans"/>
                <a:ea typeface="Open Sans"/>
                <a:cs typeface="Open Sans"/>
                <a:sym typeface="Open Sans"/>
              </a:defRPr>
            </a:lvl2pPr>
            <a:lvl3pPr lvl="2">
              <a:spcBef>
                <a:spcPts val="0"/>
              </a:spcBef>
              <a:spcAft>
                <a:spcPts val="0"/>
              </a:spcAft>
              <a:buNone/>
              <a:defRPr b="1">
                <a:solidFill>
                  <a:srgbClr val="7D245C"/>
                </a:solidFill>
                <a:latin typeface="Open Sans"/>
                <a:ea typeface="Open Sans"/>
                <a:cs typeface="Open Sans"/>
                <a:sym typeface="Open Sans"/>
              </a:defRPr>
            </a:lvl3pPr>
            <a:lvl4pPr lvl="3">
              <a:spcBef>
                <a:spcPts val="0"/>
              </a:spcBef>
              <a:spcAft>
                <a:spcPts val="0"/>
              </a:spcAft>
              <a:buNone/>
              <a:defRPr b="1">
                <a:solidFill>
                  <a:srgbClr val="7D245C"/>
                </a:solidFill>
                <a:latin typeface="Open Sans"/>
                <a:ea typeface="Open Sans"/>
                <a:cs typeface="Open Sans"/>
                <a:sym typeface="Open Sans"/>
              </a:defRPr>
            </a:lvl4pPr>
            <a:lvl5pPr lvl="4">
              <a:spcBef>
                <a:spcPts val="0"/>
              </a:spcBef>
              <a:spcAft>
                <a:spcPts val="0"/>
              </a:spcAft>
              <a:buNone/>
              <a:defRPr b="1">
                <a:solidFill>
                  <a:srgbClr val="7D245C"/>
                </a:solidFill>
                <a:latin typeface="Open Sans"/>
                <a:ea typeface="Open Sans"/>
                <a:cs typeface="Open Sans"/>
                <a:sym typeface="Open Sans"/>
              </a:defRPr>
            </a:lvl5pPr>
            <a:lvl6pPr lvl="5">
              <a:spcBef>
                <a:spcPts val="0"/>
              </a:spcBef>
              <a:spcAft>
                <a:spcPts val="0"/>
              </a:spcAft>
              <a:buNone/>
              <a:defRPr b="1">
                <a:solidFill>
                  <a:srgbClr val="7D245C"/>
                </a:solidFill>
                <a:latin typeface="Open Sans"/>
                <a:ea typeface="Open Sans"/>
                <a:cs typeface="Open Sans"/>
                <a:sym typeface="Open Sans"/>
              </a:defRPr>
            </a:lvl6pPr>
            <a:lvl7pPr lvl="6">
              <a:spcBef>
                <a:spcPts val="0"/>
              </a:spcBef>
              <a:spcAft>
                <a:spcPts val="0"/>
              </a:spcAft>
              <a:buNone/>
              <a:defRPr b="1">
                <a:solidFill>
                  <a:srgbClr val="7D245C"/>
                </a:solidFill>
                <a:latin typeface="Open Sans"/>
                <a:ea typeface="Open Sans"/>
                <a:cs typeface="Open Sans"/>
                <a:sym typeface="Open Sans"/>
              </a:defRPr>
            </a:lvl7pPr>
            <a:lvl8pPr lvl="7">
              <a:spcBef>
                <a:spcPts val="0"/>
              </a:spcBef>
              <a:spcAft>
                <a:spcPts val="0"/>
              </a:spcAft>
              <a:buNone/>
              <a:defRPr b="1">
                <a:solidFill>
                  <a:srgbClr val="7D245C"/>
                </a:solidFill>
                <a:latin typeface="Open Sans"/>
                <a:ea typeface="Open Sans"/>
                <a:cs typeface="Open Sans"/>
                <a:sym typeface="Open Sans"/>
              </a:defRPr>
            </a:lvl8pPr>
            <a:lvl9pPr lvl="8">
              <a:spcBef>
                <a:spcPts val="0"/>
              </a:spcBef>
              <a:spcAft>
                <a:spcPts val="0"/>
              </a:spcAft>
              <a:buNone/>
              <a:defRPr b="1">
                <a:solidFill>
                  <a:srgbClr val="7D245C"/>
                </a:solidFill>
                <a:latin typeface="Open Sans"/>
                <a:ea typeface="Open Sans"/>
                <a:cs typeface="Open Sans"/>
                <a:sym typeface="Open Sans"/>
              </a:defRPr>
            </a:lvl9pPr>
          </a:lstStyle>
          <a:p>
            <a:endParaRPr/>
          </a:p>
        </p:txBody>
      </p:sp>
      <p:sp>
        <p:nvSpPr>
          <p:cNvPr id="133" name="Google Shape;133;p8"/>
          <p:cNvSpPr txBox="1">
            <a:spLocks noGrp="1"/>
          </p:cNvSpPr>
          <p:nvPr>
            <p:ph type="subTitle" idx="2"/>
          </p:nvPr>
        </p:nvSpPr>
        <p:spPr>
          <a:xfrm>
            <a:off x="2474900" y="3312425"/>
            <a:ext cx="1932600" cy="5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34" name="Google Shape;134;p8"/>
          <p:cNvSpPr txBox="1">
            <a:spLocks noGrp="1"/>
          </p:cNvSpPr>
          <p:nvPr>
            <p:ph type="subTitle" idx="3"/>
          </p:nvPr>
        </p:nvSpPr>
        <p:spPr>
          <a:xfrm>
            <a:off x="4608700" y="2925575"/>
            <a:ext cx="1932600" cy="446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b="1">
                <a:solidFill>
                  <a:srgbClr val="7D245C"/>
                </a:solidFill>
                <a:latin typeface="Open Sans"/>
                <a:ea typeface="Open Sans"/>
                <a:cs typeface="Open Sans"/>
                <a:sym typeface="Open Sans"/>
              </a:defRPr>
            </a:lvl1pPr>
            <a:lvl2pPr lvl="1" rtl="0">
              <a:spcBef>
                <a:spcPts val="0"/>
              </a:spcBef>
              <a:spcAft>
                <a:spcPts val="0"/>
              </a:spcAft>
              <a:buNone/>
              <a:defRPr b="1">
                <a:solidFill>
                  <a:srgbClr val="7D245C"/>
                </a:solidFill>
                <a:latin typeface="Open Sans"/>
                <a:ea typeface="Open Sans"/>
                <a:cs typeface="Open Sans"/>
                <a:sym typeface="Open Sans"/>
              </a:defRPr>
            </a:lvl2pPr>
            <a:lvl3pPr lvl="2" rtl="0">
              <a:spcBef>
                <a:spcPts val="0"/>
              </a:spcBef>
              <a:spcAft>
                <a:spcPts val="0"/>
              </a:spcAft>
              <a:buNone/>
              <a:defRPr b="1">
                <a:solidFill>
                  <a:srgbClr val="7D245C"/>
                </a:solidFill>
                <a:latin typeface="Open Sans"/>
                <a:ea typeface="Open Sans"/>
                <a:cs typeface="Open Sans"/>
                <a:sym typeface="Open Sans"/>
              </a:defRPr>
            </a:lvl3pPr>
            <a:lvl4pPr lvl="3" rtl="0">
              <a:spcBef>
                <a:spcPts val="0"/>
              </a:spcBef>
              <a:spcAft>
                <a:spcPts val="0"/>
              </a:spcAft>
              <a:buNone/>
              <a:defRPr b="1">
                <a:solidFill>
                  <a:srgbClr val="7D245C"/>
                </a:solidFill>
                <a:latin typeface="Open Sans"/>
                <a:ea typeface="Open Sans"/>
                <a:cs typeface="Open Sans"/>
                <a:sym typeface="Open Sans"/>
              </a:defRPr>
            </a:lvl4pPr>
            <a:lvl5pPr lvl="4" rtl="0">
              <a:spcBef>
                <a:spcPts val="0"/>
              </a:spcBef>
              <a:spcAft>
                <a:spcPts val="0"/>
              </a:spcAft>
              <a:buNone/>
              <a:defRPr b="1">
                <a:solidFill>
                  <a:srgbClr val="7D245C"/>
                </a:solidFill>
                <a:latin typeface="Open Sans"/>
                <a:ea typeface="Open Sans"/>
                <a:cs typeface="Open Sans"/>
                <a:sym typeface="Open Sans"/>
              </a:defRPr>
            </a:lvl5pPr>
            <a:lvl6pPr lvl="5" rtl="0">
              <a:spcBef>
                <a:spcPts val="0"/>
              </a:spcBef>
              <a:spcAft>
                <a:spcPts val="0"/>
              </a:spcAft>
              <a:buNone/>
              <a:defRPr b="1">
                <a:solidFill>
                  <a:srgbClr val="7D245C"/>
                </a:solidFill>
                <a:latin typeface="Open Sans"/>
                <a:ea typeface="Open Sans"/>
                <a:cs typeface="Open Sans"/>
                <a:sym typeface="Open Sans"/>
              </a:defRPr>
            </a:lvl6pPr>
            <a:lvl7pPr lvl="6" rtl="0">
              <a:spcBef>
                <a:spcPts val="0"/>
              </a:spcBef>
              <a:spcAft>
                <a:spcPts val="0"/>
              </a:spcAft>
              <a:buNone/>
              <a:defRPr b="1">
                <a:solidFill>
                  <a:srgbClr val="7D245C"/>
                </a:solidFill>
                <a:latin typeface="Open Sans"/>
                <a:ea typeface="Open Sans"/>
                <a:cs typeface="Open Sans"/>
                <a:sym typeface="Open Sans"/>
              </a:defRPr>
            </a:lvl7pPr>
            <a:lvl8pPr lvl="7" rtl="0">
              <a:spcBef>
                <a:spcPts val="0"/>
              </a:spcBef>
              <a:spcAft>
                <a:spcPts val="0"/>
              </a:spcAft>
              <a:buNone/>
              <a:defRPr b="1">
                <a:solidFill>
                  <a:srgbClr val="7D245C"/>
                </a:solidFill>
                <a:latin typeface="Open Sans"/>
                <a:ea typeface="Open Sans"/>
                <a:cs typeface="Open Sans"/>
                <a:sym typeface="Open Sans"/>
              </a:defRPr>
            </a:lvl8pPr>
            <a:lvl9pPr lvl="8" rtl="0">
              <a:spcBef>
                <a:spcPts val="0"/>
              </a:spcBef>
              <a:spcAft>
                <a:spcPts val="0"/>
              </a:spcAft>
              <a:buNone/>
              <a:defRPr b="1">
                <a:solidFill>
                  <a:srgbClr val="7D245C"/>
                </a:solidFill>
                <a:latin typeface="Open Sans"/>
                <a:ea typeface="Open Sans"/>
                <a:cs typeface="Open Sans"/>
                <a:sym typeface="Open Sans"/>
              </a:defRPr>
            </a:lvl9pPr>
          </a:lstStyle>
          <a:p>
            <a:endParaRPr/>
          </a:p>
        </p:txBody>
      </p:sp>
      <p:sp>
        <p:nvSpPr>
          <p:cNvPr id="135" name="Google Shape;135;p8"/>
          <p:cNvSpPr txBox="1">
            <a:spLocks noGrp="1"/>
          </p:cNvSpPr>
          <p:nvPr>
            <p:ph type="subTitle" idx="4"/>
          </p:nvPr>
        </p:nvSpPr>
        <p:spPr>
          <a:xfrm>
            <a:off x="4608700" y="3312425"/>
            <a:ext cx="1932600" cy="5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36" name="Google Shape;136;p8"/>
          <p:cNvSpPr txBox="1">
            <a:spLocks noGrp="1"/>
          </p:cNvSpPr>
          <p:nvPr>
            <p:ph type="subTitle" idx="5"/>
          </p:nvPr>
        </p:nvSpPr>
        <p:spPr>
          <a:xfrm>
            <a:off x="6742500" y="2925575"/>
            <a:ext cx="1932600" cy="446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b="1">
                <a:solidFill>
                  <a:srgbClr val="7D245C"/>
                </a:solidFill>
                <a:latin typeface="Open Sans"/>
                <a:ea typeface="Open Sans"/>
                <a:cs typeface="Open Sans"/>
                <a:sym typeface="Open Sans"/>
              </a:defRPr>
            </a:lvl1pPr>
            <a:lvl2pPr lvl="1" rtl="0">
              <a:spcBef>
                <a:spcPts val="0"/>
              </a:spcBef>
              <a:spcAft>
                <a:spcPts val="0"/>
              </a:spcAft>
              <a:buNone/>
              <a:defRPr b="1">
                <a:solidFill>
                  <a:srgbClr val="7D245C"/>
                </a:solidFill>
                <a:latin typeface="Open Sans"/>
                <a:ea typeface="Open Sans"/>
                <a:cs typeface="Open Sans"/>
                <a:sym typeface="Open Sans"/>
              </a:defRPr>
            </a:lvl2pPr>
            <a:lvl3pPr lvl="2" rtl="0">
              <a:spcBef>
                <a:spcPts val="0"/>
              </a:spcBef>
              <a:spcAft>
                <a:spcPts val="0"/>
              </a:spcAft>
              <a:buNone/>
              <a:defRPr b="1">
                <a:solidFill>
                  <a:srgbClr val="7D245C"/>
                </a:solidFill>
                <a:latin typeface="Open Sans"/>
                <a:ea typeface="Open Sans"/>
                <a:cs typeface="Open Sans"/>
                <a:sym typeface="Open Sans"/>
              </a:defRPr>
            </a:lvl3pPr>
            <a:lvl4pPr lvl="3" rtl="0">
              <a:spcBef>
                <a:spcPts val="0"/>
              </a:spcBef>
              <a:spcAft>
                <a:spcPts val="0"/>
              </a:spcAft>
              <a:buNone/>
              <a:defRPr b="1">
                <a:solidFill>
                  <a:srgbClr val="7D245C"/>
                </a:solidFill>
                <a:latin typeface="Open Sans"/>
                <a:ea typeface="Open Sans"/>
                <a:cs typeface="Open Sans"/>
                <a:sym typeface="Open Sans"/>
              </a:defRPr>
            </a:lvl4pPr>
            <a:lvl5pPr lvl="4" rtl="0">
              <a:spcBef>
                <a:spcPts val="0"/>
              </a:spcBef>
              <a:spcAft>
                <a:spcPts val="0"/>
              </a:spcAft>
              <a:buNone/>
              <a:defRPr b="1">
                <a:solidFill>
                  <a:srgbClr val="7D245C"/>
                </a:solidFill>
                <a:latin typeface="Open Sans"/>
                <a:ea typeface="Open Sans"/>
                <a:cs typeface="Open Sans"/>
                <a:sym typeface="Open Sans"/>
              </a:defRPr>
            </a:lvl5pPr>
            <a:lvl6pPr lvl="5" rtl="0">
              <a:spcBef>
                <a:spcPts val="0"/>
              </a:spcBef>
              <a:spcAft>
                <a:spcPts val="0"/>
              </a:spcAft>
              <a:buNone/>
              <a:defRPr b="1">
                <a:solidFill>
                  <a:srgbClr val="7D245C"/>
                </a:solidFill>
                <a:latin typeface="Open Sans"/>
                <a:ea typeface="Open Sans"/>
                <a:cs typeface="Open Sans"/>
                <a:sym typeface="Open Sans"/>
              </a:defRPr>
            </a:lvl6pPr>
            <a:lvl7pPr lvl="6" rtl="0">
              <a:spcBef>
                <a:spcPts val="0"/>
              </a:spcBef>
              <a:spcAft>
                <a:spcPts val="0"/>
              </a:spcAft>
              <a:buNone/>
              <a:defRPr b="1">
                <a:solidFill>
                  <a:srgbClr val="7D245C"/>
                </a:solidFill>
                <a:latin typeface="Open Sans"/>
                <a:ea typeface="Open Sans"/>
                <a:cs typeface="Open Sans"/>
                <a:sym typeface="Open Sans"/>
              </a:defRPr>
            </a:lvl7pPr>
            <a:lvl8pPr lvl="7" rtl="0">
              <a:spcBef>
                <a:spcPts val="0"/>
              </a:spcBef>
              <a:spcAft>
                <a:spcPts val="0"/>
              </a:spcAft>
              <a:buNone/>
              <a:defRPr b="1">
                <a:solidFill>
                  <a:srgbClr val="7D245C"/>
                </a:solidFill>
                <a:latin typeface="Open Sans"/>
                <a:ea typeface="Open Sans"/>
                <a:cs typeface="Open Sans"/>
                <a:sym typeface="Open Sans"/>
              </a:defRPr>
            </a:lvl8pPr>
            <a:lvl9pPr lvl="8" rtl="0">
              <a:spcBef>
                <a:spcPts val="0"/>
              </a:spcBef>
              <a:spcAft>
                <a:spcPts val="0"/>
              </a:spcAft>
              <a:buNone/>
              <a:defRPr b="1">
                <a:solidFill>
                  <a:srgbClr val="7D245C"/>
                </a:solidFill>
                <a:latin typeface="Open Sans"/>
                <a:ea typeface="Open Sans"/>
                <a:cs typeface="Open Sans"/>
                <a:sym typeface="Open Sans"/>
              </a:defRPr>
            </a:lvl9pPr>
          </a:lstStyle>
          <a:p>
            <a:endParaRPr/>
          </a:p>
        </p:txBody>
      </p:sp>
      <p:sp>
        <p:nvSpPr>
          <p:cNvPr id="137" name="Google Shape;137;p8"/>
          <p:cNvSpPr txBox="1">
            <a:spLocks noGrp="1"/>
          </p:cNvSpPr>
          <p:nvPr>
            <p:ph type="subTitle" idx="6"/>
          </p:nvPr>
        </p:nvSpPr>
        <p:spPr>
          <a:xfrm>
            <a:off x="6742500" y="3312425"/>
            <a:ext cx="1932600" cy="5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cxnSp>
        <p:nvCxnSpPr>
          <p:cNvPr id="138" name="Google Shape;138;p8"/>
          <p:cNvCxnSpPr/>
          <p:nvPr/>
        </p:nvCxnSpPr>
        <p:spPr>
          <a:xfrm>
            <a:off x="540001" y="1397825"/>
            <a:ext cx="1644900" cy="0"/>
          </a:xfrm>
          <a:prstGeom prst="straightConnector1">
            <a:avLst/>
          </a:prstGeom>
          <a:noFill/>
          <a:ln w="28575" cap="rnd" cmpd="sng">
            <a:solidFill>
              <a:srgbClr val="FBCCE8"/>
            </a:solidFill>
            <a:prstDash val="dot"/>
            <a:round/>
            <a:headEnd type="none" w="med" len="med"/>
            <a:tailEnd type="none" w="med" len="med"/>
          </a:ln>
        </p:spPr>
      </p:cxnSp>
      <p:cxnSp>
        <p:nvCxnSpPr>
          <p:cNvPr id="139" name="Google Shape;139;p8"/>
          <p:cNvCxnSpPr/>
          <p:nvPr/>
        </p:nvCxnSpPr>
        <p:spPr>
          <a:xfrm>
            <a:off x="540001" y="2114550"/>
            <a:ext cx="1644900" cy="0"/>
          </a:xfrm>
          <a:prstGeom prst="straightConnector1">
            <a:avLst/>
          </a:prstGeom>
          <a:noFill/>
          <a:ln w="28575" cap="rnd" cmpd="sng">
            <a:solidFill>
              <a:srgbClr val="FBCCE8"/>
            </a:solidFill>
            <a:prstDash val="dot"/>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340">
          <p15:clr>
            <a:srgbClr val="F9AD4C"/>
          </p15:clr>
        </p15:guide>
        <p15:guide id="4" pos="5420">
          <p15:clr>
            <a:srgbClr val="F9AD4C"/>
          </p15:clr>
        </p15:guide>
        <p15:guide id="5" orient="horz" pos="340">
          <p15:clr>
            <a:srgbClr val="F9AD4C"/>
          </p15:clr>
        </p15:guide>
        <p15:guide id="6" orient="horz" pos="2900">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body slide 1">
  <p:cSld name="TITLE_AND_BODY_4">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1048350" y="1240975"/>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2pPr>
            <a:lvl3pPr lvl="2"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3pPr>
            <a:lvl4pPr lvl="3"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4pPr>
            <a:lvl5pPr lvl="4"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5pPr>
            <a:lvl6pPr lvl="5"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6pPr>
            <a:lvl7pPr lvl="6"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7pPr>
            <a:lvl8pPr lvl="7"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8pPr>
            <a:lvl9pPr lvl="8" rtl="0">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9pPr>
          </a:lstStyle>
          <a:p>
            <a:endParaRPr/>
          </a:p>
        </p:txBody>
      </p:sp>
      <p:sp>
        <p:nvSpPr>
          <p:cNvPr id="142" name="Google Shape;142;p9"/>
          <p:cNvSpPr txBox="1">
            <a:spLocks noGrp="1"/>
          </p:cNvSpPr>
          <p:nvPr>
            <p:ph type="body" idx="1"/>
          </p:nvPr>
        </p:nvSpPr>
        <p:spPr>
          <a:xfrm>
            <a:off x="1048350" y="2324150"/>
            <a:ext cx="7047300" cy="2110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00000"/>
              </a:lnSpc>
              <a:spcBef>
                <a:spcPts val="0"/>
              </a:spcBef>
              <a:spcAft>
                <a:spcPts val="0"/>
              </a:spcAft>
              <a:buSzPts val="1200"/>
              <a:buChar char="⏷"/>
              <a:defRPr sz="1200"/>
            </a:lvl2pPr>
            <a:lvl3pPr marL="1371600" lvl="2" indent="-304800" rtl="0">
              <a:lnSpc>
                <a:spcPct val="100000"/>
              </a:lnSpc>
              <a:spcBef>
                <a:spcPts val="0"/>
              </a:spcBef>
              <a:spcAft>
                <a:spcPts val="0"/>
              </a:spcAft>
              <a:buSzPts val="1200"/>
              <a:buChar char="⏷"/>
              <a:defRPr sz="1200"/>
            </a:lvl3pPr>
            <a:lvl4pPr marL="1828800" lvl="3" indent="-304800" rtl="0">
              <a:lnSpc>
                <a:spcPct val="100000"/>
              </a:lnSpc>
              <a:spcBef>
                <a:spcPts val="0"/>
              </a:spcBef>
              <a:spcAft>
                <a:spcPts val="0"/>
              </a:spcAft>
              <a:buSzPts val="1200"/>
              <a:buChar char="⏷"/>
              <a:defRPr sz="1200"/>
            </a:lvl4pPr>
            <a:lvl5pPr marL="2286000" lvl="4" indent="-304800" rtl="0">
              <a:lnSpc>
                <a:spcPct val="100000"/>
              </a:lnSpc>
              <a:spcBef>
                <a:spcPts val="0"/>
              </a:spcBef>
              <a:spcAft>
                <a:spcPts val="0"/>
              </a:spcAft>
              <a:buSzPts val="1200"/>
              <a:buChar char="⏷"/>
              <a:defRPr sz="1200"/>
            </a:lvl5pPr>
            <a:lvl6pPr marL="2743200" lvl="5" indent="-304800" rtl="0">
              <a:lnSpc>
                <a:spcPct val="100000"/>
              </a:lnSpc>
              <a:spcBef>
                <a:spcPts val="0"/>
              </a:spcBef>
              <a:spcAft>
                <a:spcPts val="0"/>
              </a:spcAft>
              <a:buSzPts val="1200"/>
              <a:buChar char="⏷"/>
              <a:defRPr sz="1200"/>
            </a:lvl6pPr>
            <a:lvl7pPr marL="3200400" lvl="6" indent="-304800" rtl="0">
              <a:lnSpc>
                <a:spcPct val="100000"/>
              </a:lnSpc>
              <a:spcBef>
                <a:spcPts val="0"/>
              </a:spcBef>
              <a:spcAft>
                <a:spcPts val="0"/>
              </a:spcAft>
              <a:buSzPts val="1200"/>
              <a:buChar char="⏷"/>
              <a:defRPr sz="1200"/>
            </a:lvl7pPr>
            <a:lvl8pPr marL="3657600" lvl="7" indent="-304800" rtl="0">
              <a:lnSpc>
                <a:spcPct val="100000"/>
              </a:lnSpc>
              <a:spcBef>
                <a:spcPts val="0"/>
              </a:spcBef>
              <a:spcAft>
                <a:spcPts val="0"/>
              </a:spcAft>
              <a:buSzPts val="1200"/>
              <a:buChar char="⏷"/>
              <a:defRPr sz="1200"/>
            </a:lvl8pPr>
            <a:lvl9pPr marL="4114800" lvl="8" indent="-317500" rtl="0">
              <a:lnSpc>
                <a:spcPct val="100000"/>
              </a:lnSpc>
              <a:spcBef>
                <a:spcPts val="0"/>
              </a:spcBef>
              <a:spcAft>
                <a:spcPts val="0"/>
              </a:spcAft>
              <a:buSzPts val="1400"/>
              <a:buChar char="⏷"/>
              <a:defRPr/>
            </a:lvl9pPr>
          </a:lstStyle>
          <a:p>
            <a:endParaRPr/>
          </a:p>
        </p:txBody>
      </p:sp>
      <p:sp>
        <p:nvSpPr>
          <p:cNvPr id="143" name="Google Shape;143;p9"/>
          <p:cNvSpPr txBox="1">
            <a:spLocks noGrp="1"/>
          </p:cNvSpPr>
          <p:nvPr>
            <p:ph type="sldNum" idx="12"/>
          </p:nvPr>
        </p:nvSpPr>
        <p:spPr>
          <a:xfrm>
            <a:off x="8607853" y="4764514"/>
            <a:ext cx="548700" cy="393600"/>
          </a:xfrm>
          <a:prstGeom prst="rect">
            <a:avLst/>
          </a:prstGeom>
        </p:spPr>
        <p:txBody>
          <a:bodyPr spcFirstLastPara="1" wrap="square" lIns="91425" tIns="91425" rIns="91425" bIns="91425" anchor="ctr" anchorCtr="0">
            <a:noAutofit/>
          </a:bodyPr>
          <a:lstStyle>
            <a:lvl1pPr lvl="0" rtl="0">
              <a:buNone/>
              <a:defRPr sz="1000">
                <a:solidFill>
                  <a:srgbClr val="314256"/>
                </a:solidFill>
                <a:latin typeface="Cabin"/>
                <a:ea typeface="Cabin"/>
                <a:cs typeface="Cabin"/>
                <a:sym typeface="Cabin"/>
              </a:defRPr>
            </a:lvl1pPr>
            <a:lvl2pPr lvl="1" rtl="0">
              <a:buNone/>
              <a:defRPr sz="1000">
                <a:solidFill>
                  <a:srgbClr val="314256"/>
                </a:solidFill>
                <a:latin typeface="Cabin"/>
                <a:ea typeface="Cabin"/>
                <a:cs typeface="Cabin"/>
                <a:sym typeface="Cabin"/>
              </a:defRPr>
            </a:lvl2pPr>
            <a:lvl3pPr lvl="2" rtl="0">
              <a:buNone/>
              <a:defRPr sz="1000">
                <a:solidFill>
                  <a:srgbClr val="314256"/>
                </a:solidFill>
                <a:latin typeface="Cabin"/>
                <a:ea typeface="Cabin"/>
                <a:cs typeface="Cabin"/>
                <a:sym typeface="Cabin"/>
              </a:defRPr>
            </a:lvl3pPr>
            <a:lvl4pPr lvl="3" rtl="0">
              <a:buNone/>
              <a:defRPr sz="1000">
                <a:solidFill>
                  <a:srgbClr val="314256"/>
                </a:solidFill>
                <a:latin typeface="Cabin"/>
                <a:ea typeface="Cabin"/>
                <a:cs typeface="Cabin"/>
                <a:sym typeface="Cabin"/>
              </a:defRPr>
            </a:lvl4pPr>
            <a:lvl5pPr lvl="4" rtl="0">
              <a:buNone/>
              <a:defRPr sz="1000">
                <a:solidFill>
                  <a:srgbClr val="314256"/>
                </a:solidFill>
                <a:latin typeface="Cabin"/>
                <a:ea typeface="Cabin"/>
                <a:cs typeface="Cabin"/>
                <a:sym typeface="Cabin"/>
              </a:defRPr>
            </a:lvl5pPr>
            <a:lvl6pPr lvl="5" rtl="0">
              <a:buNone/>
              <a:defRPr sz="1000">
                <a:solidFill>
                  <a:srgbClr val="314256"/>
                </a:solidFill>
                <a:latin typeface="Cabin"/>
                <a:ea typeface="Cabin"/>
                <a:cs typeface="Cabin"/>
                <a:sym typeface="Cabin"/>
              </a:defRPr>
            </a:lvl6pPr>
            <a:lvl7pPr lvl="6" rtl="0">
              <a:buNone/>
              <a:defRPr sz="1000">
                <a:solidFill>
                  <a:srgbClr val="314256"/>
                </a:solidFill>
                <a:latin typeface="Cabin"/>
                <a:ea typeface="Cabin"/>
                <a:cs typeface="Cabin"/>
                <a:sym typeface="Cabin"/>
              </a:defRPr>
            </a:lvl7pPr>
            <a:lvl8pPr lvl="7" rtl="0">
              <a:buNone/>
              <a:defRPr sz="1000">
                <a:solidFill>
                  <a:srgbClr val="314256"/>
                </a:solidFill>
                <a:latin typeface="Cabin"/>
                <a:ea typeface="Cabin"/>
                <a:cs typeface="Cabin"/>
                <a:sym typeface="Cabin"/>
              </a:defRPr>
            </a:lvl8pPr>
            <a:lvl9pPr lvl="8" rtl="0">
              <a:buNone/>
              <a:defRPr sz="1000">
                <a:solidFill>
                  <a:srgbClr val="314256"/>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144" name="Google Shape;144;p9"/>
          <p:cNvSpPr txBox="1">
            <a:spLocks noGrp="1"/>
          </p:cNvSpPr>
          <p:nvPr>
            <p:ph type="sldNum" idx="2"/>
          </p:nvPr>
        </p:nvSpPr>
        <p:spPr>
          <a:xfrm rot="10800000">
            <a:off x="0" y="-1"/>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45" name="Google Shape;145;p9"/>
          <p:cNvSpPr/>
          <p:nvPr/>
        </p:nvSpPr>
        <p:spPr>
          <a:xfrm>
            <a:off x="-114300" y="0"/>
            <a:ext cx="1631857" cy="1948891"/>
          </a:xfrm>
          <a:custGeom>
            <a:avLst/>
            <a:gdLst/>
            <a:ahLst/>
            <a:cxnLst/>
            <a:rect l="l" t="t" r="r" b="b"/>
            <a:pathLst>
              <a:path w="9821" h="11729" extrusionOk="0">
                <a:moveTo>
                  <a:pt x="0" y="0"/>
                </a:moveTo>
                <a:lnTo>
                  <a:pt x="0" y="11728"/>
                </a:lnTo>
                <a:cubicBezTo>
                  <a:pt x="713" y="11313"/>
                  <a:pt x="1343" y="10751"/>
                  <a:pt x="1826" y="10082"/>
                </a:cubicBezTo>
                <a:cubicBezTo>
                  <a:pt x="2828" y="8686"/>
                  <a:pt x="3178" y="6840"/>
                  <a:pt x="2753" y="5172"/>
                </a:cubicBezTo>
                <a:cubicBezTo>
                  <a:pt x="4900" y="4971"/>
                  <a:pt x="6879" y="3776"/>
                  <a:pt x="8307" y="2158"/>
                </a:cubicBezTo>
                <a:cubicBezTo>
                  <a:pt x="8894" y="1496"/>
                  <a:pt x="9391" y="770"/>
                  <a:pt x="9821"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0" y="0"/>
            <a:ext cx="944453" cy="1159132"/>
          </a:xfrm>
          <a:custGeom>
            <a:avLst/>
            <a:gdLst/>
            <a:ahLst/>
            <a:cxnLst/>
            <a:rect l="l" t="t" r="r" b="b"/>
            <a:pathLst>
              <a:path w="5684" h="6976" extrusionOk="0">
                <a:moveTo>
                  <a:pt x="0" y="0"/>
                </a:moveTo>
                <a:lnTo>
                  <a:pt x="0" y="6976"/>
                </a:lnTo>
                <a:cubicBezTo>
                  <a:pt x="970" y="6210"/>
                  <a:pt x="1550" y="4724"/>
                  <a:pt x="1382" y="3361"/>
                </a:cubicBezTo>
                <a:cubicBezTo>
                  <a:pt x="2667" y="3028"/>
                  <a:pt x="3826" y="2595"/>
                  <a:pt x="4764" y="1597"/>
                </a:cubicBezTo>
                <a:cubicBezTo>
                  <a:pt x="5183" y="1149"/>
                  <a:pt x="5537" y="591"/>
                  <a:pt x="5684"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391963" y="1133085"/>
            <a:ext cx="99212" cy="88319"/>
          </a:xfrm>
          <a:custGeom>
            <a:avLst/>
            <a:gdLst/>
            <a:ahLst/>
            <a:cxnLst/>
            <a:rect l="l" t="t" r="r" b="b"/>
            <a:pathLst>
              <a:path w="1293" h="1151" extrusionOk="0">
                <a:moveTo>
                  <a:pt x="647" y="0"/>
                </a:moveTo>
                <a:cubicBezTo>
                  <a:pt x="587" y="0"/>
                  <a:pt x="526" y="9"/>
                  <a:pt x="466" y="29"/>
                </a:cubicBezTo>
                <a:cubicBezTo>
                  <a:pt x="165" y="126"/>
                  <a:pt x="1" y="455"/>
                  <a:pt x="101" y="756"/>
                </a:cubicBezTo>
                <a:cubicBezTo>
                  <a:pt x="181" y="997"/>
                  <a:pt x="406" y="1150"/>
                  <a:pt x="647" y="1150"/>
                </a:cubicBezTo>
                <a:cubicBezTo>
                  <a:pt x="707" y="1150"/>
                  <a:pt x="768" y="1141"/>
                  <a:pt x="827" y="1121"/>
                </a:cubicBezTo>
                <a:cubicBezTo>
                  <a:pt x="1128" y="1021"/>
                  <a:pt x="1293" y="695"/>
                  <a:pt x="1192" y="394"/>
                </a:cubicBezTo>
                <a:cubicBezTo>
                  <a:pt x="1115" y="154"/>
                  <a:pt x="888" y="0"/>
                  <a:pt x="647"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91166" y="132761"/>
            <a:ext cx="147716" cy="131765"/>
          </a:xfrm>
          <a:custGeom>
            <a:avLst/>
            <a:gdLst/>
            <a:ahLst/>
            <a:cxnLst/>
            <a:rect l="l" t="t" r="r" b="b"/>
            <a:pathLst>
              <a:path w="889" h="793" extrusionOk="0">
                <a:moveTo>
                  <a:pt x="446" y="1"/>
                </a:moveTo>
                <a:cubicBezTo>
                  <a:pt x="405" y="1"/>
                  <a:pt x="363" y="7"/>
                  <a:pt x="323" y="21"/>
                </a:cubicBezTo>
                <a:cubicBezTo>
                  <a:pt x="115" y="89"/>
                  <a:pt x="1" y="311"/>
                  <a:pt x="72" y="518"/>
                </a:cubicBezTo>
                <a:cubicBezTo>
                  <a:pt x="124" y="685"/>
                  <a:pt x="280" y="792"/>
                  <a:pt x="447" y="792"/>
                </a:cubicBezTo>
                <a:cubicBezTo>
                  <a:pt x="488" y="792"/>
                  <a:pt x="529" y="786"/>
                  <a:pt x="570" y="772"/>
                </a:cubicBezTo>
                <a:cubicBezTo>
                  <a:pt x="777" y="701"/>
                  <a:pt x="888" y="479"/>
                  <a:pt x="820" y="271"/>
                </a:cubicBezTo>
                <a:cubicBezTo>
                  <a:pt x="766" y="105"/>
                  <a:pt x="610" y="1"/>
                  <a:pt x="446"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153475" y="1190375"/>
            <a:ext cx="169230" cy="151450"/>
          </a:xfrm>
          <a:custGeom>
            <a:avLst/>
            <a:gdLst/>
            <a:ahLst/>
            <a:cxnLst/>
            <a:rect l="l" t="t" r="r" b="b"/>
            <a:pathLst>
              <a:path w="885" h="792" extrusionOk="0">
                <a:moveTo>
                  <a:pt x="441" y="0"/>
                </a:moveTo>
                <a:cubicBezTo>
                  <a:pt x="401" y="0"/>
                  <a:pt x="360" y="7"/>
                  <a:pt x="319" y="20"/>
                </a:cubicBezTo>
                <a:cubicBezTo>
                  <a:pt x="111" y="92"/>
                  <a:pt x="0" y="313"/>
                  <a:pt x="68" y="521"/>
                </a:cubicBezTo>
                <a:cubicBezTo>
                  <a:pt x="123" y="687"/>
                  <a:pt x="276" y="792"/>
                  <a:pt x="442" y="792"/>
                </a:cubicBezTo>
                <a:cubicBezTo>
                  <a:pt x="483" y="792"/>
                  <a:pt x="525" y="785"/>
                  <a:pt x="566" y="772"/>
                </a:cubicBezTo>
                <a:cubicBezTo>
                  <a:pt x="774" y="704"/>
                  <a:pt x="884" y="478"/>
                  <a:pt x="816" y="274"/>
                </a:cubicBezTo>
                <a:cubicBezTo>
                  <a:pt x="762" y="107"/>
                  <a:pt x="608" y="0"/>
                  <a:pt x="441" y="0"/>
                </a:cubicBezTo>
                <a:close/>
              </a:path>
            </a:pathLst>
          </a:custGeom>
          <a:solidFill>
            <a:srgbClr val="D530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50" name="Google Shape;150;p9"/>
          <p:cNvGrpSpPr/>
          <p:nvPr/>
        </p:nvGrpSpPr>
        <p:grpSpPr>
          <a:xfrm>
            <a:off x="6297296" y="2954262"/>
            <a:ext cx="3380278" cy="2217452"/>
            <a:chOff x="6342975" y="3306025"/>
            <a:chExt cx="2801026" cy="1837465"/>
          </a:xfrm>
        </p:grpSpPr>
        <p:sp>
          <p:nvSpPr>
            <p:cNvPr id="151" name="Google Shape;151;p9"/>
            <p:cNvSpPr/>
            <p:nvPr/>
          </p:nvSpPr>
          <p:spPr>
            <a:xfrm>
              <a:off x="6392681" y="3306025"/>
              <a:ext cx="2751321" cy="1837465"/>
            </a:xfrm>
            <a:custGeom>
              <a:avLst/>
              <a:gdLst/>
              <a:ahLst/>
              <a:cxnLst/>
              <a:rect l="l" t="t" r="r" b="b"/>
              <a:pathLst>
                <a:path w="23414" h="15637" extrusionOk="0">
                  <a:moveTo>
                    <a:pt x="20178" y="0"/>
                  </a:moveTo>
                  <a:cubicBezTo>
                    <a:pt x="20063" y="108"/>
                    <a:pt x="19956" y="219"/>
                    <a:pt x="19852" y="344"/>
                  </a:cubicBezTo>
                  <a:cubicBezTo>
                    <a:pt x="19455" y="831"/>
                    <a:pt x="19208" y="1428"/>
                    <a:pt x="18857" y="1954"/>
                  </a:cubicBezTo>
                  <a:cubicBezTo>
                    <a:pt x="18510" y="2480"/>
                    <a:pt x="18002" y="2967"/>
                    <a:pt x="17372" y="3028"/>
                  </a:cubicBezTo>
                  <a:cubicBezTo>
                    <a:pt x="17319" y="3034"/>
                    <a:pt x="17265" y="3036"/>
                    <a:pt x="17211" y="3036"/>
                  </a:cubicBezTo>
                  <a:cubicBezTo>
                    <a:pt x="16771" y="3036"/>
                    <a:pt x="16318" y="2868"/>
                    <a:pt x="15889" y="2868"/>
                  </a:cubicBezTo>
                  <a:cubicBezTo>
                    <a:pt x="15734" y="2868"/>
                    <a:pt x="15583" y="2890"/>
                    <a:pt x="15436" y="2949"/>
                  </a:cubicBezTo>
                  <a:cubicBezTo>
                    <a:pt x="14820" y="3200"/>
                    <a:pt x="14627" y="3955"/>
                    <a:pt x="14255" y="4506"/>
                  </a:cubicBezTo>
                  <a:cubicBezTo>
                    <a:pt x="13893" y="5039"/>
                    <a:pt x="13303" y="5411"/>
                    <a:pt x="12669" y="5512"/>
                  </a:cubicBezTo>
                  <a:cubicBezTo>
                    <a:pt x="12236" y="5580"/>
                    <a:pt x="11793" y="5526"/>
                    <a:pt x="11363" y="5608"/>
                  </a:cubicBezTo>
                  <a:cubicBezTo>
                    <a:pt x="10522" y="5769"/>
                    <a:pt x="9817" y="6492"/>
                    <a:pt x="9681" y="7340"/>
                  </a:cubicBezTo>
                  <a:cubicBezTo>
                    <a:pt x="9545" y="8171"/>
                    <a:pt x="9914" y="9012"/>
                    <a:pt x="9842" y="9849"/>
                  </a:cubicBezTo>
                  <a:cubicBezTo>
                    <a:pt x="9771" y="10758"/>
                    <a:pt x="9144" y="11599"/>
                    <a:pt x="8296" y="11929"/>
                  </a:cubicBezTo>
                  <a:cubicBezTo>
                    <a:pt x="7441" y="12261"/>
                    <a:pt x="6414" y="12111"/>
                    <a:pt x="5651" y="12623"/>
                  </a:cubicBezTo>
                  <a:cubicBezTo>
                    <a:pt x="5637" y="12634"/>
                    <a:pt x="5626" y="12641"/>
                    <a:pt x="5612" y="12651"/>
                  </a:cubicBezTo>
                  <a:cubicBezTo>
                    <a:pt x="5526" y="12719"/>
                    <a:pt x="5447" y="12809"/>
                    <a:pt x="5376" y="12916"/>
                  </a:cubicBezTo>
                  <a:cubicBezTo>
                    <a:pt x="5140" y="13263"/>
                    <a:pt x="4864" y="13582"/>
                    <a:pt x="4560" y="13865"/>
                  </a:cubicBezTo>
                  <a:cubicBezTo>
                    <a:pt x="4460" y="13990"/>
                    <a:pt x="4356" y="14108"/>
                    <a:pt x="4238" y="14215"/>
                  </a:cubicBezTo>
                  <a:cubicBezTo>
                    <a:pt x="3976" y="14452"/>
                    <a:pt x="3672" y="14623"/>
                    <a:pt x="3343" y="14742"/>
                  </a:cubicBezTo>
                  <a:cubicBezTo>
                    <a:pt x="2742" y="15067"/>
                    <a:pt x="2083" y="15293"/>
                    <a:pt x="1400" y="15407"/>
                  </a:cubicBezTo>
                  <a:lnTo>
                    <a:pt x="0" y="15636"/>
                  </a:lnTo>
                  <a:lnTo>
                    <a:pt x="23413" y="15636"/>
                  </a:lnTo>
                  <a:lnTo>
                    <a:pt x="23413" y="0"/>
                  </a:ln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6392681" y="3306025"/>
              <a:ext cx="2751321" cy="1837465"/>
            </a:xfrm>
            <a:custGeom>
              <a:avLst/>
              <a:gdLst/>
              <a:ahLst/>
              <a:cxnLst/>
              <a:rect l="l" t="t" r="r" b="b"/>
              <a:pathLst>
                <a:path w="23414" h="15637" extrusionOk="0">
                  <a:moveTo>
                    <a:pt x="20178" y="0"/>
                  </a:moveTo>
                  <a:cubicBezTo>
                    <a:pt x="20063" y="108"/>
                    <a:pt x="19956" y="219"/>
                    <a:pt x="19852" y="344"/>
                  </a:cubicBezTo>
                  <a:cubicBezTo>
                    <a:pt x="19455" y="831"/>
                    <a:pt x="19208" y="1428"/>
                    <a:pt x="18857" y="1954"/>
                  </a:cubicBezTo>
                  <a:cubicBezTo>
                    <a:pt x="18510" y="2480"/>
                    <a:pt x="18002" y="2967"/>
                    <a:pt x="17372" y="3028"/>
                  </a:cubicBezTo>
                  <a:cubicBezTo>
                    <a:pt x="17319" y="3034"/>
                    <a:pt x="17265" y="3036"/>
                    <a:pt x="17211" y="3036"/>
                  </a:cubicBezTo>
                  <a:cubicBezTo>
                    <a:pt x="16771" y="3036"/>
                    <a:pt x="16318" y="2868"/>
                    <a:pt x="15889" y="2868"/>
                  </a:cubicBezTo>
                  <a:cubicBezTo>
                    <a:pt x="15734" y="2868"/>
                    <a:pt x="15583" y="2890"/>
                    <a:pt x="15436" y="2949"/>
                  </a:cubicBezTo>
                  <a:cubicBezTo>
                    <a:pt x="14820" y="3200"/>
                    <a:pt x="14627" y="3955"/>
                    <a:pt x="14255" y="4506"/>
                  </a:cubicBezTo>
                  <a:cubicBezTo>
                    <a:pt x="13893" y="5039"/>
                    <a:pt x="13303" y="5411"/>
                    <a:pt x="12669" y="5512"/>
                  </a:cubicBezTo>
                  <a:cubicBezTo>
                    <a:pt x="12236" y="5580"/>
                    <a:pt x="11793" y="5526"/>
                    <a:pt x="11363" y="5608"/>
                  </a:cubicBezTo>
                  <a:cubicBezTo>
                    <a:pt x="10522" y="5769"/>
                    <a:pt x="9817" y="6492"/>
                    <a:pt x="9681" y="7340"/>
                  </a:cubicBezTo>
                  <a:cubicBezTo>
                    <a:pt x="9545" y="8171"/>
                    <a:pt x="9914" y="9012"/>
                    <a:pt x="9842" y="9849"/>
                  </a:cubicBezTo>
                  <a:cubicBezTo>
                    <a:pt x="9771" y="10758"/>
                    <a:pt x="9144" y="11599"/>
                    <a:pt x="8296" y="11929"/>
                  </a:cubicBezTo>
                  <a:cubicBezTo>
                    <a:pt x="7441" y="12261"/>
                    <a:pt x="6414" y="12111"/>
                    <a:pt x="5651" y="12623"/>
                  </a:cubicBezTo>
                  <a:cubicBezTo>
                    <a:pt x="5637" y="12634"/>
                    <a:pt x="5626" y="12641"/>
                    <a:pt x="5612" y="12651"/>
                  </a:cubicBezTo>
                  <a:cubicBezTo>
                    <a:pt x="5526" y="12719"/>
                    <a:pt x="5447" y="12809"/>
                    <a:pt x="5376" y="12916"/>
                  </a:cubicBezTo>
                  <a:cubicBezTo>
                    <a:pt x="5140" y="13263"/>
                    <a:pt x="4864" y="13582"/>
                    <a:pt x="4560" y="13865"/>
                  </a:cubicBezTo>
                  <a:cubicBezTo>
                    <a:pt x="4191" y="14208"/>
                    <a:pt x="3783" y="14502"/>
                    <a:pt x="3343" y="14742"/>
                  </a:cubicBezTo>
                  <a:cubicBezTo>
                    <a:pt x="2742" y="15067"/>
                    <a:pt x="2083" y="15293"/>
                    <a:pt x="1400" y="15407"/>
                  </a:cubicBezTo>
                  <a:lnTo>
                    <a:pt x="0" y="15636"/>
                  </a:lnTo>
                  <a:lnTo>
                    <a:pt x="4839" y="15636"/>
                  </a:lnTo>
                  <a:cubicBezTo>
                    <a:pt x="5064" y="15321"/>
                    <a:pt x="5254" y="14974"/>
                    <a:pt x="5412" y="14616"/>
                  </a:cubicBezTo>
                  <a:cubicBezTo>
                    <a:pt x="5694" y="13972"/>
                    <a:pt x="6006" y="13228"/>
                    <a:pt x="6700" y="12938"/>
                  </a:cubicBezTo>
                  <a:cubicBezTo>
                    <a:pt x="6963" y="12828"/>
                    <a:pt x="7245" y="12802"/>
                    <a:pt x="7532" y="12802"/>
                  </a:cubicBezTo>
                  <a:cubicBezTo>
                    <a:pt x="7779" y="12802"/>
                    <a:pt x="8029" y="12821"/>
                    <a:pt x="8276" y="12821"/>
                  </a:cubicBezTo>
                  <a:cubicBezTo>
                    <a:pt x="8311" y="12821"/>
                    <a:pt x="8347" y="12821"/>
                    <a:pt x="8382" y="12820"/>
                  </a:cubicBezTo>
                  <a:cubicBezTo>
                    <a:pt x="9760" y="12777"/>
                    <a:pt x="11127" y="11725"/>
                    <a:pt x="11245" y="10350"/>
                  </a:cubicBezTo>
                  <a:cubicBezTo>
                    <a:pt x="11292" y="9810"/>
                    <a:pt x="11152" y="9269"/>
                    <a:pt x="11120" y="8729"/>
                  </a:cubicBezTo>
                  <a:cubicBezTo>
                    <a:pt x="11084" y="8185"/>
                    <a:pt x="11181" y="7584"/>
                    <a:pt x="11592" y="7226"/>
                  </a:cubicBezTo>
                  <a:cubicBezTo>
                    <a:pt x="11989" y="6879"/>
                    <a:pt x="12566" y="6854"/>
                    <a:pt x="13085" y="6743"/>
                  </a:cubicBezTo>
                  <a:cubicBezTo>
                    <a:pt x="14180" y="6507"/>
                    <a:pt x="15164" y="5794"/>
                    <a:pt x="15722" y="4825"/>
                  </a:cubicBezTo>
                  <a:cubicBezTo>
                    <a:pt x="15822" y="4649"/>
                    <a:pt x="15915" y="4467"/>
                    <a:pt x="16055" y="4320"/>
                  </a:cubicBezTo>
                  <a:cubicBezTo>
                    <a:pt x="16527" y="3830"/>
                    <a:pt x="17336" y="3980"/>
                    <a:pt x="17991" y="3790"/>
                  </a:cubicBezTo>
                  <a:cubicBezTo>
                    <a:pt x="18990" y="3500"/>
                    <a:pt x="19534" y="2459"/>
                    <a:pt x="20271" y="1729"/>
                  </a:cubicBezTo>
                  <a:cubicBezTo>
                    <a:pt x="21116" y="884"/>
                    <a:pt x="22229" y="448"/>
                    <a:pt x="23413" y="183"/>
                  </a:cubicBezTo>
                  <a:lnTo>
                    <a:pt x="23413" y="0"/>
                  </a:ln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7189969" y="4975581"/>
              <a:ext cx="70387" cy="70269"/>
            </a:xfrm>
            <a:custGeom>
              <a:avLst/>
              <a:gdLst/>
              <a:ahLst/>
              <a:cxnLst/>
              <a:rect l="l" t="t" r="r" b="b"/>
              <a:pathLst>
                <a:path w="599" h="598" extrusionOk="0">
                  <a:moveTo>
                    <a:pt x="298" y="0"/>
                  </a:moveTo>
                  <a:cubicBezTo>
                    <a:pt x="133" y="0"/>
                    <a:pt x="1" y="136"/>
                    <a:pt x="1" y="301"/>
                  </a:cubicBezTo>
                  <a:cubicBezTo>
                    <a:pt x="1" y="466"/>
                    <a:pt x="133" y="598"/>
                    <a:pt x="298" y="598"/>
                  </a:cubicBezTo>
                  <a:cubicBezTo>
                    <a:pt x="462" y="598"/>
                    <a:pt x="598" y="466"/>
                    <a:pt x="598" y="301"/>
                  </a:cubicBezTo>
                  <a:cubicBezTo>
                    <a:pt x="598" y="136"/>
                    <a:pt x="462" y="0"/>
                    <a:pt x="298"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9030253" y="4940681"/>
              <a:ext cx="70387" cy="70269"/>
            </a:xfrm>
            <a:custGeom>
              <a:avLst/>
              <a:gdLst/>
              <a:ahLst/>
              <a:cxnLst/>
              <a:rect l="l" t="t" r="r" b="b"/>
              <a:pathLst>
                <a:path w="599" h="598" extrusionOk="0">
                  <a:moveTo>
                    <a:pt x="301" y="0"/>
                  </a:moveTo>
                  <a:cubicBezTo>
                    <a:pt x="137" y="0"/>
                    <a:pt x="1" y="133"/>
                    <a:pt x="1" y="297"/>
                  </a:cubicBezTo>
                  <a:cubicBezTo>
                    <a:pt x="1" y="462"/>
                    <a:pt x="137" y="598"/>
                    <a:pt x="301" y="598"/>
                  </a:cubicBezTo>
                  <a:cubicBezTo>
                    <a:pt x="466" y="598"/>
                    <a:pt x="599" y="462"/>
                    <a:pt x="599" y="297"/>
                  </a:cubicBezTo>
                  <a:cubicBezTo>
                    <a:pt x="599" y="133"/>
                    <a:pt x="466" y="0"/>
                    <a:pt x="301"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8207348" y="4997437"/>
              <a:ext cx="70269" cy="70387"/>
            </a:xfrm>
            <a:custGeom>
              <a:avLst/>
              <a:gdLst/>
              <a:ahLst/>
              <a:cxnLst/>
              <a:rect l="l" t="t" r="r" b="b"/>
              <a:pathLst>
                <a:path w="598" h="599" extrusionOk="0">
                  <a:moveTo>
                    <a:pt x="301" y="0"/>
                  </a:moveTo>
                  <a:cubicBezTo>
                    <a:pt x="136" y="0"/>
                    <a:pt x="0" y="136"/>
                    <a:pt x="0" y="301"/>
                  </a:cubicBezTo>
                  <a:cubicBezTo>
                    <a:pt x="0" y="466"/>
                    <a:pt x="136" y="598"/>
                    <a:pt x="301" y="598"/>
                  </a:cubicBezTo>
                  <a:cubicBezTo>
                    <a:pt x="465" y="598"/>
                    <a:pt x="598" y="466"/>
                    <a:pt x="598" y="301"/>
                  </a:cubicBezTo>
                  <a:cubicBezTo>
                    <a:pt x="598" y="136"/>
                    <a:pt x="465" y="0"/>
                    <a:pt x="301"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7366582" y="5020586"/>
              <a:ext cx="46063" cy="45475"/>
            </a:xfrm>
            <a:custGeom>
              <a:avLst/>
              <a:gdLst/>
              <a:ahLst/>
              <a:cxnLst/>
              <a:rect l="l" t="t" r="r" b="b"/>
              <a:pathLst>
                <a:path w="392" h="387" extrusionOk="0">
                  <a:moveTo>
                    <a:pt x="198" y="0"/>
                  </a:moveTo>
                  <a:cubicBezTo>
                    <a:pt x="90" y="0"/>
                    <a:pt x="1" y="86"/>
                    <a:pt x="1" y="193"/>
                  </a:cubicBezTo>
                  <a:cubicBezTo>
                    <a:pt x="1" y="301"/>
                    <a:pt x="90" y="387"/>
                    <a:pt x="198" y="387"/>
                  </a:cubicBezTo>
                  <a:cubicBezTo>
                    <a:pt x="305" y="387"/>
                    <a:pt x="391" y="301"/>
                    <a:pt x="391" y="193"/>
                  </a:cubicBezTo>
                  <a:cubicBezTo>
                    <a:pt x="391" y="86"/>
                    <a:pt x="305" y="0"/>
                    <a:pt x="198"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8857869" y="4997437"/>
              <a:ext cx="45945" cy="45945"/>
            </a:xfrm>
            <a:custGeom>
              <a:avLst/>
              <a:gdLst/>
              <a:ahLst/>
              <a:cxnLst/>
              <a:rect l="l" t="t" r="r" b="b"/>
              <a:pathLst>
                <a:path w="391" h="391" extrusionOk="0">
                  <a:moveTo>
                    <a:pt x="194" y="0"/>
                  </a:moveTo>
                  <a:cubicBezTo>
                    <a:pt x="86" y="0"/>
                    <a:pt x="1" y="90"/>
                    <a:pt x="1" y="197"/>
                  </a:cubicBezTo>
                  <a:cubicBezTo>
                    <a:pt x="1" y="305"/>
                    <a:pt x="86" y="390"/>
                    <a:pt x="194" y="390"/>
                  </a:cubicBezTo>
                  <a:cubicBezTo>
                    <a:pt x="301" y="390"/>
                    <a:pt x="391" y="305"/>
                    <a:pt x="391" y="197"/>
                  </a:cubicBezTo>
                  <a:cubicBezTo>
                    <a:pt x="391" y="90"/>
                    <a:pt x="301" y="0"/>
                    <a:pt x="194"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7389379" y="4536923"/>
              <a:ext cx="63572" cy="48883"/>
            </a:xfrm>
            <a:custGeom>
              <a:avLst/>
              <a:gdLst/>
              <a:ahLst/>
              <a:cxnLst/>
              <a:rect l="l" t="t" r="r" b="b"/>
              <a:pathLst>
                <a:path w="541" h="416" extrusionOk="0">
                  <a:moveTo>
                    <a:pt x="272" y="1"/>
                  </a:moveTo>
                  <a:cubicBezTo>
                    <a:pt x="0" y="1"/>
                    <a:pt x="0" y="416"/>
                    <a:pt x="272" y="416"/>
                  </a:cubicBezTo>
                  <a:cubicBezTo>
                    <a:pt x="541" y="416"/>
                    <a:pt x="541" y="1"/>
                    <a:pt x="272" y="1"/>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6491504" y="5018824"/>
              <a:ext cx="63572" cy="49001"/>
            </a:xfrm>
            <a:custGeom>
              <a:avLst/>
              <a:gdLst/>
              <a:ahLst/>
              <a:cxnLst/>
              <a:rect l="l" t="t" r="r" b="b"/>
              <a:pathLst>
                <a:path w="541" h="417" extrusionOk="0">
                  <a:moveTo>
                    <a:pt x="272" y="1"/>
                  </a:moveTo>
                  <a:cubicBezTo>
                    <a:pt x="4" y="1"/>
                    <a:pt x="0" y="416"/>
                    <a:pt x="272" y="416"/>
                  </a:cubicBezTo>
                  <a:cubicBezTo>
                    <a:pt x="541" y="416"/>
                    <a:pt x="541" y="1"/>
                    <a:pt x="272" y="1"/>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415924" y="3555377"/>
              <a:ext cx="63572" cy="48883"/>
            </a:xfrm>
            <a:custGeom>
              <a:avLst/>
              <a:gdLst/>
              <a:ahLst/>
              <a:cxnLst/>
              <a:rect l="l" t="t" r="r" b="b"/>
              <a:pathLst>
                <a:path w="541" h="416" extrusionOk="0">
                  <a:moveTo>
                    <a:pt x="269" y="1"/>
                  </a:moveTo>
                  <a:cubicBezTo>
                    <a:pt x="0" y="1"/>
                    <a:pt x="0" y="416"/>
                    <a:pt x="269" y="416"/>
                  </a:cubicBezTo>
                  <a:cubicBezTo>
                    <a:pt x="541" y="416"/>
                    <a:pt x="541" y="1"/>
                    <a:pt x="269" y="1"/>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7409943" y="4424585"/>
              <a:ext cx="99764" cy="77085"/>
            </a:xfrm>
            <a:custGeom>
              <a:avLst/>
              <a:gdLst/>
              <a:ahLst/>
              <a:cxnLst/>
              <a:rect l="l" t="t" r="r" b="b"/>
              <a:pathLst>
                <a:path w="849" h="656" extrusionOk="0">
                  <a:moveTo>
                    <a:pt x="423" y="1"/>
                  </a:moveTo>
                  <a:cubicBezTo>
                    <a:pt x="4" y="1"/>
                    <a:pt x="1" y="656"/>
                    <a:pt x="423" y="656"/>
                  </a:cubicBezTo>
                  <a:cubicBezTo>
                    <a:pt x="849" y="656"/>
                    <a:pt x="849" y="1"/>
                    <a:pt x="423" y="1"/>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6342975" y="5007543"/>
              <a:ext cx="99411" cy="77085"/>
            </a:xfrm>
            <a:custGeom>
              <a:avLst/>
              <a:gdLst/>
              <a:ahLst/>
              <a:cxnLst/>
              <a:rect l="l" t="t" r="r" b="b"/>
              <a:pathLst>
                <a:path w="846" h="656" extrusionOk="0">
                  <a:moveTo>
                    <a:pt x="423" y="0"/>
                  </a:moveTo>
                  <a:cubicBezTo>
                    <a:pt x="1" y="0"/>
                    <a:pt x="1" y="655"/>
                    <a:pt x="423" y="655"/>
                  </a:cubicBezTo>
                  <a:cubicBezTo>
                    <a:pt x="846" y="655"/>
                    <a:pt x="846" y="0"/>
                    <a:pt x="423"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9"/>
          <p:cNvSpPr/>
          <p:nvPr/>
        </p:nvSpPr>
        <p:spPr>
          <a:xfrm>
            <a:off x="264844" y="1072300"/>
            <a:ext cx="67906" cy="60772"/>
          </a:xfrm>
          <a:custGeom>
            <a:avLst/>
            <a:gdLst/>
            <a:ahLst/>
            <a:cxnLst/>
            <a:rect l="l" t="t" r="r" b="b"/>
            <a:pathLst>
              <a:path w="885" h="792" extrusionOk="0">
                <a:moveTo>
                  <a:pt x="441" y="0"/>
                </a:moveTo>
                <a:cubicBezTo>
                  <a:pt x="401" y="0"/>
                  <a:pt x="360" y="7"/>
                  <a:pt x="319" y="20"/>
                </a:cubicBezTo>
                <a:cubicBezTo>
                  <a:pt x="111" y="92"/>
                  <a:pt x="0" y="313"/>
                  <a:pt x="68" y="521"/>
                </a:cubicBezTo>
                <a:cubicBezTo>
                  <a:pt x="123" y="687"/>
                  <a:pt x="276" y="792"/>
                  <a:pt x="442" y="792"/>
                </a:cubicBezTo>
                <a:cubicBezTo>
                  <a:pt x="483" y="792"/>
                  <a:pt x="525" y="785"/>
                  <a:pt x="566" y="772"/>
                </a:cubicBezTo>
                <a:cubicBezTo>
                  <a:pt x="774" y="704"/>
                  <a:pt x="884" y="478"/>
                  <a:pt x="816" y="274"/>
                </a:cubicBezTo>
                <a:cubicBezTo>
                  <a:pt x="762" y="107"/>
                  <a:pt x="608" y="0"/>
                  <a:pt x="441" y="0"/>
                </a:cubicBezTo>
                <a:close/>
              </a:path>
            </a:pathLst>
          </a:custGeom>
          <a:solidFill>
            <a:srgbClr val="D530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907">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body slide 1 1">
  <p:cSld name="TITLE_AND_BODY_4_2">
    <p:spTree>
      <p:nvGrpSpPr>
        <p:cNvPr id="1" name="Shape 164"/>
        <p:cNvGrpSpPr/>
        <p:nvPr/>
      </p:nvGrpSpPr>
      <p:grpSpPr>
        <a:xfrm>
          <a:off x="0" y="0"/>
          <a:ext cx="0" cy="0"/>
          <a:chOff x="0" y="0"/>
          <a:chExt cx="0" cy="0"/>
        </a:xfrm>
      </p:grpSpPr>
      <p:sp>
        <p:nvSpPr>
          <p:cNvPr id="165" name="Google Shape;165;p10"/>
          <p:cNvSpPr txBox="1">
            <a:spLocks noGrp="1"/>
          </p:cNvSpPr>
          <p:nvPr>
            <p:ph type="title"/>
          </p:nvPr>
        </p:nvSpPr>
        <p:spPr>
          <a:xfrm>
            <a:off x="1256675" y="519250"/>
            <a:ext cx="7047300" cy="482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434343"/>
              </a:buClr>
              <a:buSzPts val="2400"/>
              <a:buNone/>
              <a:defRPr b="0">
                <a:solidFill>
                  <a:srgbClr val="434343"/>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6" name="Google Shape;166;p10"/>
          <p:cNvSpPr/>
          <p:nvPr/>
        </p:nvSpPr>
        <p:spPr>
          <a:xfrm rot="10800000">
            <a:off x="7664246" y="3376261"/>
            <a:ext cx="1479755" cy="1767238"/>
          </a:xfrm>
          <a:custGeom>
            <a:avLst/>
            <a:gdLst/>
            <a:ahLst/>
            <a:cxnLst/>
            <a:rect l="l" t="t" r="r" b="b"/>
            <a:pathLst>
              <a:path w="9821" h="11729" extrusionOk="0">
                <a:moveTo>
                  <a:pt x="0" y="0"/>
                </a:moveTo>
                <a:lnTo>
                  <a:pt x="0" y="11728"/>
                </a:lnTo>
                <a:cubicBezTo>
                  <a:pt x="713" y="11313"/>
                  <a:pt x="1343" y="10751"/>
                  <a:pt x="1826" y="10082"/>
                </a:cubicBezTo>
                <a:cubicBezTo>
                  <a:pt x="2828" y="8686"/>
                  <a:pt x="3178" y="6840"/>
                  <a:pt x="2753" y="5172"/>
                </a:cubicBezTo>
                <a:cubicBezTo>
                  <a:pt x="4900" y="4971"/>
                  <a:pt x="6879" y="3776"/>
                  <a:pt x="8307" y="2158"/>
                </a:cubicBezTo>
                <a:cubicBezTo>
                  <a:pt x="8894" y="1496"/>
                  <a:pt x="9391" y="770"/>
                  <a:pt x="9821" y="0"/>
                </a:cubicBez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10"/>
          <p:cNvSpPr/>
          <p:nvPr/>
        </p:nvSpPr>
        <p:spPr>
          <a:xfrm rot="10800000">
            <a:off x="8287578" y="4092408"/>
            <a:ext cx="856422" cy="1051091"/>
          </a:xfrm>
          <a:custGeom>
            <a:avLst/>
            <a:gdLst/>
            <a:ahLst/>
            <a:cxnLst/>
            <a:rect l="l" t="t" r="r" b="b"/>
            <a:pathLst>
              <a:path w="5684" h="6976" extrusionOk="0">
                <a:moveTo>
                  <a:pt x="0" y="0"/>
                </a:moveTo>
                <a:lnTo>
                  <a:pt x="0" y="6976"/>
                </a:lnTo>
                <a:cubicBezTo>
                  <a:pt x="970" y="6210"/>
                  <a:pt x="1550" y="4724"/>
                  <a:pt x="1382" y="3361"/>
                </a:cubicBezTo>
                <a:cubicBezTo>
                  <a:pt x="2667" y="3028"/>
                  <a:pt x="3826" y="2595"/>
                  <a:pt x="4764" y="1597"/>
                </a:cubicBezTo>
                <a:cubicBezTo>
                  <a:pt x="5183" y="1149"/>
                  <a:pt x="5537" y="591"/>
                  <a:pt x="5684" y="0"/>
                </a:cubicBezTo>
                <a:close/>
              </a:path>
            </a:pathLst>
          </a:custGeom>
          <a:solidFill>
            <a:srgbClr val="423A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8" name="Google Shape;168;p10"/>
          <p:cNvSpPr/>
          <p:nvPr/>
        </p:nvSpPr>
        <p:spPr>
          <a:xfrm rot="10800000">
            <a:off x="8404053" y="4139717"/>
            <a:ext cx="194820" cy="173424"/>
          </a:xfrm>
          <a:custGeom>
            <a:avLst/>
            <a:gdLst/>
            <a:ahLst/>
            <a:cxnLst/>
            <a:rect l="l" t="t" r="r" b="b"/>
            <a:pathLst>
              <a:path w="1293" h="1151" extrusionOk="0">
                <a:moveTo>
                  <a:pt x="647" y="0"/>
                </a:moveTo>
                <a:cubicBezTo>
                  <a:pt x="587" y="0"/>
                  <a:pt x="526" y="9"/>
                  <a:pt x="466" y="29"/>
                </a:cubicBezTo>
                <a:cubicBezTo>
                  <a:pt x="165" y="126"/>
                  <a:pt x="1" y="455"/>
                  <a:pt x="101" y="756"/>
                </a:cubicBezTo>
                <a:cubicBezTo>
                  <a:pt x="181" y="997"/>
                  <a:pt x="406" y="1150"/>
                  <a:pt x="647" y="1150"/>
                </a:cubicBezTo>
                <a:cubicBezTo>
                  <a:pt x="707" y="1150"/>
                  <a:pt x="768" y="1141"/>
                  <a:pt x="827" y="1121"/>
                </a:cubicBezTo>
                <a:cubicBezTo>
                  <a:pt x="1128" y="1021"/>
                  <a:pt x="1293" y="695"/>
                  <a:pt x="1192" y="394"/>
                </a:cubicBezTo>
                <a:cubicBezTo>
                  <a:pt x="1115" y="154"/>
                  <a:pt x="888" y="0"/>
                  <a:pt x="647" y="0"/>
                </a:cubicBezTo>
                <a:close/>
              </a:path>
            </a:pathLst>
          </a:custGeom>
          <a:solidFill>
            <a:srgbClr val="423A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9" name="Google Shape;169;p10"/>
          <p:cNvSpPr/>
          <p:nvPr/>
        </p:nvSpPr>
        <p:spPr>
          <a:xfrm rot="10800000">
            <a:off x="8700732" y="4857563"/>
            <a:ext cx="133948" cy="119483"/>
          </a:xfrm>
          <a:custGeom>
            <a:avLst/>
            <a:gdLst/>
            <a:ahLst/>
            <a:cxnLst/>
            <a:rect l="l" t="t" r="r" b="b"/>
            <a:pathLst>
              <a:path w="889" h="793" extrusionOk="0">
                <a:moveTo>
                  <a:pt x="446" y="1"/>
                </a:moveTo>
                <a:cubicBezTo>
                  <a:pt x="405" y="1"/>
                  <a:pt x="363" y="7"/>
                  <a:pt x="323" y="21"/>
                </a:cubicBezTo>
                <a:cubicBezTo>
                  <a:pt x="115" y="89"/>
                  <a:pt x="1" y="311"/>
                  <a:pt x="72" y="518"/>
                </a:cubicBezTo>
                <a:cubicBezTo>
                  <a:pt x="124" y="685"/>
                  <a:pt x="280" y="792"/>
                  <a:pt x="447" y="792"/>
                </a:cubicBezTo>
                <a:cubicBezTo>
                  <a:pt x="488" y="792"/>
                  <a:pt x="529" y="786"/>
                  <a:pt x="570" y="772"/>
                </a:cubicBezTo>
                <a:cubicBezTo>
                  <a:pt x="777" y="701"/>
                  <a:pt x="888" y="479"/>
                  <a:pt x="820" y="271"/>
                </a:cubicBezTo>
                <a:cubicBezTo>
                  <a:pt x="766" y="105"/>
                  <a:pt x="610" y="1"/>
                  <a:pt x="446" y="1"/>
                </a:cubicBezTo>
                <a:close/>
              </a:path>
            </a:pathLst>
          </a:custGeom>
          <a:solidFill>
            <a:srgbClr val="785C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0" name="Google Shape;170;p10"/>
          <p:cNvSpPr/>
          <p:nvPr/>
        </p:nvSpPr>
        <p:spPr>
          <a:xfrm rot="10800000">
            <a:off x="8220686" y="4284062"/>
            <a:ext cx="133345" cy="119333"/>
          </a:xfrm>
          <a:custGeom>
            <a:avLst/>
            <a:gdLst/>
            <a:ahLst/>
            <a:cxnLst/>
            <a:rect l="l" t="t" r="r" b="b"/>
            <a:pathLst>
              <a:path w="885" h="792" extrusionOk="0">
                <a:moveTo>
                  <a:pt x="441" y="0"/>
                </a:moveTo>
                <a:cubicBezTo>
                  <a:pt x="401" y="0"/>
                  <a:pt x="360" y="7"/>
                  <a:pt x="319" y="20"/>
                </a:cubicBezTo>
                <a:cubicBezTo>
                  <a:pt x="111" y="92"/>
                  <a:pt x="0" y="313"/>
                  <a:pt x="68" y="521"/>
                </a:cubicBezTo>
                <a:cubicBezTo>
                  <a:pt x="123" y="687"/>
                  <a:pt x="276" y="792"/>
                  <a:pt x="442" y="792"/>
                </a:cubicBezTo>
                <a:cubicBezTo>
                  <a:pt x="483" y="792"/>
                  <a:pt x="525" y="785"/>
                  <a:pt x="566" y="772"/>
                </a:cubicBezTo>
                <a:cubicBezTo>
                  <a:pt x="774" y="704"/>
                  <a:pt x="884" y="478"/>
                  <a:pt x="816" y="274"/>
                </a:cubicBezTo>
                <a:cubicBezTo>
                  <a:pt x="762" y="107"/>
                  <a:pt x="608" y="0"/>
                  <a:pt x="441" y="0"/>
                </a:cubicBezTo>
                <a:close/>
              </a:path>
            </a:pathLst>
          </a:custGeom>
          <a:solidFill>
            <a:srgbClr val="423A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1" name="Google Shape;171;p10"/>
          <p:cNvSpPr/>
          <p:nvPr/>
        </p:nvSpPr>
        <p:spPr>
          <a:xfrm rot="10800000">
            <a:off x="-350258" y="-183939"/>
            <a:ext cx="2478372" cy="1655176"/>
          </a:xfrm>
          <a:custGeom>
            <a:avLst/>
            <a:gdLst/>
            <a:ahLst/>
            <a:cxnLst/>
            <a:rect l="l" t="t" r="r" b="b"/>
            <a:pathLst>
              <a:path w="23414" h="15637" extrusionOk="0">
                <a:moveTo>
                  <a:pt x="20178" y="0"/>
                </a:moveTo>
                <a:cubicBezTo>
                  <a:pt x="20063" y="108"/>
                  <a:pt x="19956" y="219"/>
                  <a:pt x="19852" y="344"/>
                </a:cubicBezTo>
                <a:cubicBezTo>
                  <a:pt x="19455" y="831"/>
                  <a:pt x="19208" y="1428"/>
                  <a:pt x="18857" y="1954"/>
                </a:cubicBezTo>
                <a:cubicBezTo>
                  <a:pt x="18510" y="2480"/>
                  <a:pt x="18002" y="2967"/>
                  <a:pt x="17372" y="3028"/>
                </a:cubicBezTo>
                <a:cubicBezTo>
                  <a:pt x="17319" y="3034"/>
                  <a:pt x="17265" y="3036"/>
                  <a:pt x="17211" y="3036"/>
                </a:cubicBezTo>
                <a:cubicBezTo>
                  <a:pt x="16771" y="3036"/>
                  <a:pt x="16318" y="2868"/>
                  <a:pt x="15889" y="2868"/>
                </a:cubicBezTo>
                <a:cubicBezTo>
                  <a:pt x="15734" y="2868"/>
                  <a:pt x="15583" y="2890"/>
                  <a:pt x="15436" y="2949"/>
                </a:cubicBezTo>
                <a:cubicBezTo>
                  <a:pt x="14820" y="3200"/>
                  <a:pt x="14627" y="3955"/>
                  <a:pt x="14255" y="4506"/>
                </a:cubicBezTo>
                <a:cubicBezTo>
                  <a:pt x="13893" y="5039"/>
                  <a:pt x="13303" y="5411"/>
                  <a:pt x="12669" y="5512"/>
                </a:cubicBezTo>
                <a:cubicBezTo>
                  <a:pt x="12236" y="5580"/>
                  <a:pt x="11793" y="5526"/>
                  <a:pt x="11363" y="5608"/>
                </a:cubicBezTo>
                <a:cubicBezTo>
                  <a:pt x="10522" y="5769"/>
                  <a:pt x="9817" y="6492"/>
                  <a:pt x="9681" y="7340"/>
                </a:cubicBezTo>
                <a:cubicBezTo>
                  <a:pt x="9545" y="8171"/>
                  <a:pt x="9914" y="9012"/>
                  <a:pt x="9842" y="9849"/>
                </a:cubicBezTo>
                <a:cubicBezTo>
                  <a:pt x="9771" y="10758"/>
                  <a:pt x="9144" y="11599"/>
                  <a:pt x="8296" y="11929"/>
                </a:cubicBezTo>
                <a:cubicBezTo>
                  <a:pt x="7441" y="12261"/>
                  <a:pt x="6414" y="12111"/>
                  <a:pt x="5651" y="12623"/>
                </a:cubicBezTo>
                <a:cubicBezTo>
                  <a:pt x="5637" y="12634"/>
                  <a:pt x="5626" y="12641"/>
                  <a:pt x="5612" y="12651"/>
                </a:cubicBezTo>
                <a:cubicBezTo>
                  <a:pt x="5526" y="12719"/>
                  <a:pt x="5447" y="12809"/>
                  <a:pt x="5376" y="12916"/>
                </a:cubicBezTo>
                <a:cubicBezTo>
                  <a:pt x="5140" y="13263"/>
                  <a:pt x="4864" y="13582"/>
                  <a:pt x="4560" y="13865"/>
                </a:cubicBezTo>
                <a:cubicBezTo>
                  <a:pt x="4460" y="13990"/>
                  <a:pt x="4356" y="14108"/>
                  <a:pt x="4238" y="14215"/>
                </a:cubicBezTo>
                <a:cubicBezTo>
                  <a:pt x="3976" y="14452"/>
                  <a:pt x="3672" y="14623"/>
                  <a:pt x="3343" y="14742"/>
                </a:cubicBezTo>
                <a:cubicBezTo>
                  <a:pt x="2742" y="15067"/>
                  <a:pt x="2083" y="15293"/>
                  <a:pt x="1400" y="15407"/>
                </a:cubicBezTo>
                <a:lnTo>
                  <a:pt x="0" y="15636"/>
                </a:lnTo>
                <a:lnTo>
                  <a:pt x="23413" y="15636"/>
                </a:lnTo>
                <a:lnTo>
                  <a:pt x="23413" y="0"/>
                </a:lnTo>
                <a:close/>
              </a:path>
            </a:pathLst>
          </a:custGeom>
          <a:solidFill>
            <a:srgbClr val="F145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10"/>
          <p:cNvSpPr/>
          <p:nvPr/>
        </p:nvSpPr>
        <p:spPr>
          <a:xfrm rot="10800000">
            <a:off x="-350258" y="-183939"/>
            <a:ext cx="2478372" cy="1655176"/>
          </a:xfrm>
          <a:custGeom>
            <a:avLst/>
            <a:gdLst/>
            <a:ahLst/>
            <a:cxnLst/>
            <a:rect l="l" t="t" r="r" b="b"/>
            <a:pathLst>
              <a:path w="23414" h="15637" extrusionOk="0">
                <a:moveTo>
                  <a:pt x="20178" y="0"/>
                </a:moveTo>
                <a:cubicBezTo>
                  <a:pt x="20063" y="108"/>
                  <a:pt x="19956" y="219"/>
                  <a:pt x="19852" y="344"/>
                </a:cubicBezTo>
                <a:cubicBezTo>
                  <a:pt x="19455" y="831"/>
                  <a:pt x="19208" y="1428"/>
                  <a:pt x="18857" y="1954"/>
                </a:cubicBezTo>
                <a:cubicBezTo>
                  <a:pt x="18510" y="2480"/>
                  <a:pt x="18002" y="2967"/>
                  <a:pt x="17372" y="3028"/>
                </a:cubicBezTo>
                <a:cubicBezTo>
                  <a:pt x="17319" y="3034"/>
                  <a:pt x="17265" y="3036"/>
                  <a:pt x="17211" y="3036"/>
                </a:cubicBezTo>
                <a:cubicBezTo>
                  <a:pt x="16771" y="3036"/>
                  <a:pt x="16318" y="2868"/>
                  <a:pt x="15889" y="2868"/>
                </a:cubicBezTo>
                <a:cubicBezTo>
                  <a:pt x="15734" y="2868"/>
                  <a:pt x="15583" y="2890"/>
                  <a:pt x="15436" y="2949"/>
                </a:cubicBezTo>
                <a:cubicBezTo>
                  <a:pt x="14820" y="3200"/>
                  <a:pt x="14627" y="3955"/>
                  <a:pt x="14255" y="4506"/>
                </a:cubicBezTo>
                <a:cubicBezTo>
                  <a:pt x="13893" y="5039"/>
                  <a:pt x="13303" y="5411"/>
                  <a:pt x="12669" y="5512"/>
                </a:cubicBezTo>
                <a:cubicBezTo>
                  <a:pt x="12236" y="5580"/>
                  <a:pt x="11793" y="5526"/>
                  <a:pt x="11363" y="5608"/>
                </a:cubicBezTo>
                <a:cubicBezTo>
                  <a:pt x="10522" y="5769"/>
                  <a:pt x="9817" y="6492"/>
                  <a:pt x="9681" y="7340"/>
                </a:cubicBezTo>
                <a:cubicBezTo>
                  <a:pt x="9545" y="8171"/>
                  <a:pt x="9914" y="9012"/>
                  <a:pt x="9842" y="9849"/>
                </a:cubicBezTo>
                <a:cubicBezTo>
                  <a:pt x="9771" y="10758"/>
                  <a:pt x="9144" y="11599"/>
                  <a:pt x="8296" y="11929"/>
                </a:cubicBezTo>
                <a:cubicBezTo>
                  <a:pt x="7441" y="12261"/>
                  <a:pt x="6414" y="12111"/>
                  <a:pt x="5651" y="12623"/>
                </a:cubicBezTo>
                <a:cubicBezTo>
                  <a:pt x="5637" y="12634"/>
                  <a:pt x="5626" y="12641"/>
                  <a:pt x="5612" y="12651"/>
                </a:cubicBezTo>
                <a:cubicBezTo>
                  <a:pt x="5526" y="12719"/>
                  <a:pt x="5447" y="12809"/>
                  <a:pt x="5376" y="12916"/>
                </a:cubicBezTo>
                <a:cubicBezTo>
                  <a:pt x="5140" y="13263"/>
                  <a:pt x="4864" y="13582"/>
                  <a:pt x="4560" y="13865"/>
                </a:cubicBezTo>
                <a:cubicBezTo>
                  <a:pt x="4191" y="14208"/>
                  <a:pt x="3783" y="14502"/>
                  <a:pt x="3343" y="14742"/>
                </a:cubicBezTo>
                <a:cubicBezTo>
                  <a:pt x="2742" y="15067"/>
                  <a:pt x="2083" y="15293"/>
                  <a:pt x="1400" y="15407"/>
                </a:cubicBezTo>
                <a:lnTo>
                  <a:pt x="0" y="15636"/>
                </a:lnTo>
                <a:lnTo>
                  <a:pt x="4839" y="15636"/>
                </a:lnTo>
                <a:cubicBezTo>
                  <a:pt x="5064" y="15321"/>
                  <a:pt x="5254" y="14974"/>
                  <a:pt x="5412" y="14616"/>
                </a:cubicBezTo>
                <a:cubicBezTo>
                  <a:pt x="5694" y="13972"/>
                  <a:pt x="6006" y="13228"/>
                  <a:pt x="6700" y="12938"/>
                </a:cubicBezTo>
                <a:cubicBezTo>
                  <a:pt x="6963" y="12828"/>
                  <a:pt x="7245" y="12802"/>
                  <a:pt x="7532" y="12802"/>
                </a:cubicBezTo>
                <a:cubicBezTo>
                  <a:pt x="7779" y="12802"/>
                  <a:pt x="8029" y="12821"/>
                  <a:pt x="8276" y="12821"/>
                </a:cubicBezTo>
                <a:cubicBezTo>
                  <a:pt x="8311" y="12821"/>
                  <a:pt x="8347" y="12821"/>
                  <a:pt x="8382" y="12820"/>
                </a:cubicBezTo>
                <a:cubicBezTo>
                  <a:pt x="9760" y="12777"/>
                  <a:pt x="11127" y="11725"/>
                  <a:pt x="11245" y="10350"/>
                </a:cubicBezTo>
                <a:cubicBezTo>
                  <a:pt x="11292" y="9810"/>
                  <a:pt x="11152" y="9269"/>
                  <a:pt x="11120" y="8729"/>
                </a:cubicBezTo>
                <a:cubicBezTo>
                  <a:pt x="11084" y="8185"/>
                  <a:pt x="11181" y="7584"/>
                  <a:pt x="11592" y="7226"/>
                </a:cubicBezTo>
                <a:cubicBezTo>
                  <a:pt x="11989" y="6879"/>
                  <a:pt x="12566" y="6854"/>
                  <a:pt x="13085" y="6743"/>
                </a:cubicBezTo>
                <a:cubicBezTo>
                  <a:pt x="14180" y="6507"/>
                  <a:pt x="15164" y="5794"/>
                  <a:pt x="15722" y="4825"/>
                </a:cubicBezTo>
                <a:cubicBezTo>
                  <a:pt x="15822" y="4649"/>
                  <a:pt x="15915" y="4467"/>
                  <a:pt x="16055" y="4320"/>
                </a:cubicBezTo>
                <a:cubicBezTo>
                  <a:pt x="16527" y="3830"/>
                  <a:pt x="17336" y="3980"/>
                  <a:pt x="17991" y="3790"/>
                </a:cubicBezTo>
                <a:cubicBezTo>
                  <a:pt x="18990" y="3500"/>
                  <a:pt x="19534" y="2459"/>
                  <a:pt x="20271" y="1729"/>
                </a:cubicBezTo>
                <a:cubicBezTo>
                  <a:pt x="21116" y="884"/>
                  <a:pt x="22229" y="448"/>
                  <a:pt x="23413" y="183"/>
                </a:cubicBezTo>
                <a:lnTo>
                  <a:pt x="23413" y="0"/>
                </a:lnTo>
                <a:close/>
              </a:path>
            </a:pathLst>
          </a:custGeom>
          <a:solidFill>
            <a:srgbClr val="D530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3" name="Google Shape;173;p10"/>
          <p:cNvSpPr/>
          <p:nvPr/>
        </p:nvSpPr>
        <p:spPr>
          <a:xfrm rot="10800000">
            <a:off x="829797" y="308782"/>
            <a:ext cx="63404" cy="63298"/>
          </a:xfrm>
          <a:custGeom>
            <a:avLst/>
            <a:gdLst/>
            <a:ahLst/>
            <a:cxnLst/>
            <a:rect l="l" t="t" r="r" b="b"/>
            <a:pathLst>
              <a:path w="599" h="598" extrusionOk="0">
                <a:moveTo>
                  <a:pt x="298" y="0"/>
                </a:moveTo>
                <a:cubicBezTo>
                  <a:pt x="133" y="0"/>
                  <a:pt x="1" y="136"/>
                  <a:pt x="1" y="301"/>
                </a:cubicBezTo>
                <a:cubicBezTo>
                  <a:pt x="1" y="466"/>
                  <a:pt x="133" y="598"/>
                  <a:pt x="298" y="598"/>
                </a:cubicBezTo>
                <a:cubicBezTo>
                  <a:pt x="462" y="598"/>
                  <a:pt x="598" y="466"/>
                  <a:pt x="598" y="301"/>
                </a:cubicBezTo>
                <a:cubicBezTo>
                  <a:pt x="598" y="136"/>
                  <a:pt x="462" y="0"/>
                  <a:pt x="298"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rot="10800000">
            <a:off x="829806" y="519245"/>
            <a:ext cx="63404" cy="63298"/>
          </a:xfrm>
          <a:custGeom>
            <a:avLst/>
            <a:gdLst/>
            <a:ahLst/>
            <a:cxnLst/>
            <a:rect l="l" t="t" r="r" b="b"/>
            <a:pathLst>
              <a:path w="599" h="598" extrusionOk="0">
                <a:moveTo>
                  <a:pt x="301" y="0"/>
                </a:moveTo>
                <a:cubicBezTo>
                  <a:pt x="137" y="0"/>
                  <a:pt x="1" y="133"/>
                  <a:pt x="1" y="297"/>
                </a:cubicBezTo>
                <a:cubicBezTo>
                  <a:pt x="1" y="462"/>
                  <a:pt x="137" y="598"/>
                  <a:pt x="301" y="598"/>
                </a:cubicBezTo>
                <a:cubicBezTo>
                  <a:pt x="466" y="598"/>
                  <a:pt x="599" y="462"/>
                  <a:pt x="599" y="297"/>
                </a:cubicBezTo>
                <a:cubicBezTo>
                  <a:pt x="599" y="133"/>
                  <a:pt x="466" y="0"/>
                  <a:pt x="301"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rot="10800000">
            <a:off x="290213" y="944084"/>
            <a:ext cx="63298" cy="63404"/>
          </a:xfrm>
          <a:custGeom>
            <a:avLst/>
            <a:gdLst/>
            <a:ahLst/>
            <a:cxnLst/>
            <a:rect l="l" t="t" r="r" b="b"/>
            <a:pathLst>
              <a:path w="598" h="599" extrusionOk="0">
                <a:moveTo>
                  <a:pt x="301" y="0"/>
                </a:moveTo>
                <a:cubicBezTo>
                  <a:pt x="136" y="0"/>
                  <a:pt x="0" y="136"/>
                  <a:pt x="0" y="301"/>
                </a:cubicBezTo>
                <a:cubicBezTo>
                  <a:pt x="0" y="466"/>
                  <a:pt x="136" y="598"/>
                  <a:pt x="301" y="598"/>
                </a:cubicBezTo>
                <a:cubicBezTo>
                  <a:pt x="465" y="598"/>
                  <a:pt x="598" y="466"/>
                  <a:pt x="598" y="301"/>
                </a:cubicBezTo>
                <a:cubicBezTo>
                  <a:pt x="598" y="136"/>
                  <a:pt x="465" y="0"/>
                  <a:pt x="301"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rot="10800000">
            <a:off x="1349502" y="266263"/>
            <a:ext cx="41493" cy="40964"/>
          </a:xfrm>
          <a:custGeom>
            <a:avLst/>
            <a:gdLst/>
            <a:ahLst/>
            <a:cxnLst/>
            <a:rect l="l" t="t" r="r" b="b"/>
            <a:pathLst>
              <a:path w="392" h="387" extrusionOk="0">
                <a:moveTo>
                  <a:pt x="198" y="0"/>
                </a:moveTo>
                <a:cubicBezTo>
                  <a:pt x="90" y="0"/>
                  <a:pt x="1" y="86"/>
                  <a:pt x="1" y="193"/>
                </a:cubicBezTo>
                <a:cubicBezTo>
                  <a:pt x="1" y="301"/>
                  <a:pt x="90" y="387"/>
                  <a:pt x="198" y="387"/>
                </a:cubicBezTo>
                <a:cubicBezTo>
                  <a:pt x="305" y="387"/>
                  <a:pt x="391" y="301"/>
                  <a:pt x="391" y="193"/>
                </a:cubicBezTo>
                <a:cubicBezTo>
                  <a:pt x="391" y="86"/>
                  <a:pt x="305" y="0"/>
                  <a:pt x="198"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rot="10800000">
            <a:off x="719585" y="622951"/>
            <a:ext cx="41387" cy="41387"/>
          </a:xfrm>
          <a:custGeom>
            <a:avLst/>
            <a:gdLst/>
            <a:ahLst/>
            <a:cxnLst/>
            <a:rect l="l" t="t" r="r" b="b"/>
            <a:pathLst>
              <a:path w="391" h="391" extrusionOk="0">
                <a:moveTo>
                  <a:pt x="194" y="0"/>
                </a:moveTo>
                <a:cubicBezTo>
                  <a:pt x="86" y="0"/>
                  <a:pt x="1" y="90"/>
                  <a:pt x="1" y="197"/>
                </a:cubicBezTo>
                <a:cubicBezTo>
                  <a:pt x="1" y="305"/>
                  <a:pt x="86" y="390"/>
                  <a:pt x="194" y="390"/>
                </a:cubicBezTo>
                <a:cubicBezTo>
                  <a:pt x="301" y="390"/>
                  <a:pt x="391" y="305"/>
                  <a:pt x="391" y="197"/>
                </a:cubicBezTo>
                <a:cubicBezTo>
                  <a:pt x="391" y="90"/>
                  <a:pt x="301" y="0"/>
                  <a:pt x="194"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rot="10800000">
            <a:off x="1173024" y="318411"/>
            <a:ext cx="57265" cy="44034"/>
          </a:xfrm>
          <a:custGeom>
            <a:avLst/>
            <a:gdLst/>
            <a:ahLst/>
            <a:cxnLst/>
            <a:rect l="l" t="t" r="r" b="b"/>
            <a:pathLst>
              <a:path w="541" h="416" extrusionOk="0">
                <a:moveTo>
                  <a:pt x="272" y="1"/>
                </a:moveTo>
                <a:cubicBezTo>
                  <a:pt x="0" y="1"/>
                  <a:pt x="0" y="416"/>
                  <a:pt x="272" y="416"/>
                </a:cubicBezTo>
                <a:cubicBezTo>
                  <a:pt x="541" y="416"/>
                  <a:pt x="541" y="1"/>
                  <a:pt x="272"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rot="10800000">
            <a:off x="372900" y="1209237"/>
            <a:ext cx="57265" cy="44139"/>
          </a:xfrm>
          <a:custGeom>
            <a:avLst/>
            <a:gdLst/>
            <a:ahLst/>
            <a:cxnLst/>
            <a:rect l="l" t="t" r="r" b="b"/>
            <a:pathLst>
              <a:path w="541" h="417" extrusionOk="0">
                <a:moveTo>
                  <a:pt x="272" y="1"/>
                </a:moveTo>
                <a:cubicBezTo>
                  <a:pt x="4" y="1"/>
                  <a:pt x="0" y="416"/>
                  <a:pt x="272" y="416"/>
                </a:cubicBezTo>
                <a:cubicBezTo>
                  <a:pt x="541" y="416"/>
                  <a:pt x="541" y="1"/>
                  <a:pt x="272"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10800000">
            <a:off x="293233" y="1233866"/>
            <a:ext cx="57265" cy="44034"/>
          </a:xfrm>
          <a:custGeom>
            <a:avLst/>
            <a:gdLst/>
            <a:ahLst/>
            <a:cxnLst/>
            <a:rect l="l" t="t" r="r" b="b"/>
            <a:pathLst>
              <a:path w="541" h="416" extrusionOk="0">
                <a:moveTo>
                  <a:pt x="269" y="1"/>
                </a:moveTo>
                <a:cubicBezTo>
                  <a:pt x="0" y="1"/>
                  <a:pt x="0" y="416"/>
                  <a:pt x="269" y="416"/>
                </a:cubicBezTo>
                <a:cubicBezTo>
                  <a:pt x="541" y="416"/>
                  <a:pt x="541" y="1"/>
                  <a:pt x="269"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rot="10800000">
            <a:off x="1166819" y="425480"/>
            <a:ext cx="89867" cy="69438"/>
          </a:xfrm>
          <a:custGeom>
            <a:avLst/>
            <a:gdLst/>
            <a:ahLst/>
            <a:cxnLst/>
            <a:rect l="l" t="t" r="r" b="b"/>
            <a:pathLst>
              <a:path w="849" h="656" extrusionOk="0">
                <a:moveTo>
                  <a:pt x="423" y="1"/>
                </a:moveTo>
                <a:cubicBezTo>
                  <a:pt x="4" y="1"/>
                  <a:pt x="1" y="656"/>
                  <a:pt x="423" y="656"/>
                </a:cubicBezTo>
                <a:cubicBezTo>
                  <a:pt x="849" y="656"/>
                  <a:pt x="849" y="1"/>
                  <a:pt x="423"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10800000">
            <a:off x="760986" y="941064"/>
            <a:ext cx="89549" cy="69438"/>
          </a:xfrm>
          <a:custGeom>
            <a:avLst/>
            <a:gdLst/>
            <a:ahLst/>
            <a:cxnLst/>
            <a:rect l="l" t="t" r="r" b="b"/>
            <a:pathLst>
              <a:path w="846" h="656" extrusionOk="0">
                <a:moveTo>
                  <a:pt x="423" y="0"/>
                </a:moveTo>
                <a:cubicBezTo>
                  <a:pt x="1" y="0"/>
                  <a:pt x="1" y="655"/>
                  <a:pt x="423" y="655"/>
                </a:cubicBezTo>
                <a:cubicBezTo>
                  <a:pt x="846" y="655"/>
                  <a:pt x="846" y="0"/>
                  <a:pt x="423"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735">
          <p15:clr>
            <a:srgbClr val="F9AD4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350" y="375600"/>
            <a:ext cx="7047300" cy="482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314256"/>
              </a:buClr>
              <a:buSzPts val="2400"/>
              <a:buFont typeface="Open Sans"/>
              <a:buNone/>
              <a:defRPr sz="2400" b="1">
                <a:solidFill>
                  <a:srgbClr val="314256"/>
                </a:solidFill>
                <a:latin typeface="Open Sans"/>
                <a:ea typeface="Open Sans"/>
                <a:cs typeface="Open Sans"/>
                <a:sym typeface="Open Sans"/>
              </a:defRPr>
            </a:lvl1pPr>
            <a:lvl2pPr lvl="1" rtl="0">
              <a:spcBef>
                <a:spcPts val="0"/>
              </a:spcBef>
              <a:spcAft>
                <a:spcPts val="0"/>
              </a:spcAft>
              <a:buClr>
                <a:srgbClr val="434343"/>
              </a:buClr>
              <a:buSzPts val="2400"/>
              <a:buFont typeface="Open Sans"/>
              <a:buNone/>
              <a:defRPr sz="2400" b="1">
                <a:solidFill>
                  <a:srgbClr val="434343"/>
                </a:solidFill>
                <a:latin typeface="Open Sans"/>
                <a:ea typeface="Open Sans"/>
                <a:cs typeface="Open Sans"/>
                <a:sym typeface="Open Sans"/>
              </a:defRPr>
            </a:lvl2pPr>
            <a:lvl3pPr lvl="2" rtl="0">
              <a:spcBef>
                <a:spcPts val="0"/>
              </a:spcBef>
              <a:spcAft>
                <a:spcPts val="0"/>
              </a:spcAft>
              <a:buClr>
                <a:srgbClr val="434343"/>
              </a:buClr>
              <a:buSzPts val="2400"/>
              <a:buFont typeface="Open Sans"/>
              <a:buNone/>
              <a:defRPr sz="2400" b="1">
                <a:solidFill>
                  <a:srgbClr val="434343"/>
                </a:solidFill>
                <a:latin typeface="Open Sans"/>
                <a:ea typeface="Open Sans"/>
                <a:cs typeface="Open Sans"/>
                <a:sym typeface="Open Sans"/>
              </a:defRPr>
            </a:lvl3pPr>
            <a:lvl4pPr lvl="3" rtl="0">
              <a:spcBef>
                <a:spcPts val="0"/>
              </a:spcBef>
              <a:spcAft>
                <a:spcPts val="0"/>
              </a:spcAft>
              <a:buClr>
                <a:srgbClr val="434343"/>
              </a:buClr>
              <a:buSzPts val="2400"/>
              <a:buFont typeface="Open Sans"/>
              <a:buNone/>
              <a:defRPr sz="2400" b="1">
                <a:solidFill>
                  <a:srgbClr val="434343"/>
                </a:solidFill>
                <a:latin typeface="Open Sans"/>
                <a:ea typeface="Open Sans"/>
                <a:cs typeface="Open Sans"/>
                <a:sym typeface="Open Sans"/>
              </a:defRPr>
            </a:lvl4pPr>
            <a:lvl5pPr lvl="4" rtl="0">
              <a:spcBef>
                <a:spcPts val="0"/>
              </a:spcBef>
              <a:spcAft>
                <a:spcPts val="0"/>
              </a:spcAft>
              <a:buClr>
                <a:srgbClr val="434343"/>
              </a:buClr>
              <a:buSzPts val="2400"/>
              <a:buFont typeface="Open Sans"/>
              <a:buNone/>
              <a:defRPr sz="2400" b="1">
                <a:solidFill>
                  <a:srgbClr val="434343"/>
                </a:solidFill>
                <a:latin typeface="Open Sans"/>
                <a:ea typeface="Open Sans"/>
                <a:cs typeface="Open Sans"/>
                <a:sym typeface="Open Sans"/>
              </a:defRPr>
            </a:lvl5pPr>
            <a:lvl6pPr lvl="5" rtl="0">
              <a:spcBef>
                <a:spcPts val="0"/>
              </a:spcBef>
              <a:spcAft>
                <a:spcPts val="0"/>
              </a:spcAft>
              <a:buClr>
                <a:srgbClr val="434343"/>
              </a:buClr>
              <a:buSzPts val="2400"/>
              <a:buFont typeface="Open Sans"/>
              <a:buNone/>
              <a:defRPr sz="2400" b="1">
                <a:solidFill>
                  <a:srgbClr val="434343"/>
                </a:solidFill>
                <a:latin typeface="Open Sans"/>
                <a:ea typeface="Open Sans"/>
                <a:cs typeface="Open Sans"/>
                <a:sym typeface="Open Sans"/>
              </a:defRPr>
            </a:lvl6pPr>
            <a:lvl7pPr lvl="6" rtl="0">
              <a:spcBef>
                <a:spcPts val="0"/>
              </a:spcBef>
              <a:spcAft>
                <a:spcPts val="0"/>
              </a:spcAft>
              <a:buClr>
                <a:srgbClr val="434343"/>
              </a:buClr>
              <a:buSzPts val="2400"/>
              <a:buFont typeface="Open Sans"/>
              <a:buNone/>
              <a:defRPr sz="2400" b="1">
                <a:solidFill>
                  <a:srgbClr val="434343"/>
                </a:solidFill>
                <a:latin typeface="Open Sans"/>
                <a:ea typeface="Open Sans"/>
                <a:cs typeface="Open Sans"/>
                <a:sym typeface="Open Sans"/>
              </a:defRPr>
            </a:lvl7pPr>
            <a:lvl8pPr lvl="7" rtl="0">
              <a:spcBef>
                <a:spcPts val="0"/>
              </a:spcBef>
              <a:spcAft>
                <a:spcPts val="0"/>
              </a:spcAft>
              <a:buClr>
                <a:srgbClr val="434343"/>
              </a:buClr>
              <a:buSzPts val="2400"/>
              <a:buFont typeface="Open Sans"/>
              <a:buNone/>
              <a:defRPr sz="2400" b="1">
                <a:solidFill>
                  <a:srgbClr val="434343"/>
                </a:solidFill>
                <a:latin typeface="Open Sans"/>
                <a:ea typeface="Open Sans"/>
                <a:cs typeface="Open Sans"/>
                <a:sym typeface="Open Sans"/>
              </a:defRPr>
            </a:lvl8pPr>
            <a:lvl9pPr lvl="8" rtl="0">
              <a:spcBef>
                <a:spcPts val="0"/>
              </a:spcBef>
              <a:spcAft>
                <a:spcPts val="0"/>
              </a:spcAft>
              <a:buClr>
                <a:srgbClr val="434343"/>
              </a:buClr>
              <a:buSzPts val="2400"/>
              <a:buFont typeface="Open Sans"/>
              <a:buNone/>
              <a:defRPr sz="2400" b="1">
                <a:solidFill>
                  <a:srgbClr val="434343"/>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1068100" y="2486100"/>
            <a:ext cx="7047300" cy="21102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999999"/>
              </a:buClr>
              <a:buSzPts val="1400"/>
              <a:buFont typeface="PT Sans"/>
              <a:buChar char="●"/>
              <a:defRPr>
                <a:solidFill>
                  <a:srgbClr val="999999"/>
                </a:solidFill>
                <a:latin typeface="PT Sans"/>
                <a:ea typeface="PT Sans"/>
                <a:cs typeface="PT Sans"/>
                <a:sym typeface="PT Sans"/>
              </a:defRPr>
            </a:lvl1pPr>
            <a:lvl2pPr marL="914400" lvl="1" indent="-317500" rtl="0">
              <a:lnSpc>
                <a:spcPct val="115000"/>
              </a:lnSpc>
              <a:spcBef>
                <a:spcPts val="0"/>
              </a:spcBef>
              <a:spcAft>
                <a:spcPts val="0"/>
              </a:spcAft>
              <a:buClr>
                <a:srgbClr val="999999"/>
              </a:buClr>
              <a:buSzPts val="1400"/>
              <a:buFont typeface="PT Sans"/>
              <a:buChar char="○"/>
              <a:defRPr>
                <a:solidFill>
                  <a:srgbClr val="999999"/>
                </a:solidFill>
                <a:latin typeface="PT Sans"/>
                <a:ea typeface="PT Sans"/>
                <a:cs typeface="PT Sans"/>
                <a:sym typeface="PT Sans"/>
              </a:defRPr>
            </a:lvl2pPr>
            <a:lvl3pPr marL="1371600" lvl="2" indent="-317500" rtl="0">
              <a:lnSpc>
                <a:spcPct val="115000"/>
              </a:lnSpc>
              <a:spcBef>
                <a:spcPts val="0"/>
              </a:spcBef>
              <a:spcAft>
                <a:spcPts val="0"/>
              </a:spcAft>
              <a:buClr>
                <a:srgbClr val="999999"/>
              </a:buClr>
              <a:buSzPts val="1400"/>
              <a:buFont typeface="PT Sans"/>
              <a:buChar char="■"/>
              <a:defRPr>
                <a:solidFill>
                  <a:srgbClr val="999999"/>
                </a:solidFill>
                <a:latin typeface="PT Sans"/>
                <a:ea typeface="PT Sans"/>
                <a:cs typeface="PT Sans"/>
                <a:sym typeface="PT Sans"/>
              </a:defRPr>
            </a:lvl3pPr>
            <a:lvl4pPr marL="1828800" lvl="3" indent="-317500" rtl="0">
              <a:lnSpc>
                <a:spcPct val="115000"/>
              </a:lnSpc>
              <a:spcBef>
                <a:spcPts val="0"/>
              </a:spcBef>
              <a:spcAft>
                <a:spcPts val="0"/>
              </a:spcAft>
              <a:buClr>
                <a:srgbClr val="999999"/>
              </a:buClr>
              <a:buSzPts val="1400"/>
              <a:buFont typeface="PT Sans"/>
              <a:buChar char="●"/>
              <a:defRPr>
                <a:solidFill>
                  <a:srgbClr val="999999"/>
                </a:solidFill>
                <a:latin typeface="PT Sans"/>
                <a:ea typeface="PT Sans"/>
                <a:cs typeface="PT Sans"/>
                <a:sym typeface="PT Sans"/>
              </a:defRPr>
            </a:lvl4pPr>
            <a:lvl5pPr marL="2286000" lvl="4" indent="-317500" rtl="0">
              <a:lnSpc>
                <a:spcPct val="115000"/>
              </a:lnSpc>
              <a:spcBef>
                <a:spcPts val="0"/>
              </a:spcBef>
              <a:spcAft>
                <a:spcPts val="0"/>
              </a:spcAft>
              <a:buClr>
                <a:srgbClr val="999999"/>
              </a:buClr>
              <a:buSzPts val="1400"/>
              <a:buFont typeface="PT Sans"/>
              <a:buChar char="○"/>
              <a:defRPr>
                <a:solidFill>
                  <a:srgbClr val="999999"/>
                </a:solidFill>
                <a:latin typeface="PT Sans"/>
                <a:ea typeface="PT Sans"/>
                <a:cs typeface="PT Sans"/>
                <a:sym typeface="PT Sans"/>
              </a:defRPr>
            </a:lvl5pPr>
            <a:lvl6pPr marL="2743200" lvl="5" indent="-317500" rtl="0">
              <a:lnSpc>
                <a:spcPct val="115000"/>
              </a:lnSpc>
              <a:spcBef>
                <a:spcPts val="0"/>
              </a:spcBef>
              <a:spcAft>
                <a:spcPts val="0"/>
              </a:spcAft>
              <a:buClr>
                <a:srgbClr val="999999"/>
              </a:buClr>
              <a:buSzPts val="1400"/>
              <a:buFont typeface="PT Sans"/>
              <a:buChar char="■"/>
              <a:defRPr>
                <a:solidFill>
                  <a:srgbClr val="999999"/>
                </a:solidFill>
                <a:latin typeface="PT Sans"/>
                <a:ea typeface="PT Sans"/>
                <a:cs typeface="PT Sans"/>
                <a:sym typeface="PT Sans"/>
              </a:defRPr>
            </a:lvl6pPr>
            <a:lvl7pPr marL="3200400" lvl="6" indent="-317500" rtl="0">
              <a:lnSpc>
                <a:spcPct val="115000"/>
              </a:lnSpc>
              <a:spcBef>
                <a:spcPts val="0"/>
              </a:spcBef>
              <a:spcAft>
                <a:spcPts val="0"/>
              </a:spcAft>
              <a:buClr>
                <a:srgbClr val="999999"/>
              </a:buClr>
              <a:buSzPts val="1400"/>
              <a:buFont typeface="PT Sans"/>
              <a:buChar char="●"/>
              <a:defRPr>
                <a:solidFill>
                  <a:srgbClr val="999999"/>
                </a:solidFill>
                <a:latin typeface="PT Sans"/>
                <a:ea typeface="PT Sans"/>
                <a:cs typeface="PT Sans"/>
                <a:sym typeface="PT Sans"/>
              </a:defRPr>
            </a:lvl7pPr>
            <a:lvl8pPr marL="3657600" lvl="7" indent="-317500" rtl="0">
              <a:lnSpc>
                <a:spcPct val="115000"/>
              </a:lnSpc>
              <a:spcBef>
                <a:spcPts val="0"/>
              </a:spcBef>
              <a:spcAft>
                <a:spcPts val="0"/>
              </a:spcAft>
              <a:buClr>
                <a:srgbClr val="999999"/>
              </a:buClr>
              <a:buSzPts val="1400"/>
              <a:buFont typeface="PT Sans"/>
              <a:buChar char="○"/>
              <a:defRPr>
                <a:solidFill>
                  <a:srgbClr val="999999"/>
                </a:solidFill>
                <a:latin typeface="PT Sans"/>
                <a:ea typeface="PT Sans"/>
                <a:cs typeface="PT Sans"/>
                <a:sym typeface="PT Sans"/>
              </a:defRPr>
            </a:lvl8pPr>
            <a:lvl9pPr marL="4114800" lvl="8" indent="-317500" rtl="0">
              <a:lnSpc>
                <a:spcPct val="115000"/>
              </a:lnSpc>
              <a:spcBef>
                <a:spcPts val="0"/>
              </a:spcBef>
              <a:spcAft>
                <a:spcPts val="0"/>
              </a:spcAft>
              <a:buClr>
                <a:srgbClr val="999999"/>
              </a:buClr>
              <a:buSzPts val="1400"/>
              <a:buFont typeface="PT Sans"/>
              <a:buChar char="■"/>
              <a:defRPr>
                <a:solidFill>
                  <a:srgbClr val="999999"/>
                </a:solidFill>
                <a:latin typeface="PT Sans"/>
                <a:ea typeface="PT Sans"/>
                <a:cs typeface="PT Sans"/>
                <a:sym typeface="PT Sans"/>
              </a:defRPr>
            </a:lvl9pPr>
          </a:lstStyle>
          <a:p>
            <a:endParaRPr/>
          </a:p>
        </p:txBody>
      </p:sp>
      <p:sp>
        <p:nvSpPr>
          <p:cNvPr id="8" name="Google Shape;8;p1"/>
          <p:cNvSpPr txBox="1">
            <a:spLocks noGrp="1"/>
          </p:cNvSpPr>
          <p:nvPr>
            <p:ph type="sldNum" idx="12"/>
          </p:nvPr>
        </p:nvSpPr>
        <p:spPr>
          <a:xfrm>
            <a:off x="8813575" y="4749900"/>
            <a:ext cx="330300" cy="393600"/>
          </a:xfrm>
          <a:prstGeom prst="rect">
            <a:avLst/>
          </a:prstGeom>
          <a:noFill/>
          <a:ln>
            <a:noFill/>
          </a:ln>
        </p:spPr>
        <p:txBody>
          <a:bodyPr spcFirstLastPara="1" wrap="square" lIns="91425" tIns="91425" rIns="91425" bIns="91425" anchor="ctr" anchorCtr="0">
            <a:noAutofit/>
          </a:bodyPr>
          <a:lstStyle>
            <a:lvl1pPr lvl="0" rtl="0">
              <a:buNone/>
              <a:defRPr sz="1200">
                <a:solidFill>
                  <a:srgbClr val="434343"/>
                </a:solidFill>
                <a:latin typeface="PT Sans"/>
                <a:ea typeface="PT Sans"/>
                <a:cs typeface="PT Sans"/>
                <a:sym typeface="PT Sans"/>
              </a:defRPr>
            </a:lvl1pPr>
            <a:lvl2pPr lvl="1" rtl="0">
              <a:buNone/>
              <a:defRPr sz="1200">
                <a:solidFill>
                  <a:srgbClr val="434343"/>
                </a:solidFill>
                <a:latin typeface="PT Sans"/>
                <a:ea typeface="PT Sans"/>
                <a:cs typeface="PT Sans"/>
                <a:sym typeface="PT Sans"/>
              </a:defRPr>
            </a:lvl2pPr>
            <a:lvl3pPr lvl="2" rtl="0">
              <a:buNone/>
              <a:defRPr sz="1200">
                <a:solidFill>
                  <a:srgbClr val="434343"/>
                </a:solidFill>
                <a:latin typeface="PT Sans"/>
                <a:ea typeface="PT Sans"/>
                <a:cs typeface="PT Sans"/>
                <a:sym typeface="PT Sans"/>
              </a:defRPr>
            </a:lvl3pPr>
            <a:lvl4pPr lvl="3" rtl="0">
              <a:buNone/>
              <a:defRPr sz="1200">
                <a:solidFill>
                  <a:srgbClr val="434343"/>
                </a:solidFill>
                <a:latin typeface="PT Sans"/>
                <a:ea typeface="PT Sans"/>
                <a:cs typeface="PT Sans"/>
                <a:sym typeface="PT Sans"/>
              </a:defRPr>
            </a:lvl4pPr>
            <a:lvl5pPr lvl="4" rtl="0">
              <a:buNone/>
              <a:defRPr sz="1200">
                <a:solidFill>
                  <a:srgbClr val="434343"/>
                </a:solidFill>
                <a:latin typeface="PT Sans"/>
                <a:ea typeface="PT Sans"/>
                <a:cs typeface="PT Sans"/>
                <a:sym typeface="PT Sans"/>
              </a:defRPr>
            </a:lvl5pPr>
            <a:lvl6pPr lvl="5" rtl="0">
              <a:buNone/>
              <a:defRPr sz="1200">
                <a:solidFill>
                  <a:srgbClr val="434343"/>
                </a:solidFill>
                <a:latin typeface="PT Sans"/>
                <a:ea typeface="PT Sans"/>
                <a:cs typeface="PT Sans"/>
                <a:sym typeface="PT Sans"/>
              </a:defRPr>
            </a:lvl6pPr>
            <a:lvl7pPr lvl="6" rtl="0">
              <a:buNone/>
              <a:defRPr sz="1200">
                <a:solidFill>
                  <a:srgbClr val="434343"/>
                </a:solidFill>
                <a:latin typeface="PT Sans"/>
                <a:ea typeface="PT Sans"/>
                <a:cs typeface="PT Sans"/>
                <a:sym typeface="PT Sans"/>
              </a:defRPr>
            </a:lvl7pPr>
            <a:lvl8pPr lvl="7" rtl="0">
              <a:buNone/>
              <a:defRPr sz="1200">
                <a:solidFill>
                  <a:srgbClr val="434343"/>
                </a:solidFill>
                <a:latin typeface="PT Sans"/>
                <a:ea typeface="PT Sans"/>
                <a:cs typeface="PT Sans"/>
                <a:sym typeface="PT Sans"/>
              </a:defRPr>
            </a:lvl8pPr>
            <a:lvl9pPr lvl="8" rtl="0">
              <a:buNone/>
              <a:defRPr sz="1200">
                <a:solidFill>
                  <a:srgbClr val="434343"/>
                </a:solidFill>
                <a:latin typeface="PT Sans"/>
                <a:ea typeface="PT Sans"/>
                <a:cs typeface="PT Sans"/>
                <a:sym typeface="PT Sans"/>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11.xml"/><Relationship Id="rId16" Type="http://schemas.openxmlformats.org/officeDocument/2006/relationships/image" Target="../media/image20.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9"/>
          <p:cNvSpPr txBox="1">
            <a:spLocks noGrp="1"/>
          </p:cNvSpPr>
          <p:nvPr>
            <p:ph type="ctrTitle"/>
          </p:nvPr>
        </p:nvSpPr>
        <p:spPr>
          <a:xfrm>
            <a:off x="504657" y="1594556"/>
            <a:ext cx="4273288" cy="10008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b="0" dirty="0">
                <a:latin typeface="Open Sans Light"/>
                <a:ea typeface="Open Sans Light"/>
                <a:cs typeface="Open Sans Light"/>
                <a:sym typeface="Open Sans Light"/>
              </a:rPr>
              <a:t>Fake </a:t>
            </a:r>
            <a:r>
              <a:rPr lang="en-US" sz="4000" b="0" dirty="0">
                <a:solidFill>
                  <a:srgbClr val="785CB4"/>
                </a:solidFill>
                <a:latin typeface="Open Sans SemiBold"/>
                <a:ea typeface="Open Sans SemiBold"/>
                <a:cs typeface="Open Sans SemiBold"/>
                <a:sym typeface="Open Sans SemiBold"/>
              </a:rPr>
              <a:t>News!</a:t>
            </a:r>
            <a:r>
              <a:rPr lang="es" sz="4000" b="0" dirty="0">
                <a:solidFill>
                  <a:srgbClr val="785CB4"/>
                </a:solidFill>
                <a:latin typeface="Open Sans SemiBold"/>
                <a:ea typeface="Open Sans SemiBold"/>
                <a:cs typeface="Open Sans SemiBold"/>
                <a:sym typeface="Open Sans SemiBold"/>
              </a:rPr>
              <a:t> </a:t>
            </a:r>
            <a:br>
              <a:rPr lang="es" sz="3000" b="0" dirty="0">
                <a:solidFill>
                  <a:srgbClr val="785CB4"/>
                </a:solidFill>
                <a:latin typeface="Open Sans SemiBold"/>
                <a:ea typeface="Open Sans SemiBold"/>
                <a:cs typeface="Open Sans SemiBold"/>
                <a:sym typeface="Open Sans SemiBold"/>
              </a:rPr>
            </a:br>
            <a:r>
              <a:rPr lang="en-US" sz="2000" dirty="0">
                <a:solidFill>
                  <a:schemeClr val="tx1"/>
                </a:solidFill>
                <a:latin typeface="Open Sans SemiBold"/>
                <a:ea typeface="Open Sans SemiBold"/>
                <a:cs typeface="Open Sans SemiBold"/>
                <a:sym typeface="Open Sans SemiBold"/>
              </a:rPr>
              <a:t>Determining</a:t>
            </a:r>
            <a:r>
              <a:rPr lang="en-US" sz="2000" dirty="0">
                <a:solidFill>
                  <a:srgbClr val="785CB4"/>
                </a:solidFill>
                <a:latin typeface="Open Sans SemiBold"/>
                <a:ea typeface="Open Sans SemiBold"/>
                <a:cs typeface="Open Sans SemiBold"/>
                <a:sym typeface="Open Sans SemiBold"/>
              </a:rPr>
              <a:t> Bias</a:t>
            </a:r>
            <a:r>
              <a:rPr lang="es" sz="2000" b="0" dirty="0">
                <a:solidFill>
                  <a:srgbClr val="785CB4"/>
                </a:solidFill>
                <a:latin typeface="Open Sans Light"/>
                <a:ea typeface="Open Sans Light"/>
                <a:cs typeface="Open Sans Light"/>
                <a:sym typeface="Open Sans Light"/>
              </a:rPr>
              <a:t> </a:t>
            </a:r>
            <a:r>
              <a:rPr lang="en-US" sz="2000" b="0" dirty="0">
                <a:latin typeface="Open Sans Light"/>
                <a:ea typeface="Open Sans Light"/>
                <a:cs typeface="Open Sans Light"/>
                <a:sym typeface="Open Sans Light"/>
              </a:rPr>
              <a:t>in Media</a:t>
            </a:r>
            <a:br>
              <a:rPr lang="en-US" sz="2000" b="0" dirty="0">
                <a:latin typeface="Open Sans Light"/>
                <a:ea typeface="Open Sans Light"/>
                <a:cs typeface="Open Sans Light"/>
                <a:sym typeface="Open Sans Light"/>
              </a:rPr>
            </a:br>
            <a:r>
              <a:rPr lang="en-US" sz="2000" b="0" i="1" dirty="0">
                <a:solidFill>
                  <a:srgbClr val="D5309A"/>
                </a:solidFill>
                <a:latin typeface="Open Sans Light"/>
                <a:ea typeface="Open Sans Light"/>
                <a:cs typeface="Open Sans Light"/>
                <a:sym typeface="Open Sans Light"/>
              </a:rPr>
              <a:t>The Results</a:t>
            </a:r>
            <a:endParaRPr sz="3000" b="0" i="1" dirty="0">
              <a:solidFill>
                <a:srgbClr val="D5309A"/>
              </a:solidFill>
              <a:latin typeface="Open Sans Light"/>
              <a:ea typeface="Open Sans Light"/>
              <a:cs typeface="Open Sans Light"/>
              <a:sym typeface="Open Sans Light"/>
            </a:endParaRPr>
          </a:p>
        </p:txBody>
      </p:sp>
      <p:grpSp>
        <p:nvGrpSpPr>
          <p:cNvPr id="499" name="Google Shape;499;p29"/>
          <p:cNvGrpSpPr/>
          <p:nvPr/>
        </p:nvGrpSpPr>
        <p:grpSpPr>
          <a:xfrm>
            <a:off x="4194197" y="651425"/>
            <a:ext cx="4229461" cy="3808549"/>
            <a:chOff x="1452675" y="2080308"/>
            <a:chExt cx="429400" cy="386667"/>
          </a:xfrm>
        </p:grpSpPr>
        <p:sp>
          <p:nvSpPr>
            <p:cNvPr id="500" name="Google Shape;500;p29"/>
            <p:cNvSpPr/>
            <p:nvPr/>
          </p:nvSpPr>
          <p:spPr>
            <a:xfrm>
              <a:off x="1827125" y="2236300"/>
              <a:ext cx="10125" cy="16125"/>
            </a:xfrm>
            <a:custGeom>
              <a:avLst/>
              <a:gdLst/>
              <a:ahLst/>
              <a:cxnLst/>
              <a:rect l="l" t="t" r="r" b="b"/>
              <a:pathLst>
                <a:path w="405" h="645" extrusionOk="0">
                  <a:moveTo>
                    <a:pt x="201" y="0"/>
                  </a:moveTo>
                  <a:lnTo>
                    <a:pt x="169" y="107"/>
                  </a:lnTo>
                  <a:cubicBezTo>
                    <a:pt x="144" y="201"/>
                    <a:pt x="83" y="276"/>
                    <a:pt x="0" y="322"/>
                  </a:cubicBezTo>
                  <a:cubicBezTo>
                    <a:pt x="83" y="369"/>
                    <a:pt x="144" y="444"/>
                    <a:pt x="169" y="537"/>
                  </a:cubicBezTo>
                  <a:lnTo>
                    <a:pt x="201" y="644"/>
                  </a:lnTo>
                  <a:lnTo>
                    <a:pt x="233" y="537"/>
                  </a:lnTo>
                  <a:cubicBezTo>
                    <a:pt x="258" y="444"/>
                    <a:pt x="319" y="369"/>
                    <a:pt x="405" y="322"/>
                  </a:cubicBezTo>
                  <a:cubicBezTo>
                    <a:pt x="319" y="276"/>
                    <a:pt x="258" y="201"/>
                    <a:pt x="233" y="107"/>
                  </a:cubicBezTo>
                  <a:lnTo>
                    <a:pt x="201" y="0"/>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01" name="Google Shape;501;p29"/>
            <p:cNvSpPr/>
            <p:nvPr/>
          </p:nvSpPr>
          <p:spPr>
            <a:xfrm>
              <a:off x="1663925" y="2246125"/>
              <a:ext cx="10150" cy="16225"/>
            </a:xfrm>
            <a:custGeom>
              <a:avLst/>
              <a:gdLst/>
              <a:ahLst/>
              <a:cxnLst/>
              <a:rect l="l" t="t" r="r" b="b"/>
              <a:pathLst>
                <a:path w="406" h="649" extrusionOk="0">
                  <a:moveTo>
                    <a:pt x="201" y="1"/>
                  </a:moveTo>
                  <a:lnTo>
                    <a:pt x="172" y="108"/>
                  </a:lnTo>
                  <a:cubicBezTo>
                    <a:pt x="144" y="201"/>
                    <a:pt x="83" y="280"/>
                    <a:pt x="1" y="323"/>
                  </a:cubicBezTo>
                  <a:cubicBezTo>
                    <a:pt x="83" y="369"/>
                    <a:pt x="144" y="448"/>
                    <a:pt x="172" y="538"/>
                  </a:cubicBezTo>
                  <a:lnTo>
                    <a:pt x="201" y="649"/>
                  </a:lnTo>
                  <a:lnTo>
                    <a:pt x="233" y="538"/>
                  </a:lnTo>
                  <a:cubicBezTo>
                    <a:pt x="258" y="448"/>
                    <a:pt x="319" y="369"/>
                    <a:pt x="405" y="323"/>
                  </a:cubicBezTo>
                  <a:cubicBezTo>
                    <a:pt x="319" y="280"/>
                    <a:pt x="258" y="201"/>
                    <a:pt x="233" y="108"/>
                  </a:cubicBezTo>
                  <a:lnTo>
                    <a:pt x="201" y="1"/>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02" name="Google Shape;502;p29"/>
            <p:cNvSpPr/>
            <p:nvPr/>
          </p:nvSpPr>
          <p:spPr>
            <a:xfrm>
              <a:off x="1871950" y="2450750"/>
              <a:ext cx="10125" cy="16225"/>
            </a:xfrm>
            <a:custGeom>
              <a:avLst/>
              <a:gdLst/>
              <a:ahLst/>
              <a:cxnLst/>
              <a:rect l="l" t="t" r="r" b="b"/>
              <a:pathLst>
                <a:path w="405" h="649" extrusionOk="0">
                  <a:moveTo>
                    <a:pt x="201" y="1"/>
                  </a:moveTo>
                  <a:lnTo>
                    <a:pt x="172" y="112"/>
                  </a:lnTo>
                  <a:cubicBezTo>
                    <a:pt x="144" y="201"/>
                    <a:pt x="83" y="280"/>
                    <a:pt x="0" y="326"/>
                  </a:cubicBezTo>
                  <a:cubicBezTo>
                    <a:pt x="83" y="373"/>
                    <a:pt x="144" y="448"/>
                    <a:pt x="172" y="541"/>
                  </a:cubicBezTo>
                  <a:lnTo>
                    <a:pt x="201" y="648"/>
                  </a:lnTo>
                  <a:lnTo>
                    <a:pt x="233" y="541"/>
                  </a:lnTo>
                  <a:cubicBezTo>
                    <a:pt x="258" y="448"/>
                    <a:pt x="319" y="373"/>
                    <a:pt x="405" y="326"/>
                  </a:cubicBezTo>
                  <a:cubicBezTo>
                    <a:pt x="319" y="280"/>
                    <a:pt x="258" y="201"/>
                    <a:pt x="233" y="112"/>
                  </a:cubicBezTo>
                  <a:lnTo>
                    <a:pt x="201" y="1"/>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03" name="Google Shape;503;p29"/>
            <p:cNvSpPr/>
            <p:nvPr/>
          </p:nvSpPr>
          <p:spPr>
            <a:xfrm>
              <a:off x="1586625" y="2445575"/>
              <a:ext cx="10125" cy="16200"/>
            </a:xfrm>
            <a:custGeom>
              <a:avLst/>
              <a:gdLst/>
              <a:ahLst/>
              <a:cxnLst/>
              <a:rect l="l" t="t" r="r" b="b"/>
              <a:pathLst>
                <a:path w="405" h="648" extrusionOk="0">
                  <a:moveTo>
                    <a:pt x="201" y="0"/>
                  </a:moveTo>
                  <a:lnTo>
                    <a:pt x="172" y="107"/>
                  </a:lnTo>
                  <a:cubicBezTo>
                    <a:pt x="147" y="200"/>
                    <a:pt x="83" y="276"/>
                    <a:pt x="0" y="322"/>
                  </a:cubicBezTo>
                  <a:cubicBezTo>
                    <a:pt x="83" y="369"/>
                    <a:pt x="147" y="447"/>
                    <a:pt x="172" y="537"/>
                  </a:cubicBezTo>
                  <a:lnTo>
                    <a:pt x="201" y="648"/>
                  </a:lnTo>
                  <a:lnTo>
                    <a:pt x="233" y="537"/>
                  </a:lnTo>
                  <a:cubicBezTo>
                    <a:pt x="258" y="447"/>
                    <a:pt x="323" y="369"/>
                    <a:pt x="405" y="322"/>
                  </a:cubicBezTo>
                  <a:cubicBezTo>
                    <a:pt x="323" y="276"/>
                    <a:pt x="258" y="200"/>
                    <a:pt x="233" y="107"/>
                  </a:cubicBezTo>
                  <a:lnTo>
                    <a:pt x="201" y="0"/>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04" name="Google Shape;504;p29"/>
            <p:cNvSpPr/>
            <p:nvPr/>
          </p:nvSpPr>
          <p:spPr>
            <a:xfrm>
              <a:off x="1631275" y="2425456"/>
              <a:ext cx="10125" cy="16225"/>
            </a:xfrm>
            <a:custGeom>
              <a:avLst/>
              <a:gdLst/>
              <a:ahLst/>
              <a:cxnLst/>
              <a:rect l="l" t="t" r="r" b="b"/>
              <a:pathLst>
                <a:path w="405" h="649" extrusionOk="0">
                  <a:moveTo>
                    <a:pt x="201" y="1"/>
                  </a:moveTo>
                  <a:lnTo>
                    <a:pt x="172" y="108"/>
                  </a:lnTo>
                  <a:cubicBezTo>
                    <a:pt x="147" y="201"/>
                    <a:pt x="83" y="280"/>
                    <a:pt x="0" y="323"/>
                  </a:cubicBezTo>
                  <a:cubicBezTo>
                    <a:pt x="83" y="369"/>
                    <a:pt x="147" y="448"/>
                    <a:pt x="172" y="538"/>
                  </a:cubicBezTo>
                  <a:lnTo>
                    <a:pt x="201" y="648"/>
                  </a:lnTo>
                  <a:lnTo>
                    <a:pt x="233" y="538"/>
                  </a:lnTo>
                  <a:cubicBezTo>
                    <a:pt x="258" y="448"/>
                    <a:pt x="322" y="369"/>
                    <a:pt x="405" y="323"/>
                  </a:cubicBezTo>
                  <a:cubicBezTo>
                    <a:pt x="322" y="280"/>
                    <a:pt x="258" y="201"/>
                    <a:pt x="233" y="108"/>
                  </a:cubicBezTo>
                  <a:lnTo>
                    <a:pt x="201" y="1"/>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05" name="Google Shape;505;p29"/>
            <p:cNvSpPr/>
            <p:nvPr/>
          </p:nvSpPr>
          <p:spPr>
            <a:xfrm>
              <a:off x="1773900" y="2190475"/>
              <a:ext cx="10125" cy="16225"/>
            </a:xfrm>
            <a:custGeom>
              <a:avLst/>
              <a:gdLst/>
              <a:ahLst/>
              <a:cxnLst/>
              <a:rect l="l" t="t" r="r" b="b"/>
              <a:pathLst>
                <a:path w="405" h="649" extrusionOk="0">
                  <a:moveTo>
                    <a:pt x="204" y="1"/>
                  </a:moveTo>
                  <a:lnTo>
                    <a:pt x="172" y="108"/>
                  </a:lnTo>
                  <a:cubicBezTo>
                    <a:pt x="147" y="201"/>
                    <a:pt x="86" y="276"/>
                    <a:pt x="0" y="323"/>
                  </a:cubicBezTo>
                  <a:cubicBezTo>
                    <a:pt x="86" y="369"/>
                    <a:pt x="147" y="448"/>
                    <a:pt x="172" y="538"/>
                  </a:cubicBezTo>
                  <a:lnTo>
                    <a:pt x="204" y="649"/>
                  </a:lnTo>
                  <a:lnTo>
                    <a:pt x="233" y="538"/>
                  </a:lnTo>
                  <a:cubicBezTo>
                    <a:pt x="261" y="448"/>
                    <a:pt x="322" y="369"/>
                    <a:pt x="404" y="323"/>
                  </a:cubicBezTo>
                  <a:cubicBezTo>
                    <a:pt x="322" y="276"/>
                    <a:pt x="261" y="201"/>
                    <a:pt x="233" y="108"/>
                  </a:cubicBezTo>
                  <a:lnTo>
                    <a:pt x="204" y="1"/>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06" name="Google Shape;506;p29"/>
            <p:cNvSpPr/>
            <p:nvPr/>
          </p:nvSpPr>
          <p:spPr>
            <a:xfrm>
              <a:off x="1855475" y="2225200"/>
              <a:ext cx="7200" cy="11550"/>
            </a:xfrm>
            <a:custGeom>
              <a:avLst/>
              <a:gdLst/>
              <a:ahLst/>
              <a:cxnLst/>
              <a:rect l="l" t="t" r="r" b="b"/>
              <a:pathLst>
                <a:path w="288" h="462" extrusionOk="0">
                  <a:moveTo>
                    <a:pt x="144" y="0"/>
                  </a:moveTo>
                  <a:lnTo>
                    <a:pt x="123" y="79"/>
                  </a:lnTo>
                  <a:cubicBezTo>
                    <a:pt x="101" y="143"/>
                    <a:pt x="58" y="197"/>
                    <a:pt x="1" y="229"/>
                  </a:cubicBezTo>
                  <a:cubicBezTo>
                    <a:pt x="58" y="262"/>
                    <a:pt x="101" y="319"/>
                    <a:pt x="123" y="383"/>
                  </a:cubicBezTo>
                  <a:lnTo>
                    <a:pt x="144" y="462"/>
                  </a:lnTo>
                  <a:lnTo>
                    <a:pt x="166" y="383"/>
                  </a:lnTo>
                  <a:cubicBezTo>
                    <a:pt x="183" y="319"/>
                    <a:pt x="226" y="262"/>
                    <a:pt x="287" y="229"/>
                  </a:cubicBezTo>
                  <a:cubicBezTo>
                    <a:pt x="226" y="197"/>
                    <a:pt x="183" y="143"/>
                    <a:pt x="166" y="79"/>
                  </a:cubicBezTo>
                  <a:lnTo>
                    <a:pt x="144" y="0"/>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07" name="Google Shape;507;p29"/>
            <p:cNvSpPr/>
            <p:nvPr/>
          </p:nvSpPr>
          <p:spPr>
            <a:xfrm>
              <a:off x="1684775" y="2155675"/>
              <a:ext cx="7175" cy="11475"/>
            </a:xfrm>
            <a:custGeom>
              <a:avLst/>
              <a:gdLst/>
              <a:ahLst/>
              <a:cxnLst/>
              <a:rect l="l" t="t" r="r" b="b"/>
              <a:pathLst>
                <a:path w="287" h="459" extrusionOk="0">
                  <a:moveTo>
                    <a:pt x="144" y="1"/>
                  </a:moveTo>
                  <a:lnTo>
                    <a:pt x="122" y="76"/>
                  </a:lnTo>
                  <a:cubicBezTo>
                    <a:pt x="101" y="144"/>
                    <a:pt x="58" y="197"/>
                    <a:pt x="0" y="230"/>
                  </a:cubicBezTo>
                  <a:cubicBezTo>
                    <a:pt x="58" y="262"/>
                    <a:pt x="101" y="319"/>
                    <a:pt x="122" y="384"/>
                  </a:cubicBezTo>
                  <a:lnTo>
                    <a:pt x="144" y="459"/>
                  </a:lnTo>
                  <a:lnTo>
                    <a:pt x="165" y="384"/>
                  </a:lnTo>
                  <a:cubicBezTo>
                    <a:pt x="183" y="319"/>
                    <a:pt x="226" y="262"/>
                    <a:pt x="287" y="230"/>
                  </a:cubicBezTo>
                  <a:cubicBezTo>
                    <a:pt x="226" y="197"/>
                    <a:pt x="183" y="144"/>
                    <a:pt x="165" y="76"/>
                  </a:cubicBezTo>
                  <a:lnTo>
                    <a:pt x="144" y="1"/>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08" name="Google Shape;508;p29"/>
            <p:cNvSpPr/>
            <p:nvPr/>
          </p:nvSpPr>
          <p:spPr>
            <a:xfrm>
              <a:off x="1580100" y="2308675"/>
              <a:ext cx="13800" cy="22125"/>
            </a:xfrm>
            <a:custGeom>
              <a:avLst/>
              <a:gdLst/>
              <a:ahLst/>
              <a:cxnLst/>
              <a:rect l="l" t="t" r="r" b="b"/>
              <a:pathLst>
                <a:path w="552" h="885" extrusionOk="0">
                  <a:moveTo>
                    <a:pt x="276" y="0"/>
                  </a:moveTo>
                  <a:lnTo>
                    <a:pt x="233" y="151"/>
                  </a:lnTo>
                  <a:cubicBezTo>
                    <a:pt x="197" y="276"/>
                    <a:pt x="115" y="380"/>
                    <a:pt x="0" y="444"/>
                  </a:cubicBezTo>
                  <a:cubicBezTo>
                    <a:pt x="115" y="505"/>
                    <a:pt x="197" y="609"/>
                    <a:pt x="233" y="734"/>
                  </a:cubicBezTo>
                  <a:lnTo>
                    <a:pt x="276" y="884"/>
                  </a:lnTo>
                  <a:lnTo>
                    <a:pt x="319" y="734"/>
                  </a:lnTo>
                  <a:cubicBezTo>
                    <a:pt x="351" y="609"/>
                    <a:pt x="437" y="505"/>
                    <a:pt x="551" y="444"/>
                  </a:cubicBezTo>
                  <a:cubicBezTo>
                    <a:pt x="437" y="380"/>
                    <a:pt x="351" y="276"/>
                    <a:pt x="319" y="151"/>
                  </a:cubicBezTo>
                  <a:lnTo>
                    <a:pt x="276" y="0"/>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09" name="Google Shape;509;p29"/>
            <p:cNvSpPr/>
            <p:nvPr/>
          </p:nvSpPr>
          <p:spPr>
            <a:xfrm>
              <a:off x="1627599" y="2080308"/>
              <a:ext cx="13800" cy="22025"/>
            </a:xfrm>
            <a:custGeom>
              <a:avLst/>
              <a:gdLst/>
              <a:ahLst/>
              <a:cxnLst/>
              <a:rect l="l" t="t" r="r" b="b"/>
              <a:pathLst>
                <a:path w="552" h="881" extrusionOk="0">
                  <a:moveTo>
                    <a:pt x="276" y="0"/>
                  </a:moveTo>
                  <a:lnTo>
                    <a:pt x="233" y="147"/>
                  </a:lnTo>
                  <a:cubicBezTo>
                    <a:pt x="197" y="272"/>
                    <a:pt x="115" y="380"/>
                    <a:pt x="0" y="441"/>
                  </a:cubicBezTo>
                  <a:cubicBezTo>
                    <a:pt x="115" y="501"/>
                    <a:pt x="197" y="609"/>
                    <a:pt x="233" y="734"/>
                  </a:cubicBezTo>
                  <a:lnTo>
                    <a:pt x="276" y="881"/>
                  </a:lnTo>
                  <a:lnTo>
                    <a:pt x="319" y="734"/>
                  </a:lnTo>
                  <a:cubicBezTo>
                    <a:pt x="354" y="609"/>
                    <a:pt x="437" y="501"/>
                    <a:pt x="551" y="441"/>
                  </a:cubicBezTo>
                  <a:cubicBezTo>
                    <a:pt x="437" y="380"/>
                    <a:pt x="354" y="272"/>
                    <a:pt x="319" y="147"/>
                  </a:cubicBezTo>
                  <a:lnTo>
                    <a:pt x="276" y="0"/>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10" name="Google Shape;510;p29"/>
            <p:cNvSpPr/>
            <p:nvPr/>
          </p:nvSpPr>
          <p:spPr>
            <a:xfrm>
              <a:off x="1452675" y="2432150"/>
              <a:ext cx="13825" cy="22025"/>
            </a:xfrm>
            <a:custGeom>
              <a:avLst/>
              <a:gdLst/>
              <a:ahLst/>
              <a:cxnLst/>
              <a:rect l="l" t="t" r="r" b="b"/>
              <a:pathLst>
                <a:path w="553" h="881" extrusionOk="0">
                  <a:moveTo>
                    <a:pt x="277" y="0"/>
                  </a:moveTo>
                  <a:lnTo>
                    <a:pt x="234" y="151"/>
                  </a:lnTo>
                  <a:cubicBezTo>
                    <a:pt x="201" y="272"/>
                    <a:pt x="115" y="380"/>
                    <a:pt x="1" y="440"/>
                  </a:cubicBezTo>
                  <a:cubicBezTo>
                    <a:pt x="115" y="505"/>
                    <a:pt x="201" y="609"/>
                    <a:pt x="234" y="734"/>
                  </a:cubicBezTo>
                  <a:lnTo>
                    <a:pt x="277" y="881"/>
                  </a:lnTo>
                  <a:lnTo>
                    <a:pt x="319" y="734"/>
                  </a:lnTo>
                  <a:cubicBezTo>
                    <a:pt x="355" y="609"/>
                    <a:pt x="438" y="505"/>
                    <a:pt x="552" y="440"/>
                  </a:cubicBezTo>
                  <a:cubicBezTo>
                    <a:pt x="438" y="380"/>
                    <a:pt x="355" y="272"/>
                    <a:pt x="319" y="151"/>
                  </a:cubicBezTo>
                  <a:lnTo>
                    <a:pt x="277" y="0"/>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11" name="Google Shape;511;p29"/>
            <p:cNvSpPr/>
            <p:nvPr/>
          </p:nvSpPr>
          <p:spPr>
            <a:xfrm>
              <a:off x="1596725" y="2291050"/>
              <a:ext cx="8275" cy="13175"/>
            </a:xfrm>
            <a:custGeom>
              <a:avLst/>
              <a:gdLst/>
              <a:ahLst/>
              <a:cxnLst/>
              <a:rect l="l" t="t" r="r" b="b"/>
              <a:pathLst>
                <a:path w="331" h="527" extrusionOk="0">
                  <a:moveTo>
                    <a:pt x="166" y="0"/>
                  </a:moveTo>
                  <a:lnTo>
                    <a:pt x="140" y="86"/>
                  </a:lnTo>
                  <a:cubicBezTo>
                    <a:pt x="119" y="161"/>
                    <a:pt x="69" y="226"/>
                    <a:pt x="1" y="262"/>
                  </a:cubicBezTo>
                  <a:cubicBezTo>
                    <a:pt x="69" y="301"/>
                    <a:pt x="119" y="362"/>
                    <a:pt x="140" y="437"/>
                  </a:cubicBezTo>
                  <a:lnTo>
                    <a:pt x="166" y="526"/>
                  </a:lnTo>
                  <a:lnTo>
                    <a:pt x="191" y="437"/>
                  </a:lnTo>
                  <a:cubicBezTo>
                    <a:pt x="212" y="362"/>
                    <a:pt x="262" y="301"/>
                    <a:pt x="330" y="262"/>
                  </a:cubicBezTo>
                  <a:cubicBezTo>
                    <a:pt x="262" y="226"/>
                    <a:pt x="212" y="161"/>
                    <a:pt x="191" y="86"/>
                  </a:cubicBezTo>
                  <a:lnTo>
                    <a:pt x="166" y="0"/>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12" name="Google Shape;512;p29"/>
            <p:cNvSpPr/>
            <p:nvPr/>
          </p:nvSpPr>
          <p:spPr>
            <a:xfrm>
              <a:off x="1563933" y="2135973"/>
              <a:ext cx="8250" cy="13175"/>
            </a:xfrm>
            <a:custGeom>
              <a:avLst/>
              <a:gdLst/>
              <a:ahLst/>
              <a:cxnLst/>
              <a:rect l="l" t="t" r="r" b="b"/>
              <a:pathLst>
                <a:path w="330" h="527" extrusionOk="0">
                  <a:moveTo>
                    <a:pt x="165" y="1"/>
                  </a:moveTo>
                  <a:lnTo>
                    <a:pt x="140" y="90"/>
                  </a:lnTo>
                  <a:cubicBezTo>
                    <a:pt x="118" y="165"/>
                    <a:pt x="68" y="226"/>
                    <a:pt x="0" y="266"/>
                  </a:cubicBezTo>
                  <a:cubicBezTo>
                    <a:pt x="68" y="301"/>
                    <a:pt x="118" y="366"/>
                    <a:pt x="140" y="441"/>
                  </a:cubicBezTo>
                  <a:lnTo>
                    <a:pt x="165" y="527"/>
                  </a:lnTo>
                  <a:lnTo>
                    <a:pt x="190" y="441"/>
                  </a:lnTo>
                  <a:cubicBezTo>
                    <a:pt x="212" y="366"/>
                    <a:pt x="262" y="301"/>
                    <a:pt x="330" y="266"/>
                  </a:cubicBezTo>
                  <a:cubicBezTo>
                    <a:pt x="262" y="226"/>
                    <a:pt x="212" y="165"/>
                    <a:pt x="190" y="90"/>
                  </a:cubicBezTo>
                  <a:lnTo>
                    <a:pt x="165" y="1"/>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13" name="Google Shape;513;p29"/>
            <p:cNvSpPr/>
            <p:nvPr/>
          </p:nvSpPr>
          <p:spPr>
            <a:xfrm>
              <a:off x="1607200" y="2430275"/>
              <a:ext cx="7175" cy="11475"/>
            </a:xfrm>
            <a:custGeom>
              <a:avLst/>
              <a:gdLst/>
              <a:ahLst/>
              <a:cxnLst/>
              <a:rect l="l" t="t" r="r" b="b"/>
              <a:pathLst>
                <a:path w="287" h="459" extrusionOk="0">
                  <a:moveTo>
                    <a:pt x="144" y="0"/>
                  </a:moveTo>
                  <a:lnTo>
                    <a:pt x="122" y="75"/>
                  </a:lnTo>
                  <a:cubicBezTo>
                    <a:pt x="101" y="140"/>
                    <a:pt x="58" y="197"/>
                    <a:pt x="1" y="229"/>
                  </a:cubicBezTo>
                  <a:cubicBezTo>
                    <a:pt x="58" y="261"/>
                    <a:pt x="101" y="315"/>
                    <a:pt x="122" y="383"/>
                  </a:cubicBezTo>
                  <a:lnTo>
                    <a:pt x="144" y="458"/>
                  </a:lnTo>
                  <a:lnTo>
                    <a:pt x="165" y="383"/>
                  </a:lnTo>
                  <a:cubicBezTo>
                    <a:pt x="183" y="315"/>
                    <a:pt x="226" y="261"/>
                    <a:pt x="287" y="229"/>
                  </a:cubicBezTo>
                  <a:cubicBezTo>
                    <a:pt x="226" y="197"/>
                    <a:pt x="183" y="140"/>
                    <a:pt x="165" y="75"/>
                  </a:cubicBezTo>
                  <a:lnTo>
                    <a:pt x="144" y="0"/>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14" name="Google Shape;514;p29"/>
            <p:cNvSpPr/>
            <p:nvPr/>
          </p:nvSpPr>
          <p:spPr>
            <a:xfrm>
              <a:off x="1833575" y="2393300"/>
              <a:ext cx="7275" cy="11575"/>
            </a:xfrm>
            <a:custGeom>
              <a:avLst/>
              <a:gdLst/>
              <a:ahLst/>
              <a:cxnLst/>
              <a:rect l="l" t="t" r="r" b="b"/>
              <a:pathLst>
                <a:path w="291" h="463" extrusionOk="0">
                  <a:moveTo>
                    <a:pt x="147" y="1"/>
                  </a:moveTo>
                  <a:lnTo>
                    <a:pt x="122" y="80"/>
                  </a:lnTo>
                  <a:cubicBezTo>
                    <a:pt x="104" y="144"/>
                    <a:pt x="61" y="198"/>
                    <a:pt x="0" y="230"/>
                  </a:cubicBezTo>
                  <a:cubicBezTo>
                    <a:pt x="61" y="262"/>
                    <a:pt x="104" y="319"/>
                    <a:pt x="122" y="384"/>
                  </a:cubicBezTo>
                  <a:lnTo>
                    <a:pt x="147" y="463"/>
                  </a:lnTo>
                  <a:lnTo>
                    <a:pt x="168" y="384"/>
                  </a:lnTo>
                  <a:cubicBezTo>
                    <a:pt x="186" y="319"/>
                    <a:pt x="229" y="262"/>
                    <a:pt x="290" y="230"/>
                  </a:cubicBezTo>
                  <a:cubicBezTo>
                    <a:pt x="229" y="198"/>
                    <a:pt x="186" y="144"/>
                    <a:pt x="168" y="80"/>
                  </a:cubicBezTo>
                  <a:lnTo>
                    <a:pt x="147" y="1"/>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sp>
          <p:nvSpPr>
            <p:cNvPr id="515" name="Google Shape;515;p29"/>
            <p:cNvSpPr/>
            <p:nvPr/>
          </p:nvSpPr>
          <p:spPr>
            <a:xfrm>
              <a:off x="1668052" y="2226864"/>
              <a:ext cx="7175" cy="11475"/>
            </a:xfrm>
            <a:custGeom>
              <a:avLst/>
              <a:gdLst/>
              <a:ahLst/>
              <a:cxnLst/>
              <a:rect l="l" t="t" r="r" b="b"/>
              <a:pathLst>
                <a:path w="287" h="459" extrusionOk="0">
                  <a:moveTo>
                    <a:pt x="144" y="0"/>
                  </a:moveTo>
                  <a:lnTo>
                    <a:pt x="122" y="79"/>
                  </a:lnTo>
                  <a:cubicBezTo>
                    <a:pt x="104" y="143"/>
                    <a:pt x="58" y="197"/>
                    <a:pt x="0" y="229"/>
                  </a:cubicBezTo>
                  <a:cubicBezTo>
                    <a:pt x="58" y="261"/>
                    <a:pt x="104" y="319"/>
                    <a:pt x="122" y="383"/>
                  </a:cubicBezTo>
                  <a:lnTo>
                    <a:pt x="144" y="458"/>
                  </a:lnTo>
                  <a:lnTo>
                    <a:pt x="165" y="383"/>
                  </a:lnTo>
                  <a:cubicBezTo>
                    <a:pt x="183" y="319"/>
                    <a:pt x="226" y="261"/>
                    <a:pt x="287" y="229"/>
                  </a:cubicBezTo>
                  <a:cubicBezTo>
                    <a:pt x="226" y="197"/>
                    <a:pt x="183" y="143"/>
                    <a:pt x="165" y="79"/>
                  </a:cubicBezTo>
                  <a:lnTo>
                    <a:pt x="144" y="0"/>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85CB4"/>
                </a:solidFill>
              </a:endParaRPr>
            </a:p>
          </p:txBody>
        </p:sp>
      </p:grpSp>
      <p:cxnSp>
        <p:nvCxnSpPr>
          <p:cNvPr id="516" name="Google Shape;516;p29"/>
          <p:cNvCxnSpPr/>
          <p:nvPr/>
        </p:nvCxnSpPr>
        <p:spPr>
          <a:xfrm>
            <a:off x="666750" y="3076575"/>
            <a:ext cx="1876500" cy="0"/>
          </a:xfrm>
          <a:prstGeom prst="straightConnector1">
            <a:avLst/>
          </a:prstGeom>
          <a:noFill/>
          <a:ln w="28575" cap="rnd" cmpd="sng">
            <a:solidFill>
              <a:srgbClr val="785CB4"/>
            </a:solidFill>
            <a:prstDash val="dot"/>
            <a:round/>
            <a:headEnd type="none" w="med" len="med"/>
            <a:tailEnd type="none" w="med" len="med"/>
          </a:ln>
        </p:spPr>
      </p:cxnSp>
      <p:cxnSp>
        <p:nvCxnSpPr>
          <p:cNvPr id="517" name="Google Shape;517;p29"/>
          <p:cNvCxnSpPr/>
          <p:nvPr/>
        </p:nvCxnSpPr>
        <p:spPr>
          <a:xfrm>
            <a:off x="666750" y="1066800"/>
            <a:ext cx="1876500" cy="0"/>
          </a:xfrm>
          <a:prstGeom prst="straightConnector1">
            <a:avLst/>
          </a:prstGeom>
          <a:noFill/>
          <a:ln w="28575" cap="rnd" cmpd="sng">
            <a:solidFill>
              <a:srgbClr val="785CB4"/>
            </a:solidFill>
            <a:prstDash val="dot"/>
            <a:round/>
            <a:headEnd type="none" w="med" len="med"/>
            <a:tailEnd type="none" w="med" len="med"/>
          </a:ln>
        </p:spPr>
      </p:cxnSp>
      <p:grpSp>
        <p:nvGrpSpPr>
          <p:cNvPr id="54" name="Google Shape;5540;p64">
            <a:extLst>
              <a:ext uri="{FF2B5EF4-FFF2-40B4-BE49-F238E27FC236}">
                <a16:creationId xmlns:a16="http://schemas.microsoft.com/office/drawing/2014/main" id="{13193C75-B04A-47AE-8EC9-9B4789283BCE}"/>
              </a:ext>
            </a:extLst>
          </p:cNvPr>
          <p:cNvGrpSpPr/>
          <p:nvPr/>
        </p:nvGrpSpPr>
        <p:grpSpPr>
          <a:xfrm>
            <a:off x="5908892" y="1847969"/>
            <a:ext cx="2415038" cy="2122570"/>
            <a:chOff x="4467200" y="877100"/>
            <a:chExt cx="481825" cy="423475"/>
          </a:xfrm>
          <a:solidFill>
            <a:srgbClr val="362E88"/>
          </a:solidFill>
        </p:grpSpPr>
        <p:sp>
          <p:nvSpPr>
            <p:cNvPr id="55" name="Google Shape;5541;p64">
              <a:extLst>
                <a:ext uri="{FF2B5EF4-FFF2-40B4-BE49-F238E27FC236}">
                  <a16:creationId xmlns:a16="http://schemas.microsoft.com/office/drawing/2014/main" id="{07507CC4-5F46-4080-877D-C8F410DCBB9C}"/>
                </a:ext>
              </a:extLst>
            </p:cNvPr>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56" name="Google Shape;5542;p64">
              <a:extLst>
                <a:ext uri="{FF2B5EF4-FFF2-40B4-BE49-F238E27FC236}">
                  <a16:creationId xmlns:a16="http://schemas.microsoft.com/office/drawing/2014/main" id="{74FE8C6C-4954-4DB9-9553-881F02729584}"/>
                </a:ext>
              </a:extLst>
            </p:cNvPr>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 name="Google Shape;5543;p64">
              <a:extLst>
                <a:ext uri="{FF2B5EF4-FFF2-40B4-BE49-F238E27FC236}">
                  <a16:creationId xmlns:a16="http://schemas.microsoft.com/office/drawing/2014/main" id="{B9EA00C3-F7C2-4DD0-93B3-FEE60F84DEA1}"/>
                </a:ext>
              </a:extLst>
            </p:cNvPr>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 name="Google Shape;5544;p64">
              <a:extLst>
                <a:ext uri="{FF2B5EF4-FFF2-40B4-BE49-F238E27FC236}">
                  <a16:creationId xmlns:a16="http://schemas.microsoft.com/office/drawing/2014/main" id="{E54DBCF4-11D9-4B71-A707-96DA253E6785}"/>
                </a:ext>
              </a:extLst>
            </p:cNvPr>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1"/>
        <p:cNvGrpSpPr/>
        <p:nvPr/>
      </p:nvGrpSpPr>
      <p:grpSpPr>
        <a:xfrm>
          <a:off x="0" y="0"/>
          <a:ext cx="0" cy="0"/>
          <a:chOff x="0" y="0"/>
          <a:chExt cx="0" cy="0"/>
        </a:xfrm>
      </p:grpSpPr>
      <p:sp>
        <p:nvSpPr>
          <p:cNvPr id="1902" name="Google Shape;1902;p47"/>
          <p:cNvSpPr txBox="1">
            <a:spLocks noGrp="1"/>
          </p:cNvSpPr>
          <p:nvPr>
            <p:ph type="title"/>
          </p:nvPr>
        </p:nvSpPr>
        <p:spPr>
          <a:xfrm>
            <a:off x="1256675" y="519250"/>
            <a:ext cx="7047300" cy="48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Open Sans Light"/>
                <a:ea typeface="Open Sans Light"/>
                <a:cs typeface="Open Sans Light"/>
                <a:sym typeface="Open Sans Light"/>
              </a:rPr>
              <a:t>The</a:t>
            </a:r>
            <a:r>
              <a:rPr lang="es" b="1" dirty="0"/>
              <a:t> </a:t>
            </a:r>
            <a:r>
              <a:rPr lang="en-US" b="1" dirty="0">
                <a:solidFill>
                  <a:srgbClr val="FF49B4"/>
                </a:solidFill>
              </a:rPr>
              <a:t>Topic Modeling</a:t>
            </a:r>
            <a:r>
              <a:rPr lang="es" b="1" dirty="0"/>
              <a:t> </a:t>
            </a:r>
            <a:r>
              <a:rPr lang="en-US" dirty="0">
                <a:latin typeface="Open Sans Light"/>
                <a:ea typeface="Open Sans Light"/>
                <a:cs typeface="Open Sans Light"/>
                <a:sym typeface="Open Sans Light"/>
              </a:rPr>
              <a:t>results</a:t>
            </a:r>
            <a:endParaRPr dirty="0">
              <a:latin typeface="Open Sans Light"/>
              <a:ea typeface="Open Sans Light"/>
              <a:cs typeface="Open Sans Light"/>
              <a:sym typeface="Open Sans Light"/>
            </a:endParaRPr>
          </a:p>
        </p:txBody>
      </p:sp>
      <p:grpSp>
        <p:nvGrpSpPr>
          <p:cNvPr id="1903" name="Google Shape;1903;p47"/>
          <p:cNvGrpSpPr/>
          <p:nvPr/>
        </p:nvGrpSpPr>
        <p:grpSpPr>
          <a:xfrm>
            <a:off x="3847506" y="1725126"/>
            <a:ext cx="1448046" cy="2141789"/>
            <a:chOff x="3847506" y="1725126"/>
            <a:chExt cx="1448046" cy="2141789"/>
          </a:xfrm>
        </p:grpSpPr>
        <p:sp>
          <p:nvSpPr>
            <p:cNvPr id="1904" name="Google Shape;1904;p47"/>
            <p:cNvSpPr/>
            <p:nvPr/>
          </p:nvSpPr>
          <p:spPr>
            <a:xfrm>
              <a:off x="3847506" y="2213579"/>
              <a:ext cx="631493" cy="584743"/>
            </a:xfrm>
            <a:custGeom>
              <a:avLst/>
              <a:gdLst/>
              <a:ahLst/>
              <a:cxnLst/>
              <a:rect l="l" t="t" r="r" b="b"/>
              <a:pathLst>
                <a:path w="11279" h="10444" extrusionOk="0">
                  <a:moveTo>
                    <a:pt x="11278" y="1"/>
                  </a:moveTo>
                  <a:lnTo>
                    <a:pt x="0" y="3847"/>
                  </a:lnTo>
                  <a:lnTo>
                    <a:pt x="6597" y="10444"/>
                  </a:lnTo>
                  <a:lnTo>
                    <a:pt x="11278" y="1"/>
                  </a:lnTo>
                  <a:close/>
                </a:path>
              </a:pathLst>
            </a:custGeom>
            <a:solidFill>
              <a:srgbClr val="E161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5" name="Google Shape;1905;p47"/>
            <p:cNvSpPr/>
            <p:nvPr/>
          </p:nvSpPr>
          <p:spPr>
            <a:xfrm>
              <a:off x="4665010" y="2213579"/>
              <a:ext cx="630542" cy="584743"/>
            </a:xfrm>
            <a:custGeom>
              <a:avLst/>
              <a:gdLst/>
              <a:ahLst/>
              <a:cxnLst/>
              <a:rect l="l" t="t" r="r" b="b"/>
              <a:pathLst>
                <a:path w="11262" h="10444" extrusionOk="0">
                  <a:moveTo>
                    <a:pt x="0" y="1"/>
                  </a:moveTo>
                  <a:lnTo>
                    <a:pt x="4681" y="10444"/>
                  </a:lnTo>
                  <a:lnTo>
                    <a:pt x="11262" y="3847"/>
                  </a:lnTo>
                  <a:lnTo>
                    <a:pt x="0" y="1"/>
                  </a:lnTo>
                  <a:close/>
                </a:path>
              </a:pathLst>
            </a:custGeom>
            <a:solidFill>
              <a:srgbClr val="E161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6" name="Google Shape;1906;p47"/>
            <p:cNvSpPr/>
            <p:nvPr/>
          </p:nvSpPr>
          <p:spPr>
            <a:xfrm>
              <a:off x="3847506" y="2213579"/>
              <a:ext cx="631493" cy="584743"/>
            </a:xfrm>
            <a:custGeom>
              <a:avLst/>
              <a:gdLst/>
              <a:ahLst/>
              <a:cxnLst/>
              <a:rect l="l" t="t" r="r" b="b"/>
              <a:pathLst>
                <a:path w="11279" h="10444" extrusionOk="0">
                  <a:moveTo>
                    <a:pt x="11278" y="1"/>
                  </a:moveTo>
                  <a:lnTo>
                    <a:pt x="0" y="3847"/>
                  </a:lnTo>
                  <a:lnTo>
                    <a:pt x="6597" y="10444"/>
                  </a:lnTo>
                  <a:lnTo>
                    <a:pt x="11278" y="1"/>
                  </a:lnTo>
                  <a:close/>
                </a:path>
              </a:pathLst>
            </a:custGeom>
            <a:solidFill>
              <a:srgbClr val="292A2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7" name="Google Shape;1907;p47"/>
            <p:cNvSpPr/>
            <p:nvPr/>
          </p:nvSpPr>
          <p:spPr>
            <a:xfrm>
              <a:off x="4665010" y="2213579"/>
              <a:ext cx="630542" cy="584743"/>
            </a:xfrm>
            <a:custGeom>
              <a:avLst/>
              <a:gdLst/>
              <a:ahLst/>
              <a:cxnLst/>
              <a:rect l="l" t="t" r="r" b="b"/>
              <a:pathLst>
                <a:path w="11262" h="10444" extrusionOk="0">
                  <a:moveTo>
                    <a:pt x="0" y="1"/>
                  </a:moveTo>
                  <a:lnTo>
                    <a:pt x="4681" y="10444"/>
                  </a:lnTo>
                  <a:lnTo>
                    <a:pt x="11262" y="3847"/>
                  </a:lnTo>
                  <a:lnTo>
                    <a:pt x="0" y="1"/>
                  </a:lnTo>
                  <a:close/>
                </a:path>
              </a:pathLst>
            </a:custGeom>
            <a:solidFill>
              <a:srgbClr val="292A2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8" name="Google Shape;1908;p47"/>
            <p:cNvSpPr/>
            <p:nvPr/>
          </p:nvSpPr>
          <p:spPr>
            <a:xfrm>
              <a:off x="3983113" y="2119180"/>
              <a:ext cx="1177716" cy="1747735"/>
            </a:xfrm>
            <a:custGeom>
              <a:avLst/>
              <a:gdLst/>
              <a:ahLst/>
              <a:cxnLst/>
              <a:rect l="l" t="t" r="r" b="b"/>
              <a:pathLst>
                <a:path w="21035" h="31216" extrusionOk="0">
                  <a:moveTo>
                    <a:pt x="1" y="1"/>
                  </a:moveTo>
                  <a:lnTo>
                    <a:pt x="1" y="24194"/>
                  </a:lnTo>
                  <a:cubicBezTo>
                    <a:pt x="1" y="26731"/>
                    <a:pt x="2047" y="28777"/>
                    <a:pt x="4584" y="28777"/>
                  </a:cubicBezTo>
                  <a:lnTo>
                    <a:pt x="4617" y="28777"/>
                  </a:lnTo>
                  <a:cubicBezTo>
                    <a:pt x="6827" y="28777"/>
                    <a:pt x="8954" y="29661"/>
                    <a:pt x="10509" y="31216"/>
                  </a:cubicBezTo>
                  <a:cubicBezTo>
                    <a:pt x="12081" y="29661"/>
                    <a:pt x="14209" y="28777"/>
                    <a:pt x="16418" y="28777"/>
                  </a:cubicBezTo>
                  <a:lnTo>
                    <a:pt x="16451" y="28777"/>
                  </a:lnTo>
                  <a:cubicBezTo>
                    <a:pt x="18972" y="28777"/>
                    <a:pt x="21034" y="26731"/>
                    <a:pt x="21034" y="24194"/>
                  </a:cubicBezTo>
                  <a:lnTo>
                    <a:pt x="21034" y="1"/>
                  </a:lnTo>
                  <a:close/>
                </a:path>
              </a:pathLst>
            </a:cu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9" name="Google Shape;1909;p47"/>
            <p:cNvSpPr/>
            <p:nvPr/>
          </p:nvSpPr>
          <p:spPr>
            <a:xfrm>
              <a:off x="3983113" y="2119180"/>
              <a:ext cx="1177716" cy="414314"/>
            </a:xfrm>
            <a:custGeom>
              <a:avLst/>
              <a:gdLst/>
              <a:ahLst/>
              <a:cxnLst/>
              <a:rect l="l" t="t" r="r" b="b"/>
              <a:pathLst>
                <a:path w="21035" h="7400" extrusionOk="0">
                  <a:moveTo>
                    <a:pt x="1" y="1"/>
                  </a:moveTo>
                  <a:lnTo>
                    <a:pt x="1" y="7399"/>
                  </a:lnTo>
                  <a:lnTo>
                    <a:pt x="21034" y="5730"/>
                  </a:lnTo>
                  <a:lnTo>
                    <a:pt x="21034" y="1"/>
                  </a:lnTo>
                  <a:close/>
                </a:path>
              </a:pathLst>
            </a:cu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0" name="Google Shape;1910;p47"/>
            <p:cNvSpPr/>
            <p:nvPr/>
          </p:nvSpPr>
          <p:spPr>
            <a:xfrm>
              <a:off x="3847506" y="1725126"/>
              <a:ext cx="1448029" cy="703886"/>
            </a:xfrm>
            <a:custGeom>
              <a:avLst/>
              <a:gdLst/>
              <a:ahLst/>
              <a:cxnLst/>
              <a:rect l="l" t="t" r="r" b="b"/>
              <a:pathLst>
                <a:path w="25863" h="12572" extrusionOk="0">
                  <a:moveTo>
                    <a:pt x="3929" y="0"/>
                  </a:moveTo>
                  <a:cubicBezTo>
                    <a:pt x="1752" y="0"/>
                    <a:pt x="0" y="1752"/>
                    <a:pt x="0" y="3929"/>
                  </a:cubicBezTo>
                  <a:lnTo>
                    <a:pt x="0" y="12571"/>
                  </a:lnTo>
                  <a:lnTo>
                    <a:pt x="25863" y="12571"/>
                  </a:lnTo>
                  <a:lnTo>
                    <a:pt x="25863" y="3929"/>
                  </a:lnTo>
                  <a:cubicBezTo>
                    <a:pt x="25863" y="1752"/>
                    <a:pt x="24111" y="0"/>
                    <a:pt x="21950" y="0"/>
                  </a:cubicBezTo>
                  <a:close/>
                </a:path>
              </a:pathLst>
            </a:custGeom>
            <a:solidFill>
              <a:srgbClr val="7D245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1" name="Google Shape;1911;p47"/>
            <p:cNvSpPr/>
            <p:nvPr/>
          </p:nvSpPr>
          <p:spPr>
            <a:xfrm>
              <a:off x="3847506" y="1725126"/>
              <a:ext cx="1190482" cy="703886"/>
            </a:xfrm>
            <a:custGeom>
              <a:avLst/>
              <a:gdLst/>
              <a:ahLst/>
              <a:cxnLst/>
              <a:rect l="l" t="t" r="r" b="b"/>
              <a:pathLst>
                <a:path w="21263" h="12572" extrusionOk="0">
                  <a:moveTo>
                    <a:pt x="11786" y="0"/>
                  </a:moveTo>
                  <a:lnTo>
                    <a:pt x="0" y="11786"/>
                  </a:lnTo>
                  <a:lnTo>
                    <a:pt x="0" y="12571"/>
                  </a:lnTo>
                  <a:lnTo>
                    <a:pt x="8692" y="12571"/>
                  </a:lnTo>
                  <a:lnTo>
                    <a:pt x="21263" y="0"/>
                  </a:lnTo>
                  <a:close/>
                </a:path>
              </a:pathLst>
            </a:custGeom>
            <a:solidFill>
              <a:srgbClr val="982A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2" name="Google Shape;1912;p47"/>
            <p:cNvSpPr/>
            <p:nvPr/>
          </p:nvSpPr>
          <p:spPr>
            <a:xfrm>
              <a:off x="4520165" y="1755360"/>
              <a:ext cx="774488" cy="673653"/>
            </a:xfrm>
            <a:custGeom>
              <a:avLst/>
              <a:gdLst/>
              <a:ahLst/>
              <a:cxnLst/>
              <a:rect l="l" t="t" r="r" b="b"/>
              <a:pathLst>
                <a:path w="13833" h="12032" extrusionOk="0">
                  <a:moveTo>
                    <a:pt x="12032" y="1"/>
                  </a:moveTo>
                  <a:lnTo>
                    <a:pt x="1" y="12031"/>
                  </a:lnTo>
                  <a:lnTo>
                    <a:pt x="4731" y="12031"/>
                  </a:lnTo>
                  <a:lnTo>
                    <a:pt x="13832" y="2931"/>
                  </a:lnTo>
                  <a:cubicBezTo>
                    <a:pt x="13750" y="1686"/>
                    <a:pt x="13046" y="606"/>
                    <a:pt x="12032" y="1"/>
                  </a:cubicBezTo>
                  <a:close/>
                </a:path>
              </a:pathLst>
            </a:custGeom>
            <a:solidFill>
              <a:srgbClr val="982A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14" name="Google Shape;1914;p47"/>
          <p:cNvSpPr/>
          <p:nvPr/>
        </p:nvSpPr>
        <p:spPr>
          <a:xfrm>
            <a:off x="931289" y="4029145"/>
            <a:ext cx="7306761" cy="97194"/>
          </a:xfrm>
          <a:custGeom>
            <a:avLst/>
            <a:gdLst/>
            <a:ahLst/>
            <a:cxnLst/>
            <a:rect l="l" t="t" r="r" b="b"/>
            <a:pathLst>
              <a:path w="130507" h="1736" extrusionOk="0">
                <a:moveTo>
                  <a:pt x="868" y="0"/>
                </a:moveTo>
                <a:cubicBezTo>
                  <a:pt x="377" y="0"/>
                  <a:pt x="1" y="393"/>
                  <a:pt x="1" y="868"/>
                </a:cubicBezTo>
                <a:cubicBezTo>
                  <a:pt x="1" y="1342"/>
                  <a:pt x="377" y="1735"/>
                  <a:pt x="868" y="1735"/>
                </a:cubicBezTo>
                <a:lnTo>
                  <a:pt x="129639" y="1735"/>
                </a:lnTo>
                <a:cubicBezTo>
                  <a:pt x="130114" y="1735"/>
                  <a:pt x="130507" y="1342"/>
                  <a:pt x="130507" y="868"/>
                </a:cubicBezTo>
                <a:cubicBezTo>
                  <a:pt x="130507" y="393"/>
                  <a:pt x="130114" y="0"/>
                  <a:pt x="129639" y="0"/>
                </a:cubicBezTo>
                <a:close/>
              </a:path>
            </a:pathLst>
          </a:custGeom>
          <a:solidFill>
            <a:srgbClr val="EF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7"/>
          <p:cNvGrpSpPr/>
          <p:nvPr/>
        </p:nvGrpSpPr>
        <p:grpSpPr>
          <a:xfrm>
            <a:off x="705875" y="1725126"/>
            <a:ext cx="1448045" cy="2141789"/>
            <a:chOff x="705875" y="1725126"/>
            <a:chExt cx="1448045" cy="2141789"/>
          </a:xfrm>
        </p:grpSpPr>
        <p:sp>
          <p:nvSpPr>
            <p:cNvPr id="1916" name="Google Shape;1916;p47"/>
            <p:cNvSpPr/>
            <p:nvPr/>
          </p:nvSpPr>
          <p:spPr>
            <a:xfrm flipH="1">
              <a:off x="706748" y="2213591"/>
              <a:ext cx="630587" cy="584733"/>
            </a:xfrm>
            <a:custGeom>
              <a:avLst/>
              <a:gdLst/>
              <a:ahLst/>
              <a:cxnLst/>
              <a:rect l="l" t="t" r="r" b="b"/>
              <a:pathLst>
                <a:path w="11263" h="10444" extrusionOk="0">
                  <a:moveTo>
                    <a:pt x="1" y="1"/>
                  </a:moveTo>
                  <a:lnTo>
                    <a:pt x="4682" y="10444"/>
                  </a:lnTo>
                  <a:lnTo>
                    <a:pt x="11262" y="3847"/>
                  </a:lnTo>
                  <a:lnTo>
                    <a:pt x="1" y="1"/>
                  </a:lnTo>
                  <a:close/>
                </a:path>
              </a:pathLst>
            </a:custGeom>
            <a:solidFill>
              <a:srgbClr val="3B3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1523323" y="2213579"/>
              <a:ext cx="630598" cy="584743"/>
            </a:xfrm>
            <a:custGeom>
              <a:avLst/>
              <a:gdLst/>
              <a:ahLst/>
              <a:cxnLst/>
              <a:rect l="l" t="t" r="r" b="b"/>
              <a:pathLst>
                <a:path w="11263" h="10444" extrusionOk="0">
                  <a:moveTo>
                    <a:pt x="1" y="1"/>
                  </a:moveTo>
                  <a:lnTo>
                    <a:pt x="4682" y="10444"/>
                  </a:lnTo>
                  <a:lnTo>
                    <a:pt x="11262" y="3847"/>
                  </a:lnTo>
                  <a:lnTo>
                    <a:pt x="1" y="1"/>
                  </a:lnTo>
                  <a:close/>
                </a:path>
              </a:pathLst>
            </a:custGeom>
            <a:solidFill>
              <a:srgbClr val="3B3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841482" y="2119180"/>
              <a:ext cx="1177716" cy="1747735"/>
            </a:xfrm>
            <a:custGeom>
              <a:avLst/>
              <a:gdLst/>
              <a:ahLst/>
              <a:cxnLst/>
              <a:rect l="l" t="t" r="r" b="b"/>
              <a:pathLst>
                <a:path w="21035" h="31216" extrusionOk="0">
                  <a:moveTo>
                    <a:pt x="1" y="1"/>
                  </a:moveTo>
                  <a:lnTo>
                    <a:pt x="1" y="24194"/>
                  </a:lnTo>
                  <a:cubicBezTo>
                    <a:pt x="1" y="26731"/>
                    <a:pt x="2047" y="28777"/>
                    <a:pt x="4584" y="28777"/>
                  </a:cubicBezTo>
                  <a:lnTo>
                    <a:pt x="4617" y="28777"/>
                  </a:lnTo>
                  <a:cubicBezTo>
                    <a:pt x="6826" y="28777"/>
                    <a:pt x="8954" y="29661"/>
                    <a:pt x="10509" y="31216"/>
                  </a:cubicBezTo>
                  <a:cubicBezTo>
                    <a:pt x="12081" y="29661"/>
                    <a:pt x="14209" y="28777"/>
                    <a:pt x="16418" y="28777"/>
                  </a:cubicBezTo>
                  <a:lnTo>
                    <a:pt x="16451" y="28777"/>
                  </a:lnTo>
                  <a:cubicBezTo>
                    <a:pt x="18972" y="28777"/>
                    <a:pt x="21034" y="26731"/>
                    <a:pt x="21034" y="24194"/>
                  </a:cubicBezTo>
                  <a:lnTo>
                    <a:pt x="2103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841482" y="2119180"/>
              <a:ext cx="1177716" cy="414314"/>
            </a:xfrm>
            <a:custGeom>
              <a:avLst/>
              <a:gdLst/>
              <a:ahLst/>
              <a:cxnLst/>
              <a:rect l="l" t="t" r="r" b="b"/>
              <a:pathLst>
                <a:path w="21035" h="7400" extrusionOk="0">
                  <a:moveTo>
                    <a:pt x="1" y="1"/>
                  </a:moveTo>
                  <a:lnTo>
                    <a:pt x="1" y="7399"/>
                  </a:lnTo>
                  <a:lnTo>
                    <a:pt x="21034" y="5730"/>
                  </a:lnTo>
                  <a:lnTo>
                    <a:pt x="2103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705875" y="1725126"/>
              <a:ext cx="1448029" cy="703886"/>
            </a:xfrm>
            <a:custGeom>
              <a:avLst/>
              <a:gdLst/>
              <a:ahLst/>
              <a:cxnLst/>
              <a:rect l="l" t="t" r="r" b="b"/>
              <a:pathLst>
                <a:path w="25863" h="12572" extrusionOk="0">
                  <a:moveTo>
                    <a:pt x="3929" y="0"/>
                  </a:moveTo>
                  <a:cubicBezTo>
                    <a:pt x="1752" y="0"/>
                    <a:pt x="0" y="1752"/>
                    <a:pt x="0" y="3929"/>
                  </a:cubicBezTo>
                  <a:lnTo>
                    <a:pt x="0" y="12571"/>
                  </a:lnTo>
                  <a:lnTo>
                    <a:pt x="25862" y="12571"/>
                  </a:lnTo>
                  <a:lnTo>
                    <a:pt x="25862" y="3929"/>
                  </a:lnTo>
                  <a:cubicBezTo>
                    <a:pt x="25862" y="1752"/>
                    <a:pt x="24111" y="0"/>
                    <a:pt x="21950"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705875" y="1725126"/>
              <a:ext cx="1190482" cy="703886"/>
            </a:xfrm>
            <a:custGeom>
              <a:avLst/>
              <a:gdLst/>
              <a:ahLst/>
              <a:cxnLst/>
              <a:rect l="l" t="t" r="r" b="b"/>
              <a:pathLst>
                <a:path w="21263" h="12572" extrusionOk="0">
                  <a:moveTo>
                    <a:pt x="11785" y="0"/>
                  </a:moveTo>
                  <a:lnTo>
                    <a:pt x="0" y="11786"/>
                  </a:lnTo>
                  <a:lnTo>
                    <a:pt x="0" y="12571"/>
                  </a:lnTo>
                  <a:lnTo>
                    <a:pt x="8692" y="12571"/>
                  </a:lnTo>
                  <a:lnTo>
                    <a:pt x="21263" y="0"/>
                  </a:lnTo>
                  <a:close/>
                </a:path>
              </a:pathLst>
            </a:custGeom>
            <a:solidFill>
              <a:srgbClr val="564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1378534" y="1755360"/>
              <a:ext cx="774432" cy="673653"/>
            </a:xfrm>
            <a:custGeom>
              <a:avLst/>
              <a:gdLst/>
              <a:ahLst/>
              <a:cxnLst/>
              <a:rect l="l" t="t" r="r" b="b"/>
              <a:pathLst>
                <a:path w="13832" h="12032" extrusionOk="0">
                  <a:moveTo>
                    <a:pt x="12031" y="1"/>
                  </a:moveTo>
                  <a:lnTo>
                    <a:pt x="1" y="12031"/>
                  </a:lnTo>
                  <a:lnTo>
                    <a:pt x="4731" y="12031"/>
                  </a:lnTo>
                  <a:lnTo>
                    <a:pt x="13832" y="2931"/>
                  </a:lnTo>
                  <a:cubicBezTo>
                    <a:pt x="13750" y="1686"/>
                    <a:pt x="13046" y="606"/>
                    <a:pt x="12031" y="1"/>
                  </a:cubicBezTo>
                  <a:close/>
                </a:path>
              </a:pathLst>
            </a:custGeom>
            <a:solidFill>
              <a:srgbClr val="564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3" name="Google Shape;1923;p47"/>
          <p:cNvGrpSpPr/>
          <p:nvPr/>
        </p:nvGrpSpPr>
        <p:grpSpPr>
          <a:xfrm>
            <a:off x="1335478" y="3990632"/>
            <a:ext cx="189742" cy="189742"/>
            <a:chOff x="1335478" y="3990632"/>
            <a:chExt cx="189742" cy="189742"/>
          </a:xfrm>
        </p:grpSpPr>
        <p:sp>
          <p:nvSpPr>
            <p:cNvPr id="1924" name="Google Shape;1924;p47"/>
            <p:cNvSpPr/>
            <p:nvPr/>
          </p:nvSpPr>
          <p:spPr>
            <a:xfrm>
              <a:off x="1335478" y="3990632"/>
              <a:ext cx="189742" cy="189742"/>
            </a:xfrm>
            <a:custGeom>
              <a:avLst/>
              <a:gdLst/>
              <a:ahLst/>
              <a:cxnLst/>
              <a:rect l="l" t="t" r="r" b="b"/>
              <a:pathLst>
                <a:path w="3389" h="3389" extrusionOk="0">
                  <a:moveTo>
                    <a:pt x="1686" y="0"/>
                  </a:moveTo>
                  <a:cubicBezTo>
                    <a:pt x="753" y="0"/>
                    <a:pt x="0" y="770"/>
                    <a:pt x="0" y="1703"/>
                  </a:cubicBezTo>
                  <a:cubicBezTo>
                    <a:pt x="0" y="2636"/>
                    <a:pt x="753" y="3389"/>
                    <a:pt x="1686" y="3389"/>
                  </a:cubicBezTo>
                  <a:cubicBezTo>
                    <a:pt x="2636" y="3389"/>
                    <a:pt x="3389" y="2636"/>
                    <a:pt x="3389" y="1703"/>
                  </a:cubicBezTo>
                  <a:cubicBezTo>
                    <a:pt x="3389" y="770"/>
                    <a:pt x="2636" y="0"/>
                    <a:pt x="1686"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7"/>
            <p:cNvSpPr/>
            <p:nvPr/>
          </p:nvSpPr>
          <p:spPr>
            <a:xfrm>
              <a:off x="1380382" y="4035535"/>
              <a:ext cx="99938" cy="99938"/>
            </a:xfrm>
            <a:custGeom>
              <a:avLst/>
              <a:gdLst/>
              <a:ahLst/>
              <a:cxnLst/>
              <a:rect l="l" t="t" r="r" b="b"/>
              <a:pathLst>
                <a:path w="1785" h="1785" extrusionOk="0">
                  <a:moveTo>
                    <a:pt x="884" y="0"/>
                  </a:moveTo>
                  <a:cubicBezTo>
                    <a:pt x="393" y="0"/>
                    <a:pt x="0" y="410"/>
                    <a:pt x="0" y="901"/>
                  </a:cubicBezTo>
                  <a:cubicBezTo>
                    <a:pt x="0" y="1392"/>
                    <a:pt x="393" y="1785"/>
                    <a:pt x="884" y="1785"/>
                  </a:cubicBezTo>
                  <a:cubicBezTo>
                    <a:pt x="1375" y="1785"/>
                    <a:pt x="1784" y="1392"/>
                    <a:pt x="1784" y="901"/>
                  </a:cubicBezTo>
                  <a:cubicBezTo>
                    <a:pt x="1784" y="410"/>
                    <a:pt x="1375" y="0"/>
                    <a:pt x="884"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6" name="Google Shape;1926;p47"/>
          <p:cNvGrpSpPr/>
          <p:nvPr/>
        </p:nvGrpSpPr>
        <p:grpSpPr>
          <a:xfrm>
            <a:off x="2276663" y="1725126"/>
            <a:ext cx="1448045" cy="2141789"/>
            <a:chOff x="2276663" y="1725126"/>
            <a:chExt cx="1448045" cy="2141789"/>
          </a:xfrm>
        </p:grpSpPr>
        <p:sp>
          <p:nvSpPr>
            <p:cNvPr id="1927" name="Google Shape;1927;p47"/>
            <p:cNvSpPr/>
            <p:nvPr/>
          </p:nvSpPr>
          <p:spPr>
            <a:xfrm>
              <a:off x="2276663" y="2213579"/>
              <a:ext cx="631493" cy="584743"/>
            </a:xfrm>
            <a:custGeom>
              <a:avLst/>
              <a:gdLst/>
              <a:ahLst/>
              <a:cxnLst/>
              <a:rect l="l" t="t" r="r" b="b"/>
              <a:pathLst>
                <a:path w="11279" h="10444" extrusionOk="0">
                  <a:moveTo>
                    <a:pt x="11279" y="1"/>
                  </a:moveTo>
                  <a:lnTo>
                    <a:pt x="1" y="3847"/>
                  </a:lnTo>
                  <a:lnTo>
                    <a:pt x="6597" y="10444"/>
                  </a:lnTo>
                  <a:lnTo>
                    <a:pt x="11279" y="1"/>
                  </a:lnTo>
                  <a:close/>
                </a:path>
              </a:pathLst>
            </a:custGeom>
            <a:solidFill>
              <a:srgbClr val="F03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3094167" y="2213579"/>
              <a:ext cx="630542" cy="584743"/>
            </a:xfrm>
            <a:custGeom>
              <a:avLst/>
              <a:gdLst/>
              <a:ahLst/>
              <a:cxnLst/>
              <a:rect l="l" t="t" r="r" b="b"/>
              <a:pathLst>
                <a:path w="11262" h="10444" extrusionOk="0">
                  <a:moveTo>
                    <a:pt x="0" y="1"/>
                  </a:moveTo>
                  <a:lnTo>
                    <a:pt x="4682" y="10444"/>
                  </a:lnTo>
                  <a:lnTo>
                    <a:pt x="11262" y="3847"/>
                  </a:lnTo>
                  <a:lnTo>
                    <a:pt x="0" y="1"/>
                  </a:lnTo>
                  <a:close/>
                </a:path>
              </a:pathLst>
            </a:custGeom>
            <a:solidFill>
              <a:srgbClr val="F03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2276663" y="2213579"/>
              <a:ext cx="631493" cy="584743"/>
            </a:xfrm>
            <a:custGeom>
              <a:avLst/>
              <a:gdLst/>
              <a:ahLst/>
              <a:cxnLst/>
              <a:rect l="l" t="t" r="r" b="b"/>
              <a:pathLst>
                <a:path w="11279" h="10444" extrusionOk="0">
                  <a:moveTo>
                    <a:pt x="11279" y="1"/>
                  </a:moveTo>
                  <a:lnTo>
                    <a:pt x="1" y="3847"/>
                  </a:lnTo>
                  <a:lnTo>
                    <a:pt x="6597" y="10444"/>
                  </a:lnTo>
                  <a:lnTo>
                    <a:pt x="11279" y="1"/>
                  </a:ln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3094167" y="2213579"/>
              <a:ext cx="630542" cy="584743"/>
            </a:xfrm>
            <a:custGeom>
              <a:avLst/>
              <a:gdLst/>
              <a:ahLst/>
              <a:cxnLst/>
              <a:rect l="l" t="t" r="r" b="b"/>
              <a:pathLst>
                <a:path w="11262" h="10444" extrusionOk="0">
                  <a:moveTo>
                    <a:pt x="0" y="1"/>
                  </a:moveTo>
                  <a:lnTo>
                    <a:pt x="4682" y="10444"/>
                  </a:lnTo>
                  <a:lnTo>
                    <a:pt x="11262" y="3847"/>
                  </a:lnTo>
                  <a:lnTo>
                    <a:pt x="0" y="1"/>
                  </a:ln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2412326" y="2119180"/>
              <a:ext cx="1177660" cy="1747735"/>
            </a:xfrm>
            <a:custGeom>
              <a:avLst/>
              <a:gdLst/>
              <a:ahLst/>
              <a:cxnLst/>
              <a:rect l="l" t="t" r="r" b="b"/>
              <a:pathLst>
                <a:path w="21034" h="31216" extrusionOk="0">
                  <a:moveTo>
                    <a:pt x="0" y="1"/>
                  </a:moveTo>
                  <a:lnTo>
                    <a:pt x="0" y="24194"/>
                  </a:lnTo>
                  <a:cubicBezTo>
                    <a:pt x="0" y="26731"/>
                    <a:pt x="2046" y="28777"/>
                    <a:pt x="4583" y="28777"/>
                  </a:cubicBezTo>
                  <a:lnTo>
                    <a:pt x="4616" y="28777"/>
                  </a:lnTo>
                  <a:cubicBezTo>
                    <a:pt x="6826" y="28777"/>
                    <a:pt x="8954" y="29661"/>
                    <a:pt x="10509" y="31216"/>
                  </a:cubicBezTo>
                  <a:cubicBezTo>
                    <a:pt x="12080" y="29661"/>
                    <a:pt x="14208" y="28777"/>
                    <a:pt x="16418" y="28777"/>
                  </a:cubicBezTo>
                  <a:lnTo>
                    <a:pt x="16451" y="28777"/>
                  </a:lnTo>
                  <a:cubicBezTo>
                    <a:pt x="18971" y="28777"/>
                    <a:pt x="21034" y="26731"/>
                    <a:pt x="21034" y="24194"/>
                  </a:cubicBezTo>
                  <a:lnTo>
                    <a:pt x="2103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47"/>
            <p:cNvSpPr/>
            <p:nvPr/>
          </p:nvSpPr>
          <p:spPr>
            <a:xfrm>
              <a:off x="2412326" y="2119180"/>
              <a:ext cx="1177660" cy="414314"/>
            </a:xfrm>
            <a:custGeom>
              <a:avLst/>
              <a:gdLst/>
              <a:ahLst/>
              <a:cxnLst/>
              <a:rect l="l" t="t" r="r" b="b"/>
              <a:pathLst>
                <a:path w="21034" h="7400" extrusionOk="0">
                  <a:moveTo>
                    <a:pt x="0" y="1"/>
                  </a:moveTo>
                  <a:lnTo>
                    <a:pt x="0" y="7399"/>
                  </a:lnTo>
                  <a:lnTo>
                    <a:pt x="21034" y="5730"/>
                  </a:lnTo>
                  <a:lnTo>
                    <a:pt x="2103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2276663" y="1725126"/>
              <a:ext cx="1448029" cy="703886"/>
            </a:xfrm>
            <a:custGeom>
              <a:avLst/>
              <a:gdLst/>
              <a:ahLst/>
              <a:cxnLst/>
              <a:rect l="l" t="t" r="r" b="b"/>
              <a:pathLst>
                <a:path w="25863" h="12572" extrusionOk="0">
                  <a:moveTo>
                    <a:pt x="3929" y="0"/>
                  </a:moveTo>
                  <a:cubicBezTo>
                    <a:pt x="1752" y="0"/>
                    <a:pt x="1" y="1752"/>
                    <a:pt x="1" y="3929"/>
                  </a:cubicBezTo>
                  <a:lnTo>
                    <a:pt x="1" y="12571"/>
                  </a:lnTo>
                  <a:lnTo>
                    <a:pt x="25863" y="12571"/>
                  </a:lnTo>
                  <a:lnTo>
                    <a:pt x="25863" y="3929"/>
                  </a:lnTo>
                  <a:cubicBezTo>
                    <a:pt x="25863" y="1752"/>
                    <a:pt x="24112" y="0"/>
                    <a:pt x="21951"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2276663" y="1725126"/>
              <a:ext cx="1190538" cy="703886"/>
            </a:xfrm>
            <a:custGeom>
              <a:avLst/>
              <a:gdLst/>
              <a:ahLst/>
              <a:cxnLst/>
              <a:rect l="l" t="t" r="r" b="b"/>
              <a:pathLst>
                <a:path w="21264" h="12572" extrusionOk="0">
                  <a:moveTo>
                    <a:pt x="11786" y="0"/>
                  </a:moveTo>
                  <a:lnTo>
                    <a:pt x="1" y="11786"/>
                  </a:lnTo>
                  <a:lnTo>
                    <a:pt x="1" y="12571"/>
                  </a:lnTo>
                  <a:lnTo>
                    <a:pt x="8692" y="12571"/>
                  </a:lnTo>
                  <a:lnTo>
                    <a:pt x="21263" y="0"/>
                  </a:lnTo>
                  <a:close/>
                </a:path>
              </a:pathLst>
            </a:custGeom>
            <a:solidFill>
              <a:srgbClr val="886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2949378" y="1755360"/>
              <a:ext cx="774432" cy="673653"/>
            </a:xfrm>
            <a:custGeom>
              <a:avLst/>
              <a:gdLst/>
              <a:ahLst/>
              <a:cxnLst/>
              <a:rect l="l" t="t" r="r" b="b"/>
              <a:pathLst>
                <a:path w="13832" h="12032" extrusionOk="0">
                  <a:moveTo>
                    <a:pt x="12031" y="1"/>
                  </a:moveTo>
                  <a:lnTo>
                    <a:pt x="0" y="12031"/>
                  </a:lnTo>
                  <a:lnTo>
                    <a:pt x="4731" y="12031"/>
                  </a:lnTo>
                  <a:lnTo>
                    <a:pt x="13832" y="2931"/>
                  </a:lnTo>
                  <a:cubicBezTo>
                    <a:pt x="13750" y="1686"/>
                    <a:pt x="13046" y="606"/>
                    <a:pt x="12031" y="1"/>
                  </a:cubicBezTo>
                  <a:close/>
                </a:path>
              </a:pathLst>
            </a:custGeom>
            <a:solidFill>
              <a:srgbClr val="886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6" name="Google Shape;1936;p47"/>
          <p:cNvGrpSpPr/>
          <p:nvPr/>
        </p:nvGrpSpPr>
        <p:grpSpPr>
          <a:xfrm>
            <a:off x="2906266" y="3990632"/>
            <a:ext cx="189798" cy="189742"/>
            <a:chOff x="2906266" y="3990632"/>
            <a:chExt cx="189798" cy="189742"/>
          </a:xfrm>
        </p:grpSpPr>
        <p:sp>
          <p:nvSpPr>
            <p:cNvPr id="1937" name="Google Shape;1937;p47"/>
            <p:cNvSpPr/>
            <p:nvPr/>
          </p:nvSpPr>
          <p:spPr>
            <a:xfrm>
              <a:off x="2906266" y="3990632"/>
              <a:ext cx="189798" cy="189742"/>
            </a:xfrm>
            <a:custGeom>
              <a:avLst/>
              <a:gdLst/>
              <a:ahLst/>
              <a:cxnLst/>
              <a:rect l="l" t="t" r="r" b="b"/>
              <a:pathLst>
                <a:path w="3390" h="3389" extrusionOk="0">
                  <a:moveTo>
                    <a:pt x="1687" y="0"/>
                  </a:moveTo>
                  <a:cubicBezTo>
                    <a:pt x="754" y="0"/>
                    <a:pt x="1" y="770"/>
                    <a:pt x="1" y="1703"/>
                  </a:cubicBezTo>
                  <a:cubicBezTo>
                    <a:pt x="1" y="2636"/>
                    <a:pt x="754" y="3389"/>
                    <a:pt x="1687" y="3389"/>
                  </a:cubicBezTo>
                  <a:cubicBezTo>
                    <a:pt x="2636" y="3389"/>
                    <a:pt x="3389" y="2636"/>
                    <a:pt x="3389" y="1703"/>
                  </a:cubicBezTo>
                  <a:cubicBezTo>
                    <a:pt x="3389" y="770"/>
                    <a:pt x="2636" y="0"/>
                    <a:pt x="1687" y="0"/>
                  </a:cubicBezTo>
                  <a:close/>
                </a:path>
              </a:pathLst>
            </a:custGeom>
            <a:solidFill>
              <a:srgbClr val="785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2951169" y="4035535"/>
              <a:ext cx="99994" cy="99938"/>
            </a:xfrm>
            <a:custGeom>
              <a:avLst/>
              <a:gdLst/>
              <a:ahLst/>
              <a:cxnLst/>
              <a:rect l="l" t="t" r="r" b="b"/>
              <a:pathLst>
                <a:path w="1786" h="1785" extrusionOk="0">
                  <a:moveTo>
                    <a:pt x="885" y="0"/>
                  </a:moveTo>
                  <a:cubicBezTo>
                    <a:pt x="394" y="0"/>
                    <a:pt x="1" y="410"/>
                    <a:pt x="1" y="901"/>
                  </a:cubicBezTo>
                  <a:cubicBezTo>
                    <a:pt x="1" y="1392"/>
                    <a:pt x="394" y="1785"/>
                    <a:pt x="885" y="1785"/>
                  </a:cubicBezTo>
                  <a:cubicBezTo>
                    <a:pt x="1376" y="1785"/>
                    <a:pt x="1785" y="1392"/>
                    <a:pt x="1785" y="901"/>
                  </a:cubicBezTo>
                  <a:cubicBezTo>
                    <a:pt x="1785" y="410"/>
                    <a:pt x="1376" y="0"/>
                    <a:pt x="885" y="0"/>
                  </a:cubicBezTo>
                  <a:close/>
                </a:path>
              </a:pathLst>
            </a:custGeom>
            <a:solidFill>
              <a:srgbClr val="997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47"/>
          <p:cNvGrpSpPr/>
          <p:nvPr/>
        </p:nvGrpSpPr>
        <p:grpSpPr>
          <a:xfrm>
            <a:off x="4477109" y="3990632"/>
            <a:ext cx="189742" cy="189742"/>
            <a:chOff x="4477109" y="3990632"/>
            <a:chExt cx="189742" cy="189742"/>
          </a:xfrm>
        </p:grpSpPr>
        <p:sp>
          <p:nvSpPr>
            <p:cNvPr id="1940" name="Google Shape;1940;p47"/>
            <p:cNvSpPr/>
            <p:nvPr/>
          </p:nvSpPr>
          <p:spPr>
            <a:xfrm>
              <a:off x="4477109" y="3990632"/>
              <a:ext cx="189742" cy="189742"/>
            </a:xfrm>
            <a:custGeom>
              <a:avLst/>
              <a:gdLst/>
              <a:ahLst/>
              <a:cxnLst/>
              <a:rect l="l" t="t" r="r" b="b"/>
              <a:pathLst>
                <a:path w="3389" h="3389" extrusionOk="0">
                  <a:moveTo>
                    <a:pt x="1686" y="0"/>
                  </a:moveTo>
                  <a:cubicBezTo>
                    <a:pt x="753" y="0"/>
                    <a:pt x="0" y="770"/>
                    <a:pt x="0" y="1703"/>
                  </a:cubicBezTo>
                  <a:cubicBezTo>
                    <a:pt x="0" y="2636"/>
                    <a:pt x="753" y="3389"/>
                    <a:pt x="1686" y="3389"/>
                  </a:cubicBezTo>
                  <a:cubicBezTo>
                    <a:pt x="2636" y="3389"/>
                    <a:pt x="3389" y="2636"/>
                    <a:pt x="3389" y="1703"/>
                  </a:cubicBezTo>
                  <a:cubicBezTo>
                    <a:pt x="3389" y="770"/>
                    <a:pt x="2636" y="0"/>
                    <a:pt x="1686" y="0"/>
                  </a:cubicBezTo>
                  <a:close/>
                </a:path>
              </a:pathLst>
            </a:custGeom>
            <a:solidFill>
              <a:srgbClr val="7D24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4522013" y="4035535"/>
              <a:ext cx="99938" cy="99938"/>
            </a:xfrm>
            <a:custGeom>
              <a:avLst/>
              <a:gdLst/>
              <a:ahLst/>
              <a:cxnLst/>
              <a:rect l="l" t="t" r="r" b="b"/>
              <a:pathLst>
                <a:path w="1785" h="1785" extrusionOk="0">
                  <a:moveTo>
                    <a:pt x="884" y="0"/>
                  </a:moveTo>
                  <a:cubicBezTo>
                    <a:pt x="393" y="0"/>
                    <a:pt x="1" y="410"/>
                    <a:pt x="1" y="901"/>
                  </a:cubicBezTo>
                  <a:cubicBezTo>
                    <a:pt x="1" y="1392"/>
                    <a:pt x="393" y="1785"/>
                    <a:pt x="884" y="1785"/>
                  </a:cubicBezTo>
                  <a:cubicBezTo>
                    <a:pt x="1375" y="1785"/>
                    <a:pt x="1785" y="1392"/>
                    <a:pt x="1785" y="901"/>
                  </a:cubicBezTo>
                  <a:cubicBezTo>
                    <a:pt x="1785" y="410"/>
                    <a:pt x="1375" y="0"/>
                    <a:pt x="884"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2" name="Google Shape;1942;p47"/>
          <p:cNvGrpSpPr/>
          <p:nvPr/>
        </p:nvGrpSpPr>
        <p:grpSpPr>
          <a:xfrm>
            <a:off x="5418294" y="1725126"/>
            <a:ext cx="1448101" cy="2141789"/>
            <a:chOff x="5418294" y="1725126"/>
            <a:chExt cx="1448101" cy="2141789"/>
          </a:xfrm>
        </p:grpSpPr>
        <p:sp>
          <p:nvSpPr>
            <p:cNvPr id="1943" name="Google Shape;1943;p47"/>
            <p:cNvSpPr/>
            <p:nvPr/>
          </p:nvSpPr>
          <p:spPr>
            <a:xfrm>
              <a:off x="5418294" y="2213579"/>
              <a:ext cx="631493" cy="584743"/>
            </a:xfrm>
            <a:custGeom>
              <a:avLst/>
              <a:gdLst/>
              <a:ahLst/>
              <a:cxnLst/>
              <a:rect l="l" t="t" r="r" b="b"/>
              <a:pathLst>
                <a:path w="11279" h="10444" extrusionOk="0">
                  <a:moveTo>
                    <a:pt x="11279" y="1"/>
                  </a:moveTo>
                  <a:lnTo>
                    <a:pt x="1" y="3847"/>
                  </a:lnTo>
                  <a:lnTo>
                    <a:pt x="6597" y="10444"/>
                  </a:lnTo>
                  <a:lnTo>
                    <a:pt x="11279" y="1"/>
                  </a:lnTo>
                  <a:close/>
                </a:path>
              </a:pathLst>
            </a:custGeom>
            <a:solidFill>
              <a:srgbClr val="C03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6235798" y="2213579"/>
              <a:ext cx="630598" cy="584743"/>
            </a:xfrm>
            <a:custGeom>
              <a:avLst/>
              <a:gdLst/>
              <a:ahLst/>
              <a:cxnLst/>
              <a:rect l="l" t="t" r="r" b="b"/>
              <a:pathLst>
                <a:path w="11263" h="10444" extrusionOk="0">
                  <a:moveTo>
                    <a:pt x="1" y="1"/>
                  </a:moveTo>
                  <a:lnTo>
                    <a:pt x="4682" y="10444"/>
                  </a:lnTo>
                  <a:lnTo>
                    <a:pt x="11262" y="3847"/>
                  </a:lnTo>
                  <a:lnTo>
                    <a:pt x="1" y="1"/>
                  </a:lnTo>
                  <a:close/>
                </a:path>
              </a:pathLst>
            </a:custGeom>
            <a:solidFill>
              <a:srgbClr val="C03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5418294" y="2213579"/>
              <a:ext cx="631493" cy="584743"/>
            </a:xfrm>
            <a:custGeom>
              <a:avLst/>
              <a:gdLst/>
              <a:ahLst/>
              <a:cxnLst/>
              <a:rect l="l" t="t" r="r" b="b"/>
              <a:pathLst>
                <a:path w="11279" h="10444" extrusionOk="0">
                  <a:moveTo>
                    <a:pt x="11279" y="1"/>
                  </a:moveTo>
                  <a:lnTo>
                    <a:pt x="1" y="3847"/>
                  </a:lnTo>
                  <a:lnTo>
                    <a:pt x="6597" y="10444"/>
                  </a:lnTo>
                  <a:lnTo>
                    <a:pt x="11279" y="1"/>
                  </a:lnTo>
                  <a:close/>
                </a:path>
              </a:pathLst>
            </a:custGeom>
            <a:solidFill>
              <a:srgbClr val="982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6235798" y="2213579"/>
              <a:ext cx="630598" cy="584743"/>
            </a:xfrm>
            <a:custGeom>
              <a:avLst/>
              <a:gdLst/>
              <a:ahLst/>
              <a:cxnLst/>
              <a:rect l="l" t="t" r="r" b="b"/>
              <a:pathLst>
                <a:path w="11263" h="10444" extrusionOk="0">
                  <a:moveTo>
                    <a:pt x="1" y="1"/>
                  </a:moveTo>
                  <a:lnTo>
                    <a:pt x="4682" y="10444"/>
                  </a:lnTo>
                  <a:lnTo>
                    <a:pt x="11262" y="3847"/>
                  </a:lnTo>
                  <a:lnTo>
                    <a:pt x="1" y="1"/>
                  </a:lnTo>
                  <a:close/>
                </a:path>
              </a:pathLst>
            </a:custGeom>
            <a:solidFill>
              <a:srgbClr val="982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5553957" y="2119180"/>
              <a:ext cx="1177660" cy="1747735"/>
            </a:xfrm>
            <a:custGeom>
              <a:avLst/>
              <a:gdLst/>
              <a:ahLst/>
              <a:cxnLst/>
              <a:rect l="l" t="t" r="r" b="b"/>
              <a:pathLst>
                <a:path w="21034" h="31216" extrusionOk="0">
                  <a:moveTo>
                    <a:pt x="0" y="1"/>
                  </a:moveTo>
                  <a:lnTo>
                    <a:pt x="0" y="24194"/>
                  </a:lnTo>
                  <a:cubicBezTo>
                    <a:pt x="0" y="26731"/>
                    <a:pt x="2047" y="28777"/>
                    <a:pt x="4584" y="28777"/>
                  </a:cubicBezTo>
                  <a:lnTo>
                    <a:pt x="4616" y="28777"/>
                  </a:lnTo>
                  <a:cubicBezTo>
                    <a:pt x="6826" y="28777"/>
                    <a:pt x="8954" y="29661"/>
                    <a:pt x="10509" y="31216"/>
                  </a:cubicBezTo>
                  <a:cubicBezTo>
                    <a:pt x="12080" y="29661"/>
                    <a:pt x="14208" y="28777"/>
                    <a:pt x="16418" y="28777"/>
                  </a:cubicBezTo>
                  <a:lnTo>
                    <a:pt x="16451" y="28777"/>
                  </a:lnTo>
                  <a:cubicBezTo>
                    <a:pt x="18972" y="28777"/>
                    <a:pt x="21034" y="26731"/>
                    <a:pt x="21034" y="24194"/>
                  </a:cubicBezTo>
                  <a:lnTo>
                    <a:pt x="2103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5553957" y="2119180"/>
              <a:ext cx="1177660" cy="414314"/>
            </a:xfrm>
            <a:custGeom>
              <a:avLst/>
              <a:gdLst/>
              <a:ahLst/>
              <a:cxnLst/>
              <a:rect l="l" t="t" r="r" b="b"/>
              <a:pathLst>
                <a:path w="21034" h="7400" extrusionOk="0">
                  <a:moveTo>
                    <a:pt x="0" y="1"/>
                  </a:moveTo>
                  <a:lnTo>
                    <a:pt x="0" y="7399"/>
                  </a:lnTo>
                  <a:lnTo>
                    <a:pt x="21034" y="5730"/>
                  </a:lnTo>
                  <a:lnTo>
                    <a:pt x="2103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5418294" y="1725126"/>
              <a:ext cx="1448085" cy="703886"/>
            </a:xfrm>
            <a:custGeom>
              <a:avLst/>
              <a:gdLst/>
              <a:ahLst/>
              <a:cxnLst/>
              <a:rect l="l" t="t" r="r" b="b"/>
              <a:pathLst>
                <a:path w="25864" h="12572" extrusionOk="0">
                  <a:moveTo>
                    <a:pt x="3929" y="0"/>
                  </a:moveTo>
                  <a:cubicBezTo>
                    <a:pt x="1752" y="0"/>
                    <a:pt x="1" y="1752"/>
                    <a:pt x="1" y="3929"/>
                  </a:cubicBezTo>
                  <a:lnTo>
                    <a:pt x="1" y="12571"/>
                  </a:lnTo>
                  <a:lnTo>
                    <a:pt x="25863" y="12571"/>
                  </a:lnTo>
                  <a:lnTo>
                    <a:pt x="25863" y="3929"/>
                  </a:lnTo>
                  <a:cubicBezTo>
                    <a:pt x="25863" y="1752"/>
                    <a:pt x="24112" y="0"/>
                    <a:pt x="21951"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5418294" y="1725126"/>
              <a:ext cx="1190538" cy="703886"/>
            </a:xfrm>
            <a:custGeom>
              <a:avLst/>
              <a:gdLst/>
              <a:ahLst/>
              <a:cxnLst/>
              <a:rect l="l" t="t" r="r" b="b"/>
              <a:pathLst>
                <a:path w="21264" h="12572" extrusionOk="0">
                  <a:moveTo>
                    <a:pt x="11786" y="0"/>
                  </a:moveTo>
                  <a:lnTo>
                    <a:pt x="1" y="11786"/>
                  </a:lnTo>
                  <a:lnTo>
                    <a:pt x="1" y="12571"/>
                  </a:lnTo>
                  <a:lnTo>
                    <a:pt x="8693" y="12571"/>
                  </a:lnTo>
                  <a:lnTo>
                    <a:pt x="21264" y="0"/>
                  </a:lnTo>
                  <a:close/>
                </a:path>
              </a:pathLst>
            </a:custGeom>
            <a:solidFill>
              <a:srgbClr val="EB3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6091009" y="1755360"/>
              <a:ext cx="774432" cy="673653"/>
            </a:xfrm>
            <a:custGeom>
              <a:avLst/>
              <a:gdLst/>
              <a:ahLst/>
              <a:cxnLst/>
              <a:rect l="l" t="t" r="r" b="b"/>
              <a:pathLst>
                <a:path w="13832" h="12032" extrusionOk="0">
                  <a:moveTo>
                    <a:pt x="12031" y="1"/>
                  </a:moveTo>
                  <a:lnTo>
                    <a:pt x="0" y="12031"/>
                  </a:lnTo>
                  <a:lnTo>
                    <a:pt x="4731" y="12031"/>
                  </a:lnTo>
                  <a:lnTo>
                    <a:pt x="13832" y="2931"/>
                  </a:lnTo>
                  <a:cubicBezTo>
                    <a:pt x="13750" y="1686"/>
                    <a:pt x="13046" y="606"/>
                    <a:pt x="12031" y="1"/>
                  </a:cubicBezTo>
                  <a:close/>
                </a:path>
              </a:pathLst>
            </a:custGeom>
            <a:solidFill>
              <a:srgbClr val="EB3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47"/>
          <p:cNvGrpSpPr/>
          <p:nvPr/>
        </p:nvGrpSpPr>
        <p:grpSpPr>
          <a:xfrm>
            <a:off x="6990033" y="1737206"/>
            <a:ext cx="1448108" cy="2160895"/>
            <a:chOff x="6990033" y="1737206"/>
            <a:chExt cx="1448108" cy="2160895"/>
          </a:xfrm>
        </p:grpSpPr>
        <p:sp>
          <p:nvSpPr>
            <p:cNvPr id="1953" name="Google Shape;1953;p47"/>
            <p:cNvSpPr/>
            <p:nvPr/>
          </p:nvSpPr>
          <p:spPr>
            <a:xfrm flipH="1">
              <a:off x="7806658" y="2228536"/>
              <a:ext cx="631483" cy="584733"/>
            </a:xfrm>
            <a:custGeom>
              <a:avLst/>
              <a:gdLst/>
              <a:ahLst/>
              <a:cxnLst/>
              <a:rect l="l" t="t" r="r" b="b"/>
              <a:pathLst>
                <a:path w="11279" h="10444" extrusionOk="0">
                  <a:moveTo>
                    <a:pt x="11279" y="0"/>
                  </a:moveTo>
                  <a:lnTo>
                    <a:pt x="1" y="3847"/>
                  </a:lnTo>
                  <a:lnTo>
                    <a:pt x="6597" y="10443"/>
                  </a:lnTo>
                  <a:lnTo>
                    <a:pt x="11279" y="0"/>
                  </a:lnTo>
                  <a:close/>
                </a:path>
              </a:pathLst>
            </a:custGeom>
            <a:solidFill>
              <a:srgbClr val="EB3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6990033" y="2228536"/>
              <a:ext cx="631483" cy="584733"/>
            </a:xfrm>
            <a:custGeom>
              <a:avLst/>
              <a:gdLst/>
              <a:ahLst/>
              <a:cxnLst/>
              <a:rect l="l" t="t" r="r" b="b"/>
              <a:pathLst>
                <a:path w="11279" h="10444" extrusionOk="0">
                  <a:moveTo>
                    <a:pt x="11279" y="0"/>
                  </a:moveTo>
                  <a:lnTo>
                    <a:pt x="1" y="3847"/>
                  </a:lnTo>
                  <a:lnTo>
                    <a:pt x="6597" y="10443"/>
                  </a:lnTo>
                  <a:lnTo>
                    <a:pt x="11279" y="0"/>
                  </a:lnTo>
                  <a:close/>
                </a:path>
              </a:pathLst>
            </a:custGeom>
            <a:solidFill>
              <a:srgbClr val="EB3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7125696" y="2150366"/>
              <a:ext cx="1177660" cy="1747735"/>
            </a:xfrm>
            <a:custGeom>
              <a:avLst/>
              <a:gdLst/>
              <a:ahLst/>
              <a:cxnLst/>
              <a:rect l="l" t="t" r="r" b="b"/>
              <a:pathLst>
                <a:path w="21034" h="31216" extrusionOk="0">
                  <a:moveTo>
                    <a:pt x="0" y="0"/>
                  </a:moveTo>
                  <a:lnTo>
                    <a:pt x="0" y="24193"/>
                  </a:lnTo>
                  <a:cubicBezTo>
                    <a:pt x="0" y="26730"/>
                    <a:pt x="2046" y="28776"/>
                    <a:pt x="4584" y="28776"/>
                  </a:cubicBezTo>
                  <a:lnTo>
                    <a:pt x="4600" y="28776"/>
                  </a:lnTo>
                  <a:cubicBezTo>
                    <a:pt x="6826" y="28776"/>
                    <a:pt x="8938" y="29660"/>
                    <a:pt x="10509" y="31215"/>
                  </a:cubicBezTo>
                  <a:cubicBezTo>
                    <a:pt x="12080" y="29660"/>
                    <a:pt x="14192" y="28776"/>
                    <a:pt x="16418" y="28776"/>
                  </a:cubicBezTo>
                  <a:lnTo>
                    <a:pt x="16451" y="28776"/>
                  </a:lnTo>
                  <a:cubicBezTo>
                    <a:pt x="18972" y="28776"/>
                    <a:pt x="21034" y="26730"/>
                    <a:pt x="21034" y="24193"/>
                  </a:cubicBezTo>
                  <a:lnTo>
                    <a:pt x="210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7125696" y="2150366"/>
              <a:ext cx="1177660" cy="414258"/>
            </a:xfrm>
            <a:custGeom>
              <a:avLst/>
              <a:gdLst/>
              <a:ahLst/>
              <a:cxnLst/>
              <a:rect l="l" t="t" r="r" b="b"/>
              <a:pathLst>
                <a:path w="21034" h="7399" extrusionOk="0">
                  <a:moveTo>
                    <a:pt x="0" y="0"/>
                  </a:moveTo>
                  <a:lnTo>
                    <a:pt x="0" y="7399"/>
                  </a:lnTo>
                  <a:lnTo>
                    <a:pt x="21034" y="5729"/>
                  </a:lnTo>
                  <a:lnTo>
                    <a:pt x="2103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6990033" y="1737206"/>
              <a:ext cx="1448061" cy="703875"/>
            </a:xfrm>
            <a:custGeom>
              <a:avLst/>
              <a:gdLst/>
              <a:ahLst/>
              <a:cxnLst/>
              <a:rect l="l" t="t" r="r" b="b"/>
              <a:pathLst>
                <a:path w="25864" h="12572" extrusionOk="0">
                  <a:moveTo>
                    <a:pt x="3913" y="1"/>
                  </a:moveTo>
                  <a:cubicBezTo>
                    <a:pt x="1752" y="1"/>
                    <a:pt x="1" y="1752"/>
                    <a:pt x="1" y="3913"/>
                  </a:cubicBezTo>
                  <a:lnTo>
                    <a:pt x="1" y="12572"/>
                  </a:lnTo>
                  <a:lnTo>
                    <a:pt x="25863" y="12572"/>
                  </a:lnTo>
                  <a:lnTo>
                    <a:pt x="25863" y="3913"/>
                  </a:lnTo>
                  <a:cubicBezTo>
                    <a:pt x="25863" y="1752"/>
                    <a:pt x="24112" y="1"/>
                    <a:pt x="21951"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6990033" y="1737206"/>
              <a:ext cx="1190538" cy="703886"/>
            </a:xfrm>
            <a:custGeom>
              <a:avLst/>
              <a:gdLst/>
              <a:ahLst/>
              <a:cxnLst/>
              <a:rect l="l" t="t" r="r" b="b"/>
              <a:pathLst>
                <a:path w="21264" h="12572" extrusionOk="0">
                  <a:moveTo>
                    <a:pt x="11786" y="1"/>
                  </a:moveTo>
                  <a:lnTo>
                    <a:pt x="1" y="11786"/>
                  </a:lnTo>
                  <a:lnTo>
                    <a:pt x="1" y="12572"/>
                  </a:lnTo>
                  <a:lnTo>
                    <a:pt x="8693" y="12572"/>
                  </a:lnTo>
                  <a:lnTo>
                    <a:pt x="21264" y="1"/>
                  </a:lnTo>
                  <a:close/>
                </a:path>
              </a:pathLst>
            </a:custGeom>
            <a:solidFill>
              <a:srgbClr val="FF4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7"/>
            <p:cNvSpPr/>
            <p:nvPr/>
          </p:nvSpPr>
          <p:spPr>
            <a:xfrm>
              <a:off x="7661796" y="1767496"/>
              <a:ext cx="775384" cy="673597"/>
            </a:xfrm>
            <a:custGeom>
              <a:avLst/>
              <a:gdLst/>
              <a:ahLst/>
              <a:cxnLst/>
              <a:rect l="l" t="t" r="r" b="b"/>
              <a:pathLst>
                <a:path w="13849" h="12031" extrusionOk="0">
                  <a:moveTo>
                    <a:pt x="12048" y="0"/>
                  </a:moveTo>
                  <a:lnTo>
                    <a:pt x="1" y="12031"/>
                  </a:lnTo>
                  <a:lnTo>
                    <a:pt x="4748" y="12031"/>
                  </a:lnTo>
                  <a:lnTo>
                    <a:pt x="13849" y="2930"/>
                  </a:lnTo>
                  <a:cubicBezTo>
                    <a:pt x="13767" y="1686"/>
                    <a:pt x="13063" y="606"/>
                    <a:pt x="12048" y="0"/>
                  </a:cubicBezTo>
                  <a:close/>
                </a:path>
              </a:pathLst>
            </a:custGeom>
            <a:solidFill>
              <a:srgbClr val="FF4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7"/>
          <p:cNvGrpSpPr/>
          <p:nvPr/>
        </p:nvGrpSpPr>
        <p:grpSpPr>
          <a:xfrm>
            <a:off x="6047953" y="3990632"/>
            <a:ext cx="189742" cy="189742"/>
            <a:chOff x="6047953" y="3990632"/>
            <a:chExt cx="189742" cy="189742"/>
          </a:xfrm>
        </p:grpSpPr>
        <p:sp>
          <p:nvSpPr>
            <p:cNvPr id="1961" name="Google Shape;1961;p47"/>
            <p:cNvSpPr/>
            <p:nvPr/>
          </p:nvSpPr>
          <p:spPr>
            <a:xfrm>
              <a:off x="6047953" y="3990632"/>
              <a:ext cx="189742" cy="189742"/>
            </a:xfrm>
            <a:custGeom>
              <a:avLst/>
              <a:gdLst/>
              <a:ahLst/>
              <a:cxnLst/>
              <a:rect l="l" t="t" r="r" b="b"/>
              <a:pathLst>
                <a:path w="3389" h="3389" extrusionOk="0">
                  <a:moveTo>
                    <a:pt x="1686" y="0"/>
                  </a:moveTo>
                  <a:cubicBezTo>
                    <a:pt x="753" y="0"/>
                    <a:pt x="0" y="770"/>
                    <a:pt x="0" y="1703"/>
                  </a:cubicBezTo>
                  <a:cubicBezTo>
                    <a:pt x="0" y="2636"/>
                    <a:pt x="753" y="3389"/>
                    <a:pt x="1686" y="3389"/>
                  </a:cubicBezTo>
                  <a:cubicBezTo>
                    <a:pt x="2635" y="3389"/>
                    <a:pt x="3388" y="2636"/>
                    <a:pt x="3388" y="1703"/>
                  </a:cubicBezTo>
                  <a:cubicBezTo>
                    <a:pt x="3388" y="770"/>
                    <a:pt x="2635" y="0"/>
                    <a:pt x="1686"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7"/>
            <p:cNvSpPr/>
            <p:nvPr/>
          </p:nvSpPr>
          <p:spPr>
            <a:xfrm>
              <a:off x="6092856" y="4035535"/>
              <a:ext cx="99938" cy="99938"/>
            </a:xfrm>
            <a:custGeom>
              <a:avLst/>
              <a:gdLst/>
              <a:ahLst/>
              <a:cxnLst/>
              <a:rect l="l" t="t" r="r" b="b"/>
              <a:pathLst>
                <a:path w="1785" h="1785" extrusionOk="0">
                  <a:moveTo>
                    <a:pt x="884" y="0"/>
                  </a:moveTo>
                  <a:cubicBezTo>
                    <a:pt x="393" y="0"/>
                    <a:pt x="0" y="410"/>
                    <a:pt x="0" y="901"/>
                  </a:cubicBezTo>
                  <a:cubicBezTo>
                    <a:pt x="0" y="1392"/>
                    <a:pt x="393" y="1785"/>
                    <a:pt x="884" y="1785"/>
                  </a:cubicBezTo>
                  <a:cubicBezTo>
                    <a:pt x="1375" y="1785"/>
                    <a:pt x="1784" y="1392"/>
                    <a:pt x="1784" y="901"/>
                  </a:cubicBezTo>
                  <a:cubicBezTo>
                    <a:pt x="1784" y="410"/>
                    <a:pt x="1375" y="0"/>
                    <a:pt x="884" y="0"/>
                  </a:cubicBezTo>
                  <a:close/>
                </a:path>
              </a:pathLst>
            </a:custGeom>
            <a:solidFill>
              <a:srgbClr val="FF4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7"/>
          <p:cNvGrpSpPr/>
          <p:nvPr/>
        </p:nvGrpSpPr>
        <p:grpSpPr>
          <a:xfrm>
            <a:off x="7618740" y="3990632"/>
            <a:ext cx="190693" cy="189742"/>
            <a:chOff x="7618740" y="3990632"/>
            <a:chExt cx="190693" cy="189742"/>
          </a:xfrm>
        </p:grpSpPr>
        <p:sp>
          <p:nvSpPr>
            <p:cNvPr id="1964" name="Google Shape;1964;p47"/>
            <p:cNvSpPr/>
            <p:nvPr/>
          </p:nvSpPr>
          <p:spPr>
            <a:xfrm>
              <a:off x="7618740" y="3990632"/>
              <a:ext cx="190693" cy="189742"/>
            </a:xfrm>
            <a:custGeom>
              <a:avLst/>
              <a:gdLst/>
              <a:ahLst/>
              <a:cxnLst/>
              <a:rect l="l" t="t" r="r" b="b"/>
              <a:pathLst>
                <a:path w="3406" h="3389" extrusionOk="0">
                  <a:moveTo>
                    <a:pt x="1703" y="0"/>
                  </a:moveTo>
                  <a:cubicBezTo>
                    <a:pt x="770" y="0"/>
                    <a:pt x="1" y="770"/>
                    <a:pt x="1" y="1703"/>
                  </a:cubicBezTo>
                  <a:cubicBezTo>
                    <a:pt x="1" y="2636"/>
                    <a:pt x="770" y="3389"/>
                    <a:pt x="1703" y="3389"/>
                  </a:cubicBezTo>
                  <a:cubicBezTo>
                    <a:pt x="2636" y="3389"/>
                    <a:pt x="3405" y="2636"/>
                    <a:pt x="3405" y="1703"/>
                  </a:cubicBezTo>
                  <a:cubicBezTo>
                    <a:pt x="3405" y="770"/>
                    <a:pt x="2636" y="0"/>
                    <a:pt x="1703"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7"/>
            <p:cNvSpPr/>
            <p:nvPr/>
          </p:nvSpPr>
          <p:spPr>
            <a:xfrm>
              <a:off x="7664596" y="4035535"/>
              <a:ext cx="99938" cy="99938"/>
            </a:xfrm>
            <a:custGeom>
              <a:avLst/>
              <a:gdLst/>
              <a:ahLst/>
              <a:cxnLst/>
              <a:rect l="l" t="t" r="r" b="b"/>
              <a:pathLst>
                <a:path w="1785" h="1785" extrusionOk="0">
                  <a:moveTo>
                    <a:pt x="884" y="0"/>
                  </a:moveTo>
                  <a:cubicBezTo>
                    <a:pt x="393" y="0"/>
                    <a:pt x="0" y="410"/>
                    <a:pt x="0" y="901"/>
                  </a:cubicBezTo>
                  <a:cubicBezTo>
                    <a:pt x="0" y="1392"/>
                    <a:pt x="393" y="1785"/>
                    <a:pt x="884" y="1785"/>
                  </a:cubicBezTo>
                  <a:cubicBezTo>
                    <a:pt x="1375" y="1785"/>
                    <a:pt x="1784" y="1392"/>
                    <a:pt x="1784" y="901"/>
                  </a:cubicBezTo>
                  <a:cubicBezTo>
                    <a:pt x="1784" y="410"/>
                    <a:pt x="1375" y="0"/>
                    <a:pt x="884" y="0"/>
                  </a:cubicBez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6" name="Google Shape;1966;p47"/>
          <p:cNvSpPr txBox="1"/>
          <p:nvPr/>
        </p:nvSpPr>
        <p:spPr>
          <a:xfrm>
            <a:off x="4307675" y="1990138"/>
            <a:ext cx="854100" cy="33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solidFill>
                  <a:srgbClr val="FFFFFF"/>
                </a:solidFill>
                <a:latin typeface="Open Sans Light"/>
                <a:ea typeface="Open Sans Light"/>
                <a:cs typeface="Open Sans Light"/>
                <a:sym typeface="Open Sans Light"/>
              </a:rPr>
              <a:t>Topic 2</a:t>
            </a:r>
            <a:endParaRPr sz="1200" dirty="0">
              <a:solidFill>
                <a:srgbClr val="FFFFFF"/>
              </a:solidFill>
              <a:latin typeface="Open Sans Light"/>
              <a:ea typeface="Open Sans Light"/>
              <a:cs typeface="Open Sans Light"/>
              <a:sym typeface="Open Sans Light"/>
            </a:endParaRPr>
          </a:p>
        </p:txBody>
      </p:sp>
      <p:sp>
        <p:nvSpPr>
          <p:cNvPr id="1967" name="Google Shape;1967;p47"/>
          <p:cNvSpPr txBox="1"/>
          <p:nvPr/>
        </p:nvSpPr>
        <p:spPr>
          <a:xfrm>
            <a:off x="7425275" y="1980613"/>
            <a:ext cx="854100" cy="33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solidFill>
                  <a:srgbClr val="FFFFFF"/>
                </a:solidFill>
                <a:latin typeface="Open Sans Light"/>
                <a:ea typeface="Open Sans Light"/>
                <a:cs typeface="Open Sans Light"/>
                <a:sym typeface="Open Sans Light"/>
              </a:rPr>
              <a:t>Topic 4</a:t>
            </a:r>
            <a:endParaRPr sz="1200" dirty="0">
              <a:solidFill>
                <a:srgbClr val="FFFFFF"/>
              </a:solidFill>
              <a:latin typeface="Open Sans Light"/>
              <a:ea typeface="Open Sans Light"/>
              <a:cs typeface="Open Sans Light"/>
              <a:sym typeface="Open Sans Light"/>
            </a:endParaRPr>
          </a:p>
        </p:txBody>
      </p:sp>
      <p:sp>
        <p:nvSpPr>
          <p:cNvPr id="1968" name="Google Shape;1968;p47"/>
          <p:cNvSpPr txBox="1"/>
          <p:nvPr/>
        </p:nvSpPr>
        <p:spPr>
          <a:xfrm>
            <a:off x="5866475" y="1980613"/>
            <a:ext cx="854100" cy="33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solidFill>
                  <a:srgbClr val="FFFFFF"/>
                </a:solidFill>
                <a:latin typeface="Open Sans Light"/>
                <a:ea typeface="Open Sans Light"/>
                <a:cs typeface="Open Sans Light"/>
                <a:sym typeface="Open Sans Light"/>
              </a:rPr>
              <a:t>Topic 3</a:t>
            </a:r>
          </a:p>
        </p:txBody>
      </p:sp>
      <p:grpSp>
        <p:nvGrpSpPr>
          <p:cNvPr id="1969" name="Google Shape;1969;p47"/>
          <p:cNvGrpSpPr/>
          <p:nvPr/>
        </p:nvGrpSpPr>
        <p:grpSpPr>
          <a:xfrm>
            <a:off x="3983489" y="1939716"/>
            <a:ext cx="285670" cy="284105"/>
            <a:chOff x="-6329100" y="3632100"/>
            <a:chExt cx="293025" cy="291450"/>
          </a:xfrm>
        </p:grpSpPr>
        <p:sp>
          <p:nvSpPr>
            <p:cNvPr id="1970" name="Google Shape;1970;p47"/>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7"/>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7"/>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47"/>
          <p:cNvGrpSpPr/>
          <p:nvPr/>
        </p:nvGrpSpPr>
        <p:grpSpPr>
          <a:xfrm>
            <a:off x="2391568" y="1939716"/>
            <a:ext cx="284110" cy="284105"/>
            <a:chOff x="2391568" y="1939716"/>
            <a:chExt cx="284110" cy="284105"/>
          </a:xfrm>
        </p:grpSpPr>
        <p:sp>
          <p:nvSpPr>
            <p:cNvPr id="1974" name="Google Shape;1974;p47"/>
            <p:cNvSpPr/>
            <p:nvPr/>
          </p:nvSpPr>
          <p:spPr>
            <a:xfrm>
              <a:off x="2624984" y="2023403"/>
              <a:ext cx="50695" cy="33801"/>
            </a:xfrm>
            <a:custGeom>
              <a:avLst/>
              <a:gdLst/>
              <a:ahLst/>
              <a:cxnLst/>
              <a:rect l="l" t="t" r="r" b="b"/>
              <a:pathLst>
                <a:path w="2080" h="1387" extrusionOk="0">
                  <a:moveTo>
                    <a:pt x="1" y="1"/>
                  </a:moveTo>
                  <a:lnTo>
                    <a:pt x="1" y="1387"/>
                  </a:lnTo>
                  <a:lnTo>
                    <a:pt x="2080" y="1387"/>
                  </a:lnTo>
                  <a:lnTo>
                    <a:pt x="2080" y="1040"/>
                  </a:lnTo>
                  <a:cubicBezTo>
                    <a:pt x="2080" y="473"/>
                    <a:pt x="1607" y="1"/>
                    <a:pt x="1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7"/>
            <p:cNvSpPr/>
            <p:nvPr/>
          </p:nvSpPr>
          <p:spPr>
            <a:xfrm>
              <a:off x="2456838" y="1939716"/>
              <a:ext cx="150525" cy="151289"/>
            </a:xfrm>
            <a:custGeom>
              <a:avLst/>
              <a:gdLst/>
              <a:ahLst/>
              <a:cxnLst/>
              <a:rect l="l" t="t" r="r" b="b"/>
              <a:pathLst>
                <a:path w="6176" h="6208" extrusionOk="0">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7"/>
            <p:cNvSpPr/>
            <p:nvPr/>
          </p:nvSpPr>
          <p:spPr>
            <a:xfrm>
              <a:off x="2391568" y="1991161"/>
              <a:ext cx="49915" cy="99844"/>
            </a:xfrm>
            <a:custGeom>
              <a:avLst/>
              <a:gdLst/>
              <a:ahLst/>
              <a:cxnLst/>
              <a:rect l="l" t="t" r="r" b="b"/>
              <a:pathLst>
                <a:path w="2048" h="4097" extrusionOk="0">
                  <a:moveTo>
                    <a:pt x="1040" y="0"/>
                  </a:moveTo>
                  <a:cubicBezTo>
                    <a:pt x="473" y="0"/>
                    <a:pt x="0" y="473"/>
                    <a:pt x="0" y="1009"/>
                  </a:cubicBezTo>
                  <a:lnTo>
                    <a:pt x="0" y="4096"/>
                  </a:lnTo>
                  <a:lnTo>
                    <a:pt x="2048" y="4096"/>
                  </a:lnTo>
                  <a:lnTo>
                    <a:pt x="2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7"/>
            <p:cNvSpPr/>
            <p:nvPr/>
          </p:nvSpPr>
          <p:spPr>
            <a:xfrm>
              <a:off x="2391568" y="2074092"/>
              <a:ext cx="284110" cy="149729"/>
            </a:xfrm>
            <a:custGeom>
              <a:avLst/>
              <a:gdLst/>
              <a:ahLst/>
              <a:cxnLst/>
              <a:rect l="l" t="t" r="r" b="b"/>
              <a:pathLst>
                <a:path w="11657" h="6144" extrusionOk="0">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7"/>
          <p:cNvGrpSpPr/>
          <p:nvPr/>
        </p:nvGrpSpPr>
        <p:grpSpPr>
          <a:xfrm>
            <a:off x="7174302" y="1938571"/>
            <a:ext cx="286450" cy="286396"/>
            <a:chOff x="-4478975" y="3251700"/>
            <a:chExt cx="293825" cy="293800"/>
          </a:xfrm>
        </p:grpSpPr>
        <p:sp>
          <p:nvSpPr>
            <p:cNvPr id="1979" name="Google Shape;1979;p47"/>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7"/>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7"/>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7"/>
          <p:cNvGrpSpPr/>
          <p:nvPr/>
        </p:nvGrpSpPr>
        <p:grpSpPr>
          <a:xfrm>
            <a:off x="5576980" y="1939143"/>
            <a:ext cx="289497" cy="285251"/>
            <a:chOff x="-5254775" y="3631325"/>
            <a:chExt cx="296950" cy="292625"/>
          </a:xfrm>
        </p:grpSpPr>
        <p:sp>
          <p:nvSpPr>
            <p:cNvPr id="1983" name="Google Shape;1983;p47"/>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7"/>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7"/>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7"/>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7"/>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7"/>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7"/>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47"/>
          <p:cNvGrpSpPr/>
          <p:nvPr/>
        </p:nvGrpSpPr>
        <p:grpSpPr>
          <a:xfrm>
            <a:off x="876170" y="1939338"/>
            <a:ext cx="299514" cy="284861"/>
            <a:chOff x="876170" y="1939338"/>
            <a:chExt cx="299514" cy="284861"/>
          </a:xfrm>
        </p:grpSpPr>
        <p:sp>
          <p:nvSpPr>
            <p:cNvPr id="1991" name="Google Shape;1991;p47"/>
            <p:cNvSpPr/>
            <p:nvPr/>
          </p:nvSpPr>
          <p:spPr>
            <a:xfrm>
              <a:off x="876170" y="1939338"/>
              <a:ext cx="217330" cy="284861"/>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7"/>
            <p:cNvSpPr/>
            <p:nvPr/>
          </p:nvSpPr>
          <p:spPr>
            <a:xfrm>
              <a:off x="960280" y="2135127"/>
              <a:ext cx="57202" cy="55125"/>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7"/>
            <p:cNvSpPr/>
            <p:nvPr/>
          </p:nvSpPr>
          <p:spPr>
            <a:xfrm>
              <a:off x="1090405" y="1991441"/>
              <a:ext cx="85279" cy="69991"/>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7"/>
            <p:cNvSpPr/>
            <p:nvPr/>
          </p:nvSpPr>
          <p:spPr>
            <a:xfrm>
              <a:off x="881557" y="1944724"/>
              <a:ext cx="46088" cy="45304"/>
            </a:xfrm>
            <a:custGeom>
              <a:avLst/>
              <a:gdLst/>
              <a:ahLst/>
              <a:cxnLst/>
              <a:rect l="l" t="t" r="r" b="b"/>
              <a:pathLst>
                <a:path w="1891" h="1859" extrusionOk="0">
                  <a:moveTo>
                    <a:pt x="1891" y="0"/>
                  </a:moveTo>
                  <a:lnTo>
                    <a:pt x="0" y="1859"/>
                  </a:lnTo>
                  <a:lnTo>
                    <a:pt x="1891" y="1859"/>
                  </a:lnTo>
                  <a:lnTo>
                    <a:pt x="1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7"/>
            <p:cNvSpPr/>
            <p:nvPr/>
          </p:nvSpPr>
          <p:spPr>
            <a:xfrm>
              <a:off x="985213" y="2027631"/>
              <a:ext cx="139776" cy="139762"/>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6" name="Google Shape;1996;p47"/>
          <p:cNvSpPr txBox="1"/>
          <p:nvPr/>
        </p:nvSpPr>
        <p:spPr>
          <a:xfrm>
            <a:off x="943750" y="2452351"/>
            <a:ext cx="972300" cy="129307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300" dirty="0" err="1">
                <a:solidFill>
                  <a:srgbClr val="434343"/>
                </a:solidFill>
                <a:latin typeface="PT Sans"/>
                <a:ea typeface="PT Sans"/>
                <a:cs typeface="PT Sans"/>
                <a:sym typeface="PT Sans"/>
              </a:rPr>
              <a:t>iran</a:t>
            </a:r>
            <a:endParaRPr lang="en-US" sz="1300" dirty="0">
              <a:solidFill>
                <a:srgbClr val="434343"/>
              </a:solidFill>
              <a:latin typeface="PT Sans"/>
              <a:ea typeface="PT Sans"/>
              <a:cs typeface="PT Sans"/>
              <a:sym typeface="PT Sans"/>
            </a:endParaRP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plane</a:t>
            </a: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new</a:t>
            </a: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video</a:t>
            </a: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crash</a:t>
            </a:r>
          </a:p>
        </p:txBody>
      </p:sp>
      <p:sp>
        <p:nvSpPr>
          <p:cNvPr id="2000" name="Google Shape;2000;p47"/>
          <p:cNvSpPr txBox="1"/>
          <p:nvPr/>
        </p:nvSpPr>
        <p:spPr>
          <a:xfrm>
            <a:off x="1175675" y="1992700"/>
            <a:ext cx="834300" cy="261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solidFill>
                  <a:srgbClr val="FFFFFF"/>
                </a:solidFill>
                <a:latin typeface="Open Sans Light"/>
                <a:ea typeface="Open Sans Light"/>
                <a:cs typeface="Open Sans Light"/>
                <a:sym typeface="Open Sans Light"/>
              </a:rPr>
              <a:t>Topic</a:t>
            </a:r>
            <a:r>
              <a:rPr lang="es" sz="1200" dirty="0">
                <a:solidFill>
                  <a:srgbClr val="FFFFFF"/>
                </a:solidFill>
                <a:latin typeface="Open Sans Light"/>
                <a:ea typeface="Open Sans Light"/>
                <a:cs typeface="Open Sans Light"/>
                <a:sym typeface="Open Sans Light"/>
              </a:rPr>
              <a:t> 0</a:t>
            </a:r>
            <a:endParaRPr sz="1200" dirty="0">
              <a:solidFill>
                <a:srgbClr val="FFFFFF"/>
              </a:solidFill>
              <a:latin typeface="Open Sans Light"/>
              <a:ea typeface="Open Sans Light"/>
              <a:cs typeface="Open Sans Light"/>
              <a:sym typeface="Open Sans Light"/>
            </a:endParaRPr>
          </a:p>
        </p:txBody>
      </p:sp>
      <p:sp>
        <p:nvSpPr>
          <p:cNvPr id="2001" name="Google Shape;2001;p47"/>
          <p:cNvSpPr txBox="1"/>
          <p:nvPr/>
        </p:nvSpPr>
        <p:spPr>
          <a:xfrm>
            <a:off x="2731775" y="2002213"/>
            <a:ext cx="854100" cy="337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rgbClr val="FFFFFF"/>
                </a:solidFill>
                <a:latin typeface="Open Sans Light"/>
                <a:ea typeface="Open Sans Light"/>
                <a:cs typeface="Open Sans Light"/>
                <a:sym typeface="Open Sans Light"/>
              </a:rPr>
              <a:t>Topic 1</a:t>
            </a:r>
            <a:endParaRPr sz="1200" dirty="0">
              <a:solidFill>
                <a:srgbClr val="FFFFFF"/>
              </a:solidFill>
              <a:latin typeface="Open Sans Light"/>
              <a:ea typeface="Open Sans Light"/>
              <a:cs typeface="Open Sans Light"/>
              <a:sym typeface="Open Sans Light"/>
            </a:endParaRPr>
          </a:p>
        </p:txBody>
      </p:sp>
      <p:cxnSp>
        <p:nvCxnSpPr>
          <p:cNvPr id="2002" name="Google Shape;2002;p47"/>
          <p:cNvCxnSpPr/>
          <p:nvPr/>
        </p:nvCxnSpPr>
        <p:spPr>
          <a:xfrm>
            <a:off x="6427475" y="1070138"/>
            <a:ext cx="1876500" cy="0"/>
          </a:xfrm>
          <a:prstGeom prst="straightConnector1">
            <a:avLst/>
          </a:prstGeom>
          <a:noFill/>
          <a:ln w="28575" cap="rnd" cmpd="sng">
            <a:solidFill>
              <a:srgbClr val="785CB4"/>
            </a:solidFill>
            <a:prstDash val="dot"/>
            <a:round/>
            <a:headEnd type="none" w="med" len="med"/>
            <a:tailEnd type="none" w="med" len="med"/>
          </a:ln>
        </p:spPr>
      </p:cxnSp>
      <p:cxnSp>
        <p:nvCxnSpPr>
          <p:cNvPr id="2003" name="Google Shape;2003;p47"/>
          <p:cNvCxnSpPr/>
          <p:nvPr/>
        </p:nvCxnSpPr>
        <p:spPr>
          <a:xfrm>
            <a:off x="6427475" y="554900"/>
            <a:ext cx="1876500" cy="0"/>
          </a:xfrm>
          <a:prstGeom prst="straightConnector1">
            <a:avLst/>
          </a:prstGeom>
          <a:noFill/>
          <a:ln w="28575" cap="rnd" cmpd="sng">
            <a:solidFill>
              <a:srgbClr val="785CB4"/>
            </a:solidFill>
            <a:prstDash val="dot"/>
            <a:round/>
            <a:headEnd type="none" w="med" len="med"/>
            <a:tailEnd type="none" w="med" len="med"/>
          </a:ln>
        </p:spPr>
      </p:cxnSp>
      <p:sp>
        <p:nvSpPr>
          <p:cNvPr id="104" name="Google Shape;1996;p47">
            <a:extLst>
              <a:ext uri="{FF2B5EF4-FFF2-40B4-BE49-F238E27FC236}">
                <a16:creationId xmlns:a16="http://schemas.microsoft.com/office/drawing/2014/main" id="{3CB43F49-292F-47AA-8C08-5C3A4E7F5BB7}"/>
              </a:ext>
            </a:extLst>
          </p:cNvPr>
          <p:cNvSpPr txBox="1"/>
          <p:nvPr/>
        </p:nvSpPr>
        <p:spPr>
          <a:xfrm>
            <a:off x="2514527" y="2485059"/>
            <a:ext cx="972300" cy="129307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300" dirty="0" err="1">
                <a:solidFill>
                  <a:srgbClr val="434343"/>
                </a:solidFill>
                <a:latin typeface="PT Sans"/>
                <a:ea typeface="PT Sans"/>
                <a:cs typeface="PT Sans"/>
                <a:sym typeface="PT Sans"/>
              </a:rPr>
              <a:t>americans</a:t>
            </a:r>
            <a:endParaRPr lang="en-US" sz="1300" dirty="0">
              <a:solidFill>
                <a:srgbClr val="434343"/>
              </a:solidFill>
              <a:latin typeface="PT Sans"/>
              <a:ea typeface="PT Sans"/>
              <a:cs typeface="PT Sans"/>
              <a:sym typeface="PT Sans"/>
            </a:endParaRP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just</a:t>
            </a: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japan</a:t>
            </a: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congress</a:t>
            </a:r>
          </a:p>
          <a:p>
            <a:pPr marL="0" lvl="0" indent="0" algn="ctr" rtl="0">
              <a:lnSpc>
                <a:spcPct val="115000"/>
              </a:lnSpc>
              <a:spcBef>
                <a:spcPts val="0"/>
              </a:spcBef>
              <a:spcAft>
                <a:spcPts val="0"/>
              </a:spcAft>
              <a:buNone/>
            </a:pPr>
            <a:r>
              <a:rPr lang="en-US" sz="1300" dirty="0" err="1">
                <a:solidFill>
                  <a:srgbClr val="434343"/>
                </a:solidFill>
                <a:latin typeface="PT Sans"/>
                <a:ea typeface="PT Sans"/>
                <a:cs typeface="PT Sans"/>
                <a:sym typeface="PT Sans"/>
              </a:rPr>
              <a:t>boeing</a:t>
            </a:r>
            <a:endParaRPr lang="en-US" sz="1300" dirty="0">
              <a:solidFill>
                <a:srgbClr val="434343"/>
              </a:solidFill>
              <a:latin typeface="PT Sans"/>
              <a:ea typeface="PT Sans"/>
              <a:cs typeface="PT Sans"/>
              <a:sym typeface="PT Sans"/>
            </a:endParaRPr>
          </a:p>
        </p:txBody>
      </p:sp>
      <p:sp>
        <p:nvSpPr>
          <p:cNvPr id="105" name="Google Shape;1996;p47">
            <a:extLst>
              <a:ext uri="{FF2B5EF4-FFF2-40B4-BE49-F238E27FC236}">
                <a16:creationId xmlns:a16="http://schemas.microsoft.com/office/drawing/2014/main" id="{EDC37A0F-9C69-433B-AE26-644AE06F8A71}"/>
              </a:ext>
            </a:extLst>
          </p:cNvPr>
          <p:cNvSpPr txBox="1"/>
          <p:nvPr/>
        </p:nvSpPr>
        <p:spPr>
          <a:xfrm>
            <a:off x="4059761" y="2491988"/>
            <a:ext cx="972300" cy="129307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300" dirty="0" err="1">
                <a:solidFill>
                  <a:srgbClr val="434343"/>
                </a:solidFill>
                <a:latin typeface="PT Sans"/>
                <a:ea typeface="PT Sans"/>
                <a:cs typeface="PT Sans"/>
                <a:sym typeface="PT Sans"/>
              </a:rPr>
              <a:t>iran</a:t>
            </a:r>
            <a:endParaRPr lang="en-US" sz="1300" dirty="0">
              <a:solidFill>
                <a:srgbClr val="434343"/>
              </a:solidFill>
              <a:latin typeface="PT Sans"/>
              <a:ea typeface="PT Sans"/>
              <a:cs typeface="PT Sans"/>
              <a:sym typeface="PT Sans"/>
            </a:endParaRP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trump</a:t>
            </a:r>
          </a:p>
          <a:p>
            <a:pPr marL="0" lvl="0" indent="0" algn="ctr" rtl="0">
              <a:lnSpc>
                <a:spcPct val="115000"/>
              </a:lnSpc>
              <a:spcBef>
                <a:spcPts val="0"/>
              </a:spcBef>
              <a:spcAft>
                <a:spcPts val="0"/>
              </a:spcAft>
              <a:buNone/>
            </a:pPr>
            <a:r>
              <a:rPr lang="en-US" sz="1300" dirty="0" err="1">
                <a:solidFill>
                  <a:srgbClr val="434343"/>
                </a:solidFill>
                <a:latin typeface="PT Sans"/>
                <a:ea typeface="PT Sans"/>
                <a:cs typeface="PT Sans"/>
                <a:sym typeface="PT Sans"/>
              </a:rPr>
              <a:t>soleimani</a:t>
            </a:r>
            <a:endParaRPr lang="en-US" sz="1300" dirty="0">
              <a:solidFill>
                <a:srgbClr val="434343"/>
              </a:solidFill>
              <a:latin typeface="PT Sans"/>
              <a:ea typeface="PT Sans"/>
              <a:cs typeface="PT Sans"/>
              <a:sym typeface="PT Sans"/>
            </a:endParaRP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says</a:t>
            </a: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strike</a:t>
            </a:r>
          </a:p>
        </p:txBody>
      </p:sp>
      <p:sp>
        <p:nvSpPr>
          <p:cNvPr id="106" name="Google Shape;1996;p47">
            <a:extLst>
              <a:ext uri="{FF2B5EF4-FFF2-40B4-BE49-F238E27FC236}">
                <a16:creationId xmlns:a16="http://schemas.microsoft.com/office/drawing/2014/main" id="{C3EC6E28-1089-4796-A67C-57BB9A1F35B9}"/>
              </a:ext>
            </a:extLst>
          </p:cNvPr>
          <p:cNvSpPr txBox="1"/>
          <p:nvPr/>
        </p:nvSpPr>
        <p:spPr>
          <a:xfrm>
            <a:off x="5653057" y="2474551"/>
            <a:ext cx="972300" cy="129307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2020</a:t>
            </a:r>
          </a:p>
          <a:p>
            <a:pPr marL="0" lvl="0" indent="0" algn="ctr" rtl="0">
              <a:lnSpc>
                <a:spcPct val="115000"/>
              </a:lnSpc>
              <a:spcBef>
                <a:spcPts val="0"/>
              </a:spcBef>
              <a:spcAft>
                <a:spcPts val="0"/>
              </a:spcAft>
              <a:buNone/>
            </a:pPr>
            <a:r>
              <a:rPr lang="en-US" sz="1000" dirty="0">
                <a:solidFill>
                  <a:srgbClr val="434343"/>
                </a:solidFill>
                <a:latin typeface="PT Sans"/>
                <a:ea typeface="PT Sans"/>
                <a:cs typeface="PT Sans"/>
                <a:sym typeface="PT Sans"/>
              </a:rPr>
              <a:t>impeachment</a:t>
            </a: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democrats</a:t>
            </a:r>
          </a:p>
          <a:p>
            <a:pPr marL="0" lvl="0" indent="0" algn="ctr" rtl="0">
              <a:lnSpc>
                <a:spcPct val="115000"/>
              </a:lnSpc>
              <a:spcBef>
                <a:spcPts val="0"/>
              </a:spcBef>
              <a:spcAft>
                <a:spcPts val="0"/>
              </a:spcAft>
              <a:buNone/>
            </a:pPr>
            <a:r>
              <a:rPr lang="en-US" sz="1300" dirty="0" err="1">
                <a:solidFill>
                  <a:srgbClr val="434343"/>
                </a:solidFill>
                <a:latin typeface="PT Sans"/>
                <a:ea typeface="PT Sans"/>
                <a:cs typeface="PT Sans"/>
                <a:sym typeface="PT Sans"/>
              </a:rPr>
              <a:t>pelosi</a:t>
            </a:r>
            <a:endParaRPr lang="en-US" sz="1300" dirty="0">
              <a:solidFill>
                <a:srgbClr val="434343"/>
              </a:solidFill>
              <a:latin typeface="PT Sans"/>
              <a:ea typeface="PT Sans"/>
              <a:cs typeface="PT Sans"/>
              <a:sym typeface="PT Sans"/>
            </a:endParaRPr>
          </a:p>
          <a:p>
            <a:pPr marL="0" lvl="0" indent="0" algn="ctr" rtl="0">
              <a:lnSpc>
                <a:spcPct val="115000"/>
              </a:lnSpc>
              <a:spcBef>
                <a:spcPts val="0"/>
              </a:spcBef>
              <a:spcAft>
                <a:spcPts val="0"/>
              </a:spcAft>
              <a:buNone/>
            </a:pPr>
            <a:r>
              <a:rPr lang="en-US" sz="1300" dirty="0" err="1">
                <a:solidFill>
                  <a:srgbClr val="434343"/>
                </a:solidFill>
                <a:latin typeface="PT Sans"/>
                <a:ea typeface="PT Sans"/>
                <a:cs typeface="PT Sans"/>
                <a:sym typeface="PT Sans"/>
              </a:rPr>
              <a:t>biden</a:t>
            </a:r>
            <a:endParaRPr lang="en-US" sz="1300" dirty="0">
              <a:solidFill>
                <a:srgbClr val="434343"/>
              </a:solidFill>
              <a:latin typeface="PT Sans"/>
              <a:ea typeface="PT Sans"/>
              <a:cs typeface="PT Sans"/>
              <a:sym typeface="PT Sans"/>
            </a:endParaRPr>
          </a:p>
        </p:txBody>
      </p:sp>
      <p:sp>
        <p:nvSpPr>
          <p:cNvPr id="107" name="Google Shape;1996;p47">
            <a:extLst>
              <a:ext uri="{FF2B5EF4-FFF2-40B4-BE49-F238E27FC236}">
                <a16:creationId xmlns:a16="http://schemas.microsoft.com/office/drawing/2014/main" id="{CA09D610-9347-4C1C-81A4-EA2E4553800A}"/>
              </a:ext>
            </a:extLst>
          </p:cNvPr>
          <p:cNvSpPr txBox="1"/>
          <p:nvPr/>
        </p:nvSpPr>
        <p:spPr>
          <a:xfrm>
            <a:off x="7227950" y="2456546"/>
            <a:ext cx="972300" cy="129307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300" dirty="0" err="1">
                <a:solidFill>
                  <a:srgbClr val="434343"/>
                </a:solidFill>
                <a:latin typeface="PT Sans"/>
                <a:ea typeface="PT Sans"/>
                <a:cs typeface="PT Sans"/>
                <a:sym typeface="PT Sans"/>
              </a:rPr>
              <a:t>iraq</a:t>
            </a:r>
            <a:endParaRPr lang="en-US" sz="1300" dirty="0">
              <a:solidFill>
                <a:srgbClr val="434343"/>
              </a:solidFill>
              <a:latin typeface="PT Sans"/>
              <a:ea typeface="PT Sans"/>
              <a:cs typeface="PT Sans"/>
              <a:sym typeface="PT Sans"/>
            </a:endParaRP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live</a:t>
            </a: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general</a:t>
            </a:r>
          </a:p>
          <a:p>
            <a:pPr marL="0" lvl="0" indent="0" algn="ctr" rtl="0">
              <a:lnSpc>
                <a:spcPct val="115000"/>
              </a:lnSpc>
              <a:spcBef>
                <a:spcPts val="0"/>
              </a:spcBef>
              <a:spcAft>
                <a:spcPts val="0"/>
              </a:spcAft>
              <a:buNone/>
            </a:pPr>
            <a:r>
              <a:rPr lang="en-US" sz="1300" dirty="0">
                <a:solidFill>
                  <a:srgbClr val="434343"/>
                </a:solidFill>
                <a:latin typeface="PT Sans"/>
                <a:ea typeface="PT Sans"/>
                <a:cs typeface="PT Sans"/>
                <a:sym typeface="PT Sans"/>
              </a:rPr>
              <a:t>new</a:t>
            </a:r>
          </a:p>
          <a:p>
            <a:pPr marL="0" lvl="0" indent="0" algn="ctr" rtl="0">
              <a:lnSpc>
                <a:spcPct val="115000"/>
              </a:lnSpc>
              <a:spcBef>
                <a:spcPts val="0"/>
              </a:spcBef>
              <a:spcAft>
                <a:spcPts val="0"/>
              </a:spcAft>
              <a:buNone/>
            </a:pPr>
            <a:r>
              <a:rPr lang="en-US" sz="1300" dirty="0" err="1">
                <a:solidFill>
                  <a:srgbClr val="434343"/>
                </a:solidFill>
                <a:latin typeface="PT Sans"/>
                <a:ea typeface="PT Sans"/>
                <a:cs typeface="PT Sans"/>
                <a:sym typeface="PT Sans"/>
              </a:rPr>
              <a:t>australia</a:t>
            </a:r>
            <a:endParaRPr lang="en-US" sz="1300" dirty="0">
              <a:solidFill>
                <a:srgbClr val="434343"/>
              </a:solidFill>
              <a:latin typeface="PT Sans"/>
              <a:ea typeface="PT Sans"/>
              <a:cs typeface="PT Sans"/>
              <a:sym typeface="PT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B82A71AE-D982-4A04-B3DB-023AA34B137D}"/>
              </a:ext>
            </a:extLst>
          </p:cNvPr>
          <p:cNvPicPr>
            <a:picLocks noChangeAspect="1"/>
          </p:cNvPicPr>
          <p:nvPr/>
        </p:nvPicPr>
        <p:blipFill rotWithShape="1">
          <a:blip r:embed="rId3">
            <a:clrChange>
              <a:clrFrom>
                <a:srgbClr val="FFFFFF"/>
              </a:clrFrom>
              <a:clrTo>
                <a:srgbClr val="FFFFFF">
                  <a:alpha val="0"/>
                </a:srgbClr>
              </a:clrTo>
            </a:clrChange>
          </a:blip>
          <a:srcRect l="29044" t="-2390" r="31778" b="2390"/>
          <a:stretch/>
        </p:blipFill>
        <p:spPr>
          <a:xfrm>
            <a:off x="1590623" y="2072169"/>
            <a:ext cx="1451718" cy="1371600"/>
          </a:xfrm>
          <a:prstGeom prst="rect">
            <a:avLst/>
          </a:prstGeom>
        </p:spPr>
      </p:pic>
      <p:pic>
        <p:nvPicPr>
          <p:cNvPr id="41" name="Picture 40" descr="A close up of a piece of paper&#10;&#10;Description automatically generated">
            <a:extLst>
              <a:ext uri="{FF2B5EF4-FFF2-40B4-BE49-F238E27FC236}">
                <a16:creationId xmlns:a16="http://schemas.microsoft.com/office/drawing/2014/main" id="{8BF0463C-1A2B-494B-89E5-15F0440D92E6}"/>
              </a:ext>
            </a:extLst>
          </p:cNvPr>
          <p:cNvPicPr>
            <a:picLocks noChangeAspect="1"/>
          </p:cNvPicPr>
          <p:nvPr/>
        </p:nvPicPr>
        <p:blipFill rotWithShape="1">
          <a:blip r:embed="rId4">
            <a:clrChange>
              <a:clrFrom>
                <a:srgbClr val="FFFFFF"/>
              </a:clrFrom>
              <a:clrTo>
                <a:srgbClr val="FFFFFF">
                  <a:alpha val="0"/>
                </a:srgbClr>
              </a:clrTo>
            </a:clrChange>
          </a:blip>
          <a:srcRect l="31101" r="32170"/>
          <a:stretch/>
        </p:blipFill>
        <p:spPr>
          <a:xfrm>
            <a:off x="4768997" y="2072169"/>
            <a:ext cx="1360967" cy="1371600"/>
          </a:xfrm>
          <a:prstGeom prst="rect">
            <a:avLst/>
          </a:prstGeom>
        </p:spPr>
      </p:pic>
      <p:pic>
        <p:nvPicPr>
          <p:cNvPr id="43" name="Picture 42" descr="A close up of a piece of paper&#10;&#10;Description automatically generated">
            <a:extLst>
              <a:ext uri="{FF2B5EF4-FFF2-40B4-BE49-F238E27FC236}">
                <a16:creationId xmlns:a16="http://schemas.microsoft.com/office/drawing/2014/main" id="{0D64D102-14E4-4FA0-B3EA-839C1F91C276}"/>
              </a:ext>
            </a:extLst>
          </p:cNvPr>
          <p:cNvPicPr>
            <a:picLocks noChangeAspect="1"/>
          </p:cNvPicPr>
          <p:nvPr/>
        </p:nvPicPr>
        <p:blipFill rotWithShape="1">
          <a:blip r:embed="rId5">
            <a:clrChange>
              <a:clrFrom>
                <a:srgbClr val="FFFFFF"/>
              </a:clrFrom>
              <a:clrTo>
                <a:srgbClr val="FFFFFF">
                  <a:alpha val="0"/>
                </a:srgbClr>
              </a:clrTo>
            </a:clrChange>
          </a:blip>
          <a:srcRect l="32552" r="29927"/>
          <a:stretch/>
        </p:blipFill>
        <p:spPr>
          <a:xfrm>
            <a:off x="147397" y="2072169"/>
            <a:ext cx="1390320" cy="1371600"/>
          </a:xfrm>
          <a:prstGeom prst="rect">
            <a:avLst/>
          </a:prstGeom>
        </p:spPr>
      </p:pic>
      <p:pic>
        <p:nvPicPr>
          <p:cNvPr id="45" name="Picture 44" descr="A close up of text on a white background&#10;&#10;Description automatically generated">
            <a:extLst>
              <a:ext uri="{FF2B5EF4-FFF2-40B4-BE49-F238E27FC236}">
                <a16:creationId xmlns:a16="http://schemas.microsoft.com/office/drawing/2014/main" id="{C9056782-F4A0-40E1-832A-961452A735E5}"/>
              </a:ext>
            </a:extLst>
          </p:cNvPr>
          <p:cNvPicPr>
            <a:picLocks noChangeAspect="1"/>
          </p:cNvPicPr>
          <p:nvPr/>
        </p:nvPicPr>
        <p:blipFill rotWithShape="1">
          <a:blip r:embed="rId6">
            <a:clrChange>
              <a:clrFrom>
                <a:srgbClr val="FFFFFF"/>
              </a:clrFrom>
              <a:clrTo>
                <a:srgbClr val="FFFFFF">
                  <a:alpha val="0"/>
                </a:srgbClr>
              </a:clrTo>
            </a:clrChange>
          </a:blip>
          <a:srcRect l="26842" t="-2889" r="22234" b="-9219"/>
          <a:stretch/>
        </p:blipFill>
        <p:spPr>
          <a:xfrm>
            <a:off x="29322" y="3449903"/>
            <a:ext cx="1887026" cy="1537696"/>
          </a:xfrm>
          <a:prstGeom prst="ellipse">
            <a:avLst/>
          </a:prstGeom>
        </p:spPr>
      </p:pic>
      <p:pic>
        <p:nvPicPr>
          <p:cNvPr id="47" name="Picture 46" descr="A close up of text on a white background&#10;&#10;Description automatically generated">
            <a:extLst>
              <a:ext uri="{FF2B5EF4-FFF2-40B4-BE49-F238E27FC236}">
                <a16:creationId xmlns:a16="http://schemas.microsoft.com/office/drawing/2014/main" id="{A55D28D6-E903-4AAA-BC9F-97E865E9DF98}"/>
              </a:ext>
            </a:extLst>
          </p:cNvPr>
          <p:cNvPicPr>
            <a:picLocks noChangeAspect="1"/>
          </p:cNvPicPr>
          <p:nvPr/>
        </p:nvPicPr>
        <p:blipFill rotWithShape="1">
          <a:blip r:embed="rId7">
            <a:clrChange>
              <a:clrFrom>
                <a:srgbClr val="FFFFFF"/>
              </a:clrFrom>
              <a:clrTo>
                <a:srgbClr val="FFFFFF">
                  <a:alpha val="0"/>
                </a:srgbClr>
              </a:clrTo>
            </a:clrChange>
          </a:blip>
          <a:srcRect l="29025" r="31798"/>
          <a:stretch/>
        </p:blipFill>
        <p:spPr>
          <a:xfrm>
            <a:off x="1718207" y="3532951"/>
            <a:ext cx="1451718" cy="1371600"/>
          </a:xfrm>
          <a:prstGeom prst="rect">
            <a:avLst/>
          </a:prstGeom>
        </p:spPr>
      </p:pic>
      <p:pic>
        <p:nvPicPr>
          <p:cNvPr id="49" name="Picture 48" descr="A picture containing text&#10;&#10;Description automatically generated">
            <a:extLst>
              <a:ext uri="{FF2B5EF4-FFF2-40B4-BE49-F238E27FC236}">
                <a16:creationId xmlns:a16="http://schemas.microsoft.com/office/drawing/2014/main" id="{47FD0A35-63B8-475B-9725-7DEA7A3E3E9A}"/>
              </a:ext>
            </a:extLst>
          </p:cNvPr>
          <p:cNvPicPr>
            <a:picLocks noChangeAspect="1"/>
          </p:cNvPicPr>
          <p:nvPr/>
        </p:nvPicPr>
        <p:blipFill rotWithShape="1">
          <a:blip r:embed="rId8">
            <a:clrChange>
              <a:clrFrom>
                <a:srgbClr val="FFFFFF"/>
              </a:clrFrom>
              <a:clrTo>
                <a:srgbClr val="FFFFFF">
                  <a:alpha val="0"/>
                </a:srgbClr>
              </a:clrTo>
            </a:clrChange>
          </a:blip>
          <a:srcRect l="30456" r="30416"/>
          <a:stretch/>
        </p:blipFill>
        <p:spPr>
          <a:xfrm>
            <a:off x="3291894" y="3532951"/>
            <a:ext cx="1449861" cy="1371600"/>
          </a:xfrm>
          <a:prstGeom prst="rect">
            <a:avLst/>
          </a:prstGeom>
        </p:spPr>
      </p:pic>
      <p:pic>
        <p:nvPicPr>
          <p:cNvPr id="51" name="Picture 50" descr="A close up of a piece of paper&#10;&#10;Description automatically generated">
            <a:extLst>
              <a:ext uri="{FF2B5EF4-FFF2-40B4-BE49-F238E27FC236}">
                <a16:creationId xmlns:a16="http://schemas.microsoft.com/office/drawing/2014/main" id="{77204C5E-819B-4756-860C-51F0978ED7EA}"/>
              </a:ext>
            </a:extLst>
          </p:cNvPr>
          <p:cNvPicPr>
            <a:picLocks noChangeAspect="1"/>
          </p:cNvPicPr>
          <p:nvPr/>
        </p:nvPicPr>
        <p:blipFill rotWithShape="1">
          <a:blip r:embed="rId9">
            <a:clrChange>
              <a:clrFrom>
                <a:srgbClr val="FFFFFF"/>
              </a:clrFrom>
              <a:clrTo>
                <a:srgbClr val="FFFFFF">
                  <a:alpha val="0"/>
                </a:srgbClr>
              </a:clrTo>
            </a:clrChange>
          </a:blip>
          <a:srcRect l="31749" r="30591"/>
          <a:stretch/>
        </p:blipFill>
        <p:spPr>
          <a:xfrm>
            <a:off x="6230623" y="2072169"/>
            <a:ext cx="1395474" cy="1371600"/>
          </a:xfrm>
          <a:prstGeom prst="rect">
            <a:avLst/>
          </a:prstGeom>
        </p:spPr>
      </p:pic>
      <p:pic>
        <p:nvPicPr>
          <p:cNvPr id="53" name="Picture 52" descr="A close up of a map&#10;&#10;Description automatically generated">
            <a:extLst>
              <a:ext uri="{FF2B5EF4-FFF2-40B4-BE49-F238E27FC236}">
                <a16:creationId xmlns:a16="http://schemas.microsoft.com/office/drawing/2014/main" id="{33ABC8CC-60A4-4E06-9CC4-B45D4B206865}"/>
              </a:ext>
            </a:extLst>
          </p:cNvPr>
          <p:cNvPicPr>
            <a:picLocks noChangeAspect="1"/>
          </p:cNvPicPr>
          <p:nvPr/>
        </p:nvPicPr>
        <p:blipFill rotWithShape="1">
          <a:blip r:embed="rId10">
            <a:clrChange>
              <a:clrFrom>
                <a:srgbClr val="FFFFFF"/>
              </a:clrFrom>
              <a:clrTo>
                <a:srgbClr val="FFFFFF">
                  <a:alpha val="0"/>
                </a:srgbClr>
              </a:clrTo>
            </a:clrChange>
          </a:blip>
          <a:srcRect l="29120" r="28554"/>
          <a:stretch/>
        </p:blipFill>
        <p:spPr>
          <a:xfrm>
            <a:off x="4741755" y="3522543"/>
            <a:ext cx="1568412" cy="1371600"/>
          </a:xfrm>
          <a:prstGeom prst="rect">
            <a:avLst/>
          </a:prstGeom>
        </p:spPr>
      </p:pic>
      <p:pic>
        <p:nvPicPr>
          <p:cNvPr id="55" name="Picture 54">
            <a:extLst>
              <a:ext uri="{FF2B5EF4-FFF2-40B4-BE49-F238E27FC236}">
                <a16:creationId xmlns:a16="http://schemas.microsoft.com/office/drawing/2014/main" id="{C0F16CE0-DA19-471B-9380-DC32ACA78BB9}"/>
              </a:ext>
            </a:extLst>
          </p:cNvPr>
          <p:cNvPicPr>
            <a:picLocks noChangeAspect="1"/>
          </p:cNvPicPr>
          <p:nvPr/>
        </p:nvPicPr>
        <p:blipFill rotWithShape="1">
          <a:blip r:embed="rId11">
            <a:clrChange>
              <a:clrFrom>
                <a:srgbClr val="FFFFFF"/>
              </a:clrFrom>
              <a:clrTo>
                <a:srgbClr val="FFFFFF">
                  <a:alpha val="0"/>
                </a:srgbClr>
              </a:clrTo>
            </a:clrChange>
          </a:blip>
          <a:srcRect l="30795" r="32477"/>
          <a:stretch/>
        </p:blipFill>
        <p:spPr>
          <a:xfrm>
            <a:off x="3307370" y="2072169"/>
            <a:ext cx="1360968" cy="1371600"/>
          </a:xfrm>
          <a:prstGeom prst="rect">
            <a:avLst/>
          </a:prstGeom>
        </p:spPr>
      </p:pic>
      <p:pic>
        <p:nvPicPr>
          <p:cNvPr id="57" name="Picture 56" descr="A close up of text on a white background&#10;&#10;Description automatically generated">
            <a:extLst>
              <a:ext uri="{FF2B5EF4-FFF2-40B4-BE49-F238E27FC236}">
                <a16:creationId xmlns:a16="http://schemas.microsoft.com/office/drawing/2014/main" id="{A2C595D0-5EBF-4ADA-86FB-E13D642C0B13}"/>
              </a:ext>
            </a:extLst>
          </p:cNvPr>
          <p:cNvPicPr>
            <a:picLocks noChangeAspect="1"/>
          </p:cNvPicPr>
          <p:nvPr/>
        </p:nvPicPr>
        <p:blipFill rotWithShape="1">
          <a:blip r:embed="rId12">
            <a:clrChange>
              <a:clrFrom>
                <a:srgbClr val="FFFFFF"/>
              </a:clrFrom>
              <a:clrTo>
                <a:srgbClr val="FFFFFF">
                  <a:alpha val="0"/>
                </a:srgbClr>
              </a:clrTo>
            </a:clrChange>
          </a:blip>
          <a:srcRect l="29901" r="27771"/>
          <a:stretch/>
        </p:blipFill>
        <p:spPr>
          <a:xfrm>
            <a:off x="6378635" y="3485287"/>
            <a:ext cx="1568412" cy="1371600"/>
          </a:xfrm>
          <a:prstGeom prst="rect">
            <a:avLst/>
          </a:prstGeom>
        </p:spPr>
      </p:pic>
      <p:pic>
        <p:nvPicPr>
          <p:cNvPr id="59" name="Picture 58" descr="A close up of a piece of paper&#10;&#10;Description automatically generated">
            <a:extLst>
              <a:ext uri="{FF2B5EF4-FFF2-40B4-BE49-F238E27FC236}">
                <a16:creationId xmlns:a16="http://schemas.microsoft.com/office/drawing/2014/main" id="{264A8F59-2039-4824-8124-6BBD89C0F3A8}"/>
              </a:ext>
            </a:extLst>
          </p:cNvPr>
          <p:cNvPicPr>
            <a:picLocks noChangeAspect="1"/>
          </p:cNvPicPr>
          <p:nvPr/>
        </p:nvPicPr>
        <p:blipFill rotWithShape="1">
          <a:blip r:embed="rId13">
            <a:clrChange>
              <a:clrFrom>
                <a:srgbClr val="FFFFFF"/>
              </a:clrFrom>
              <a:clrTo>
                <a:srgbClr val="FFFFFF">
                  <a:alpha val="0"/>
                </a:srgbClr>
              </a:clrTo>
            </a:clrChange>
          </a:blip>
          <a:srcRect l="32021" r="31384"/>
          <a:stretch/>
        </p:blipFill>
        <p:spPr>
          <a:xfrm>
            <a:off x="7626097" y="2072169"/>
            <a:ext cx="1360967" cy="1371600"/>
          </a:xfrm>
          <a:prstGeom prst="rect">
            <a:avLst/>
          </a:prstGeom>
        </p:spPr>
      </p:pic>
      <p:grpSp>
        <p:nvGrpSpPr>
          <p:cNvPr id="81" name="Group 80">
            <a:extLst>
              <a:ext uri="{FF2B5EF4-FFF2-40B4-BE49-F238E27FC236}">
                <a16:creationId xmlns:a16="http://schemas.microsoft.com/office/drawing/2014/main" id="{1DF67491-5ED0-46E2-8DAC-8DA4C43E874B}"/>
              </a:ext>
            </a:extLst>
          </p:cNvPr>
          <p:cNvGrpSpPr/>
          <p:nvPr/>
        </p:nvGrpSpPr>
        <p:grpSpPr>
          <a:xfrm>
            <a:off x="2365015" y="663480"/>
            <a:ext cx="6755289" cy="1371600"/>
            <a:chOff x="2365015" y="479185"/>
            <a:chExt cx="6755289" cy="1371600"/>
          </a:xfrm>
        </p:grpSpPr>
        <p:pic>
          <p:nvPicPr>
            <p:cNvPr id="39" name="Picture 38" descr="A close up of text on a white background&#10;&#10;Description automatically generated">
              <a:extLst>
                <a:ext uri="{FF2B5EF4-FFF2-40B4-BE49-F238E27FC236}">
                  <a16:creationId xmlns:a16="http://schemas.microsoft.com/office/drawing/2014/main" id="{D2CAFE94-4425-45C5-AB0D-AEC1C1209A77}"/>
                </a:ext>
              </a:extLst>
            </p:cNvPr>
            <p:cNvPicPr>
              <a:picLocks noChangeAspect="1"/>
            </p:cNvPicPr>
            <p:nvPr/>
          </p:nvPicPr>
          <p:blipFill rotWithShape="1">
            <a:blip r:embed="rId14">
              <a:clrChange>
                <a:clrFrom>
                  <a:srgbClr val="FFFFFF"/>
                </a:clrFrom>
                <a:clrTo>
                  <a:srgbClr val="FFFFFF">
                    <a:alpha val="0"/>
                  </a:srgbClr>
                </a:clrTo>
              </a:clrChange>
            </a:blip>
            <a:srcRect l="30519" r="31822"/>
            <a:stretch/>
          </p:blipFill>
          <p:spPr>
            <a:xfrm>
              <a:off x="6384291" y="479185"/>
              <a:ext cx="1395474" cy="1371600"/>
            </a:xfrm>
            <a:prstGeom prst="rect">
              <a:avLst/>
            </a:prstGeom>
          </p:spPr>
        </p:pic>
        <p:pic>
          <p:nvPicPr>
            <p:cNvPr id="61" name="Picture 60" descr="A close up of a piece of paper&#10;&#10;Description automatically generated">
              <a:extLst>
                <a:ext uri="{FF2B5EF4-FFF2-40B4-BE49-F238E27FC236}">
                  <a16:creationId xmlns:a16="http://schemas.microsoft.com/office/drawing/2014/main" id="{99B2C585-140F-4F78-A860-ED6F83F1ECC6}"/>
                </a:ext>
              </a:extLst>
            </p:cNvPr>
            <p:cNvPicPr>
              <a:picLocks noChangeAspect="1"/>
            </p:cNvPicPr>
            <p:nvPr/>
          </p:nvPicPr>
          <p:blipFill rotWithShape="1">
            <a:blip r:embed="rId15">
              <a:clrChange>
                <a:clrFrom>
                  <a:srgbClr val="FFFFFF"/>
                </a:clrFrom>
                <a:clrTo>
                  <a:srgbClr val="FFFFFF">
                    <a:alpha val="0"/>
                  </a:srgbClr>
                </a:clrTo>
              </a:clrChange>
            </a:blip>
            <a:srcRect l="30561" r="30396"/>
            <a:stretch/>
          </p:blipFill>
          <p:spPr>
            <a:xfrm>
              <a:off x="2365015" y="479185"/>
              <a:ext cx="1446744" cy="1371600"/>
            </a:xfrm>
            <a:prstGeom prst="rect">
              <a:avLst/>
            </a:prstGeom>
          </p:spPr>
        </p:pic>
        <p:pic>
          <p:nvPicPr>
            <p:cNvPr id="63" name="Picture 62" descr="A close up of text on a white background&#10;&#10;Description automatically generated">
              <a:extLst>
                <a:ext uri="{FF2B5EF4-FFF2-40B4-BE49-F238E27FC236}">
                  <a16:creationId xmlns:a16="http://schemas.microsoft.com/office/drawing/2014/main" id="{A9036157-AA9D-44F9-A42A-55C54F6F682C}"/>
                </a:ext>
              </a:extLst>
            </p:cNvPr>
            <p:cNvPicPr>
              <a:picLocks noChangeAspect="1"/>
            </p:cNvPicPr>
            <p:nvPr/>
          </p:nvPicPr>
          <p:blipFill rotWithShape="1">
            <a:blip r:embed="rId16">
              <a:clrChange>
                <a:clrFrom>
                  <a:srgbClr val="FFFFFF"/>
                </a:clrFrom>
                <a:clrTo>
                  <a:srgbClr val="FFFFFF">
                    <a:alpha val="0"/>
                  </a:srgbClr>
                </a:clrTo>
              </a:clrChange>
            </a:blip>
            <a:srcRect l="30917" r="30040"/>
            <a:stretch/>
          </p:blipFill>
          <p:spPr>
            <a:xfrm>
              <a:off x="3720326" y="479185"/>
              <a:ext cx="1446744" cy="1371600"/>
            </a:xfrm>
            <a:prstGeom prst="rect">
              <a:avLst/>
            </a:prstGeom>
          </p:spPr>
        </p:pic>
        <p:pic>
          <p:nvPicPr>
            <p:cNvPr id="65" name="Picture 64" descr="A close up of a piece of paper&#10;&#10;Description automatically generated">
              <a:extLst>
                <a:ext uri="{FF2B5EF4-FFF2-40B4-BE49-F238E27FC236}">
                  <a16:creationId xmlns:a16="http://schemas.microsoft.com/office/drawing/2014/main" id="{16EDB555-E918-4E31-830F-4D7FFE034B69}"/>
                </a:ext>
              </a:extLst>
            </p:cNvPr>
            <p:cNvPicPr>
              <a:picLocks noChangeAspect="1"/>
            </p:cNvPicPr>
            <p:nvPr/>
          </p:nvPicPr>
          <p:blipFill rotWithShape="1">
            <a:blip r:embed="rId17">
              <a:clrChange>
                <a:clrFrom>
                  <a:srgbClr val="FFFFFF"/>
                </a:clrFrom>
                <a:clrTo>
                  <a:srgbClr val="FFFFFF">
                    <a:alpha val="0"/>
                  </a:srgbClr>
                </a:clrTo>
              </a:clrChange>
            </a:blip>
            <a:srcRect l="31721" r="29236"/>
            <a:stretch/>
          </p:blipFill>
          <p:spPr>
            <a:xfrm>
              <a:off x="5098049" y="479185"/>
              <a:ext cx="1446744" cy="1371600"/>
            </a:xfrm>
            <a:prstGeom prst="rect">
              <a:avLst/>
            </a:prstGeom>
          </p:spPr>
        </p:pic>
        <p:pic>
          <p:nvPicPr>
            <p:cNvPr id="67" name="Picture 66" descr="A close up of text on a white background&#10;&#10;Description automatically generated">
              <a:extLst>
                <a:ext uri="{FF2B5EF4-FFF2-40B4-BE49-F238E27FC236}">
                  <a16:creationId xmlns:a16="http://schemas.microsoft.com/office/drawing/2014/main" id="{F7639F89-2D03-4374-9E2D-8F51EA6CE4AB}"/>
                </a:ext>
              </a:extLst>
            </p:cNvPr>
            <p:cNvPicPr>
              <a:picLocks noChangeAspect="1"/>
            </p:cNvPicPr>
            <p:nvPr/>
          </p:nvPicPr>
          <p:blipFill rotWithShape="1">
            <a:blip r:embed="rId18">
              <a:clrChange>
                <a:clrFrom>
                  <a:srgbClr val="FFFFFF"/>
                </a:clrFrom>
                <a:clrTo>
                  <a:srgbClr val="FFFFFF">
                    <a:alpha val="0"/>
                  </a:srgbClr>
                </a:clrTo>
              </a:clrChange>
            </a:blip>
            <a:srcRect l="30833" r="30648"/>
            <a:stretch/>
          </p:blipFill>
          <p:spPr>
            <a:xfrm>
              <a:off x="7692993" y="479185"/>
              <a:ext cx="1427311" cy="1371600"/>
            </a:xfrm>
            <a:prstGeom prst="rect">
              <a:avLst/>
            </a:prstGeom>
          </p:spPr>
        </p:pic>
      </p:grpSp>
      <p:pic>
        <p:nvPicPr>
          <p:cNvPr id="69" name="Picture 68" descr="A close up of text on a white background&#10;&#10;Description automatically generated">
            <a:extLst>
              <a:ext uri="{FF2B5EF4-FFF2-40B4-BE49-F238E27FC236}">
                <a16:creationId xmlns:a16="http://schemas.microsoft.com/office/drawing/2014/main" id="{02C2CF8F-EA4F-4187-92FB-B8D2AF417B7F}"/>
              </a:ext>
            </a:extLst>
          </p:cNvPr>
          <p:cNvPicPr>
            <a:picLocks noChangeAspect="1"/>
          </p:cNvPicPr>
          <p:nvPr/>
        </p:nvPicPr>
        <p:blipFill rotWithShape="1">
          <a:blip r:embed="rId19">
            <a:clrChange>
              <a:clrFrom>
                <a:srgbClr val="FFFFFF"/>
              </a:clrFrom>
              <a:clrTo>
                <a:srgbClr val="FFFFFF">
                  <a:alpha val="0"/>
                </a:srgbClr>
              </a:clrTo>
            </a:clrChange>
          </a:blip>
          <a:srcRect l="30857" r="30100"/>
          <a:stretch/>
        </p:blipFill>
        <p:spPr>
          <a:xfrm>
            <a:off x="100961" y="0"/>
            <a:ext cx="2091627" cy="1982987"/>
          </a:xfrm>
          <a:prstGeom prst="rect">
            <a:avLst/>
          </a:prstGeom>
        </p:spPr>
      </p:pic>
      <p:sp>
        <p:nvSpPr>
          <p:cNvPr id="82" name="TextBox 81">
            <a:extLst>
              <a:ext uri="{FF2B5EF4-FFF2-40B4-BE49-F238E27FC236}">
                <a16:creationId xmlns:a16="http://schemas.microsoft.com/office/drawing/2014/main" id="{5504A750-B020-45C4-B266-E960BAA42184}"/>
              </a:ext>
            </a:extLst>
          </p:cNvPr>
          <p:cNvSpPr txBox="1"/>
          <p:nvPr/>
        </p:nvSpPr>
        <p:spPr>
          <a:xfrm>
            <a:off x="3472539" y="127591"/>
            <a:ext cx="5314850" cy="400110"/>
          </a:xfrm>
          <a:prstGeom prst="rect">
            <a:avLst/>
          </a:prstGeom>
          <a:noFill/>
        </p:spPr>
        <p:txBody>
          <a:bodyPr wrap="square" rtlCol="0">
            <a:spAutoFit/>
          </a:bodyPr>
          <a:lstStyle/>
          <a:p>
            <a:pPr algn="r"/>
            <a:r>
              <a:rPr lang="en-US" sz="2000" b="1" dirty="0">
                <a:solidFill>
                  <a:schemeClr val="tx2">
                    <a:lumMod val="50000"/>
                  </a:schemeClr>
                </a:solidFill>
              </a:rPr>
              <a:t>Source Topic Word Clouds</a:t>
            </a:r>
          </a:p>
        </p:txBody>
      </p:sp>
    </p:spTree>
    <p:extLst>
      <p:ext uri="{BB962C8B-B14F-4D97-AF65-F5344CB8AC3E}">
        <p14:creationId xmlns:p14="http://schemas.microsoft.com/office/powerpoint/2010/main" val="386109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E25634D-348E-4125-8D12-D38644B73720}"/>
              </a:ext>
            </a:extLst>
          </p:cNvPr>
          <p:cNvSpPr>
            <a:spLocks noGrp="1"/>
          </p:cNvSpPr>
          <p:nvPr>
            <p:ph type="subTitle" idx="1"/>
          </p:nvPr>
        </p:nvSpPr>
        <p:spPr>
          <a:xfrm>
            <a:off x="5706140" y="2537025"/>
            <a:ext cx="2672315" cy="446100"/>
          </a:xfrm>
        </p:spPr>
        <p:txBody>
          <a:bodyPr/>
          <a:lstStyle/>
          <a:p>
            <a:r>
              <a:rPr lang="en-US" sz="3600" dirty="0"/>
              <a:t>Clustering</a:t>
            </a:r>
          </a:p>
        </p:txBody>
      </p:sp>
      <p:sp>
        <p:nvSpPr>
          <p:cNvPr id="3" name="Subtitle 2">
            <a:extLst>
              <a:ext uri="{FF2B5EF4-FFF2-40B4-BE49-F238E27FC236}">
                <a16:creationId xmlns:a16="http://schemas.microsoft.com/office/drawing/2014/main" id="{26F013BD-F6B7-4E0C-88FF-8CD5B3B5ABC6}"/>
              </a:ext>
            </a:extLst>
          </p:cNvPr>
          <p:cNvSpPr>
            <a:spLocks noGrp="1"/>
          </p:cNvSpPr>
          <p:nvPr>
            <p:ph type="subTitle" idx="2"/>
          </p:nvPr>
        </p:nvSpPr>
        <p:spPr>
          <a:xfrm>
            <a:off x="5854816" y="2983125"/>
            <a:ext cx="2523639" cy="578100"/>
          </a:xfrm>
        </p:spPr>
        <p:txBody>
          <a:bodyPr/>
          <a:lstStyle/>
          <a:p>
            <a:r>
              <a:rPr lang="en-US" b="1" dirty="0">
                <a:solidFill>
                  <a:schemeClr val="accent6"/>
                </a:solidFill>
              </a:rPr>
              <a:t>What does this tell us?</a:t>
            </a:r>
          </a:p>
        </p:txBody>
      </p:sp>
      <p:pic>
        <p:nvPicPr>
          <p:cNvPr id="4" name="Picture 4" descr="A close up of a logo&#10;&#10;Description generated with very high confidence">
            <a:extLst>
              <a:ext uri="{FF2B5EF4-FFF2-40B4-BE49-F238E27FC236}">
                <a16:creationId xmlns:a16="http://schemas.microsoft.com/office/drawing/2014/main" id="{06EF2B7C-26DA-4E66-8684-5C67FAF8418B}"/>
              </a:ext>
            </a:extLst>
          </p:cNvPr>
          <p:cNvPicPr>
            <a:picLocks noChangeAspect="1"/>
          </p:cNvPicPr>
          <p:nvPr/>
        </p:nvPicPr>
        <p:blipFill>
          <a:blip r:embed="rId3"/>
          <a:stretch>
            <a:fillRect/>
          </a:stretch>
        </p:blipFill>
        <p:spPr>
          <a:xfrm>
            <a:off x="323328" y="268355"/>
            <a:ext cx="3216840" cy="4610704"/>
          </a:xfrm>
          <a:prstGeom prst="rect">
            <a:avLst/>
          </a:prstGeom>
        </p:spPr>
      </p:pic>
    </p:spTree>
    <p:extLst>
      <p:ext uri="{BB962C8B-B14F-4D97-AF65-F5344CB8AC3E}">
        <p14:creationId xmlns:p14="http://schemas.microsoft.com/office/powerpoint/2010/main" val="260073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grpSp>
        <p:nvGrpSpPr>
          <p:cNvPr id="698" name="Google Shape;698;p41"/>
          <p:cNvGrpSpPr/>
          <p:nvPr/>
        </p:nvGrpSpPr>
        <p:grpSpPr>
          <a:xfrm>
            <a:off x="537075" y="1895475"/>
            <a:ext cx="4183804" cy="2711650"/>
            <a:chOff x="356100" y="2038350"/>
            <a:chExt cx="4183804" cy="2711650"/>
          </a:xfrm>
        </p:grpSpPr>
        <p:sp>
          <p:nvSpPr>
            <p:cNvPr id="699" name="Google Shape;699;p41"/>
            <p:cNvSpPr/>
            <p:nvPr/>
          </p:nvSpPr>
          <p:spPr>
            <a:xfrm>
              <a:off x="356100" y="4538800"/>
              <a:ext cx="2860800" cy="211200"/>
            </a:xfrm>
            <a:prstGeom prst="ellipse">
              <a:avLst/>
            </a:pr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41"/>
            <p:cNvGrpSpPr/>
            <p:nvPr/>
          </p:nvGrpSpPr>
          <p:grpSpPr>
            <a:xfrm>
              <a:off x="384900" y="2038350"/>
              <a:ext cx="4155004" cy="2647051"/>
              <a:chOff x="384900" y="2038350"/>
              <a:chExt cx="4155004" cy="2647051"/>
            </a:xfrm>
          </p:grpSpPr>
          <p:sp>
            <p:nvSpPr>
              <p:cNvPr id="701" name="Google Shape;701;p41"/>
              <p:cNvSpPr/>
              <p:nvPr/>
            </p:nvSpPr>
            <p:spPr>
              <a:xfrm>
                <a:off x="2161668" y="2100951"/>
                <a:ext cx="1680727" cy="1038141"/>
              </a:xfrm>
              <a:custGeom>
                <a:avLst/>
                <a:gdLst/>
                <a:ahLst/>
                <a:cxnLst/>
                <a:rect l="l" t="t" r="r" b="b"/>
                <a:pathLst>
                  <a:path w="5477" h="3383" extrusionOk="0">
                    <a:moveTo>
                      <a:pt x="1" y="1"/>
                    </a:moveTo>
                    <a:lnTo>
                      <a:pt x="1" y="3383"/>
                    </a:lnTo>
                    <a:lnTo>
                      <a:pt x="5477" y="3383"/>
                    </a:lnTo>
                    <a:lnTo>
                      <a:pt x="5477" y="1"/>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232247" y="2164780"/>
                <a:ext cx="1539874" cy="911711"/>
              </a:xfrm>
              <a:custGeom>
                <a:avLst/>
                <a:gdLst/>
                <a:ahLst/>
                <a:cxnLst/>
                <a:rect l="l" t="t" r="r" b="b"/>
                <a:pathLst>
                  <a:path w="5018" h="2971" extrusionOk="0">
                    <a:moveTo>
                      <a:pt x="0" y="0"/>
                    </a:moveTo>
                    <a:lnTo>
                      <a:pt x="0" y="2971"/>
                    </a:lnTo>
                    <a:lnTo>
                      <a:pt x="5018" y="2971"/>
                    </a:lnTo>
                    <a:lnTo>
                      <a:pt x="50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917485" y="2367927"/>
                <a:ext cx="789883" cy="605455"/>
              </a:xfrm>
              <a:custGeom>
                <a:avLst/>
                <a:gdLst/>
                <a:ahLst/>
                <a:cxnLst/>
                <a:rect l="l" t="t" r="r" b="b"/>
                <a:pathLst>
                  <a:path w="2574" h="1973" extrusionOk="0">
                    <a:moveTo>
                      <a:pt x="0" y="0"/>
                    </a:moveTo>
                    <a:lnTo>
                      <a:pt x="0" y="1972"/>
                    </a:lnTo>
                    <a:lnTo>
                      <a:pt x="2573" y="1972"/>
                    </a:lnTo>
                    <a:lnTo>
                      <a:pt x="2573" y="1911"/>
                    </a:lnTo>
                    <a:lnTo>
                      <a:pt x="2369" y="1911"/>
                    </a:lnTo>
                    <a:lnTo>
                      <a:pt x="2369" y="509"/>
                    </a:lnTo>
                    <a:lnTo>
                      <a:pt x="2094" y="509"/>
                    </a:lnTo>
                    <a:lnTo>
                      <a:pt x="2094" y="1911"/>
                    </a:lnTo>
                    <a:lnTo>
                      <a:pt x="1915" y="1911"/>
                    </a:lnTo>
                    <a:lnTo>
                      <a:pt x="1915" y="891"/>
                    </a:lnTo>
                    <a:lnTo>
                      <a:pt x="1639" y="891"/>
                    </a:lnTo>
                    <a:lnTo>
                      <a:pt x="1639" y="1911"/>
                    </a:lnTo>
                    <a:lnTo>
                      <a:pt x="1460" y="1911"/>
                    </a:lnTo>
                    <a:lnTo>
                      <a:pt x="1460" y="430"/>
                    </a:lnTo>
                    <a:lnTo>
                      <a:pt x="1185" y="430"/>
                    </a:lnTo>
                    <a:lnTo>
                      <a:pt x="1185" y="1911"/>
                    </a:lnTo>
                    <a:lnTo>
                      <a:pt x="1006" y="1911"/>
                    </a:lnTo>
                    <a:lnTo>
                      <a:pt x="1006" y="215"/>
                    </a:lnTo>
                    <a:lnTo>
                      <a:pt x="730" y="215"/>
                    </a:lnTo>
                    <a:lnTo>
                      <a:pt x="730" y="1911"/>
                    </a:lnTo>
                    <a:lnTo>
                      <a:pt x="551" y="1911"/>
                    </a:lnTo>
                    <a:lnTo>
                      <a:pt x="551" y="891"/>
                    </a:lnTo>
                    <a:lnTo>
                      <a:pt x="276" y="891"/>
                    </a:lnTo>
                    <a:lnTo>
                      <a:pt x="276" y="1911"/>
                    </a:lnTo>
                    <a:lnTo>
                      <a:pt x="61" y="1911"/>
                    </a:lnTo>
                    <a:lnTo>
                      <a:pt x="61" y="0"/>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2316636" y="2309622"/>
                <a:ext cx="479024" cy="28846"/>
              </a:xfrm>
              <a:custGeom>
                <a:avLst/>
                <a:gdLst/>
                <a:ahLst/>
                <a:cxnLst/>
                <a:rect l="l" t="t" r="r" b="b"/>
                <a:pathLst>
                  <a:path w="1561" h="94" extrusionOk="0">
                    <a:moveTo>
                      <a:pt x="1" y="1"/>
                    </a:moveTo>
                    <a:lnTo>
                      <a:pt x="1" y="94"/>
                    </a:lnTo>
                    <a:lnTo>
                      <a:pt x="1561" y="94"/>
                    </a:lnTo>
                    <a:lnTo>
                      <a:pt x="1561" y="1"/>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316636" y="2392169"/>
                <a:ext cx="479024" cy="29766"/>
              </a:xfrm>
              <a:custGeom>
                <a:avLst/>
                <a:gdLst/>
                <a:ahLst/>
                <a:cxnLst/>
                <a:rect l="l" t="t" r="r" b="b"/>
                <a:pathLst>
                  <a:path w="1561" h="97" extrusionOk="0">
                    <a:moveTo>
                      <a:pt x="1" y="0"/>
                    </a:moveTo>
                    <a:lnTo>
                      <a:pt x="1" y="97"/>
                    </a:lnTo>
                    <a:lnTo>
                      <a:pt x="1561" y="97"/>
                    </a:lnTo>
                    <a:lnTo>
                      <a:pt x="1561" y="0"/>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2316636" y="2475638"/>
                <a:ext cx="236597" cy="28846"/>
              </a:xfrm>
              <a:custGeom>
                <a:avLst/>
                <a:gdLst/>
                <a:ahLst/>
                <a:cxnLst/>
                <a:rect l="l" t="t" r="r" b="b"/>
                <a:pathLst>
                  <a:path w="771" h="94" extrusionOk="0">
                    <a:moveTo>
                      <a:pt x="1" y="0"/>
                    </a:moveTo>
                    <a:lnTo>
                      <a:pt x="1" y="93"/>
                    </a:lnTo>
                    <a:lnTo>
                      <a:pt x="770" y="93"/>
                    </a:lnTo>
                    <a:lnTo>
                      <a:pt x="770" y="0"/>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2501064" y="2836822"/>
                <a:ext cx="125510" cy="125510"/>
              </a:xfrm>
              <a:custGeom>
                <a:avLst/>
                <a:gdLst/>
                <a:ahLst/>
                <a:cxnLst/>
                <a:rect l="l" t="t" r="r" b="b"/>
                <a:pathLst>
                  <a:path w="409" h="409" extrusionOk="0">
                    <a:moveTo>
                      <a:pt x="1" y="1"/>
                    </a:moveTo>
                    <a:lnTo>
                      <a:pt x="1" y="408"/>
                    </a:lnTo>
                    <a:lnTo>
                      <a:pt x="269" y="408"/>
                    </a:lnTo>
                    <a:lnTo>
                      <a:pt x="409" y="269"/>
                    </a:lnTo>
                    <a:lnTo>
                      <a:pt x="409" y="1"/>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2583612" y="2919063"/>
                <a:ext cx="42962" cy="43269"/>
              </a:xfrm>
              <a:custGeom>
                <a:avLst/>
                <a:gdLst/>
                <a:ahLst/>
                <a:cxnLst/>
                <a:rect l="l" t="t" r="r" b="b"/>
                <a:pathLst>
                  <a:path w="140" h="141" extrusionOk="0">
                    <a:moveTo>
                      <a:pt x="0" y="1"/>
                    </a:moveTo>
                    <a:lnTo>
                      <a:pt x="0" y="140"/>
                    </a:lnTo>
                    <a:lnTo>
                      <a:pt x="140" y="1"/>
                    </a:lnTo>
                    <a:close/>
                  </a:path>
                </a:pathLst>
              </a:custGeom>
              <a:solidFill>
                <a:srgbClr val="3CAE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2322160" y="2836822"/>
                <a:ext cx="125510" cy="125510"/>
              </a:xfrm>
              <a:custGeom>
                <a:avLst/>
                <a:gdLst/>
                <a:ahLst/>
                <a:cxnLst/>
                <a:rect l="l" t="t" r="r" b="b"/>
                <a:pathLst>
                  <a:path w="409" h="409" extrusionOk="0">
                    <a:moveTo>
                      <a:pt x="0" y="1"/>
                    </a:moveTo>
                    <a:lnTo>
                      <a:pt x="0" y="408"/>
                    </a:lnTo>
                    <a:lnTo>
                      <a:pt x="408" y="408"/>
                    </a:lnTo>
                    <a:lnTo>
                      <a:pt x="408" y="1"/>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3015069" y="2298574"/>
                <a:ext cx="586735" cy="257464"/>
              </a:xfrm>
              <a:custGeom>
                <a:avLst/>
                <a:gdLst/>
                <a:ahLst/>
                <a:cxnLst/>
                <a:rect l="l" t="t" r="r" b="b"/>
                <a:pathLst>
                  <a:path w="1912" h="839" extrusionOk="0">
                    <a:moveTo>
                      <a:pt x="484" y="1"/>
                    </a:moveTo>
                    <a:lnTo>
                      <a:pt x="1" y="362"/>
                    </a:lnTo>
                    <a:lnTo>
                      <a:pt x="37" y="412"/>
                    </a:lnTo>
                    <a:lnTo>
                      <a:pt x="484" y="76"/>
                    </a:lnTo>
                    <a:lnTo>
                      <a:pt x="1461" y="838"/>
                    </a:lnTo>
                    <a:lnTo>
                      <a:pt x="1783" y="523"/>
                    </a:lnTo>
                    <a:lnTo>
                      <a:pt x="1847" y="591"/>
                    </a:lnTo>
                    <a:lnTo>
                      <a:pt x="1912" y="355"/>
                    </a:lnTo>
                    <a:lnTo>
                      <a:pt x="1912" y="355"/>
                    </a:lnTo>
                    <a:lnTo>
                      <a:pt x="1679" y="416"/>
                    </a:lnTo>
                    <a:lnTo>
                      <a:pt x="1740" y="480"/>
                    </a:lnTo>
                    <a:lnTo>
                      <a:pt x="1457" y="756"/>
                    </a:lnTo>
                    <a:lnTo>
                      <a:pt x="484" y="1"/>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2316636" y="2590713"/>
                <a:ext cx="171540" cy="170620"/>
              </a:xfrm>
              <a:custGeom>
                <a:avLst/>
                <a:gdLst/>
                <a:ahLst/>
                <a:cxnLst/>
                <a:rect l="l" t="t" r="r" b="b"/>
                <a:pathLst>
                  <a:path w="559" h="556" extrusionOk="0">
                    <a:moveTo>
                      <a:pt x="280" y="1"/>
                    </a:moveTo>
                    <a:cubicBezTo>
                      <a:pt x="126" y="1"/>
                      <a:pt x="1" y="126"/>
                      <a:pt x="1" y="280"/>
                    </a:cubicBezTo>
                    <a:cubicBezTo>
                      <a:pt x="1" y="434"/>
                      <a:pt x="126" y="556"/>
                      <a:pt x="280" y="556"/>
                    </a:cubicBezTo>
                    <a:cubicBezTo>
                      <a:pt x="434" y="556"/>
                      <a:pt x="559" y="434"/>
                      <a:pt x="559" y="280"/>
                    </a:cubicBezTo>
                    <a:cubicBezTo>
                      <a:pt x="559" y="126"/>
                      <a:pt x="434" y="1"/>
                      <a:pt x="280"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2341799" y="2616183"/>
                <a:ext cx="121214" cy="119986"/>
              </a:xfrm>
              <a:custGeom>
                <a:avLst/>
                <a:gdLst/>
                <a:ahLst/>
                <a:cxnLst/>
                <a:rect l="l" t="t" r="r" b="b"/>
                <a:pathLst>
                  <a:path w="395" h="391" extrusionOk="0">
                    <a:moveTo>
                      <a:pt x="162" y="29"/>
                    </a:moveTo>
                    <a:cubicBezTo>
                      <a:pt x="144" y="43"/>
                      <a:pt x="130" y="68"/>
                      <a:pt x="119" y="100"/>
                    </a:cubicBezTo>
                    <a:cubicBezTo>
                      <a:pt x="105" y="93"/>
                      <a:pt x="87" y="86"/>
                      <a:pt x="76" y="75"/>
                    </a:cubicBezTo>
                    <a:cubicBezTo>
                      <a:pt x="98" y="54"/>
                      <a:pt x="130" y="36"/>
                      <a:pt x="162" y="29"/>
                    </a:cubicBezTo>
                    <a:close/>
                    <a:moveTo>
                      <a:pt x="234" y="29"/>
                    </a:moveTo>
                    <a:lnTo>
                      <a:pt x="234" y="29"/>
                    </a:lnTo>
                    <a:cubicBezTo>
                      <a:pt x="266" y="36"/>
                      <a:pt x="298" y="54"/>
                      <a:pt x="319" y="75"/>
                    </a:cubicBezTo>
                    <a:cubicBezTo>
                      <a:pt x="309" y="86"/>
                      <a:pt x="294" y="93"/>
                      <a:pt x="276" y="100"/>
                    </a:cubicBezTo>
                    <a:cubicBezTo>
                      <a:pt x="266" y="68"/>
                      <a:pt x="251" y="43"/>
                      <a:pt x="234" y="29"/>
                    </a:cubicBezTo>
                    <a:close/>
                    <a:moveTo>
                      <a:pt x="187" y="36"/>
                    </a:moveTo>
                    <a:lnTo>
                      <a:pt x="187" y="111"/>
                    </a:lnTo>
                    <a:cubicBezTo>
                      <a:pt x="173" y="111"/>
                      <a:pt x="155" y="108"/>
                      <a:pt x="137" y="104"/>
                    </a:cubicBezTo>
                    <a:cubicBezTo>
                      <a:pt x="151" y="68"/>
                      <a:pt x="169" y="43"/>
                      <a:pt x="187" y="36"/>
                    </a:cubicBezTo>
                    <a:close/>
                    <a:moveTo>
                      <a:pt x="208" y="36"/>
                    </a:moveTo>
                    <a:cubicBezTo>
                      <a:pt x="230" y="43"/>
                      <a:pt x="248" y="68"/>
                      <a:pt x="259" y="104"/>
                    </a:cubicBezTo>
                    <a:cubicBezTo>
                      <a:pt x="244" y="108"/>
                      <a:pt x="226" y="111"/>
                      <a:pt x="208" y="111"/>
                    </a:cubicBezTo>
                    <a:lnTo>
                      <a:pt x="208" y="36"/>
                    </a:lnTo>
                    <a:close/>
                    <a:moveTo>
                      <a:pt x="62" y="90"/>
                    </a:moveTo>
                    <a:cubicBezTo>
                      <a:pt x="80" y="100"/>
                      <a:pt x="94" y="111"/>
                      <a:pt x="115" y="118"/>
                    </a:cubicBezTo>
                    <a:cubicBezTo>
                      <a:pt x="108" y="140"/>
                      <a:pt x="108" y="161"/>
                      <a:pt x="105" y="186"/>
                    </a:cubicBezTo>
                    <a:lnTo>
                      <a:pt x="26" y="186"/>
                    </a:lnTo>
                    <a:cubicBezTo>
                      <a:pt x="30" y="150"/>
                      <a:pt x="44" y="118"/>
                      <a:pt x="62" y="90"/>
                    </a:cubicBezTo>
                    <a:close/>
                    <a:moveTo>
                      <a:pt x="133" y="122"/>
                    </a:moveTo>
                    <a:cubicBezTo>
                      <a:pt x="151" y="129"/>
                      <a:pt x="169" y="129"/>
                      <a:pt x="187" y="133"/>
                    </a:cubicBezTo>
                    <a:lnTo>
                      <a:pt x="187" y="186"/>
                    </a:lnTo>
                    <a:lnTo>
                      <a:pt x="126" y="186"/>
                    </a:lnTo>
                    <a:cubicBezTo>
                      <a:pt x="126" y="165"/>
                      <a:pt x="130" y="143"/>
                      <a:pt x="133" y="122"/>
                    </a:cubicBezTo>
                    <a:close/>
                    <a:moveTo>
                      <a:pt x="262" y="122"/>
                    </a:moveTo>
                    <a:cubicBezTo>
                      <a:pt x="269" y="143"/>
                      <a:pt x="269" y="165"/>
                      <a:pt x="273" y="186"/>
                    </a:cubicBezTo>
                    <a:lnTo>
                      <a:pt x="208" y="186"/>
                    </a:lnTo>
                    <a:lnTo>
                      <a:pt x="208" y="133"/>
                    </a:lnTo>
                    <a:cubicBezTo>
                      <a:pt x="226" y="129"/>
                      <a:pt x="248" y="129"/>
                      <a:pt x="262" y="122"/>
                    </a:cubicBezTo>
                    <a:close/>
                    <a:moveTo>
                      <a:pt x="334" y="90"/>
                    </a:moveTo>
                    <a:cubicBezTo>
                      <a:pt x="355" y="118"/>
                      <a:pt x="366" y="150"/>
                      <a:pt x="370" y="186"/>
                    </a:cubicBezTo>
                    <a:lnTo>
                      <a:pt x="291" y="186"/>
                    </a:lnTo>
                    <a:cubicBezTo>
                      <a:pt x="291" y="161"/>
                      <a:pt x="287" y="140"/>
                      <a:pt x="284" y="118"/>
                    </a:cubicBezTo>
                    <a:cubicBezTo>
                      <a:pt x="302" y="111"/>
                      <a:pt x="319" y="100"/>
                      <a:pt x="334" y="90"/>
                    </a:cubicBezTo>
                    <a:close/>
                    <a:moveTo>
                      <a:pt x="187" y="204"/>
                    </a:moveTo>
                    <a:lnTo>
                      <a:pt x="187" y="261"/>
                    </a:lnTo>
                    <a:cubicBezTo>
                      <a:pt x="169" y="261"/>
                      <a:pt x="151" y="265"/>
                      <a:pt x="133" y="269"/>
                    </a:cubicBezTo>
                    <a:cubicBezTo>
                      <a:pt x="130" y="251"/>
                      <a:pt x="126" y="229"/>
                      <a:pt x="126" y="204"/>
                    </a:cubicBezTo>
                    <a:close/>
                    <a:moveTo>
                      <a:pt x="273" y="204"/>
                    </a:moveTo>
                    <a:cubicBezTo>
                      <a:pt x="269" y="229"/>
                      <a:pt x="269" y="251"/>
                      <a:pt x="262" y="269"/>
                    </a:cubicBezTo>
                    <a:cubicBezTo>
                      <a:pt x="244" y="265"/>
                      <a:pt x="226" y="261"/>
                      <a:pt x="208" y="261"/>
                    </a:cubicBezTo>
                    <a:lnTo>
                      <a:pt x="208" y="204"/>
                    </a:lnTo>
                    <a:close/>
                    <a:moveTo>
                      <a:pt x="105" y="204"/>
                    </a:moveTo>
                    <a:cubicBezTo>
                      <a:pt x="108" y="229"/>
                      <a:pt x="112" y="254"/>
                      <a:pt x="115" y="276"/>
                    </a:cubicBezTo>
                    <a:cubicBezTo>
                      <a:pt x="98" y="283"/>
                      <a:pt x="80" y="290"/>
                      <a:pt x="65" y="301"/>
                    </a:cubicBezTo>
                    <a:cubicBezTo>
                      <a:pt x="44" y="276"/>
                      <a:pt x="30" y="240"/>
                      <a:pt x="26" y="204"/>
                    </a:cubicBezTo>
                    <a:close/>
                    <a:moveTo>
                      <a:pt x="370" y="204"/>
                    </a:moveTo>
                    <a:cubicBezTo>
                      <a:pt x="366" y="240"/>
                      <a:pt x="355" y="276"/>
                      <a:pt x="334" y="301"/>
                    </a:cubicBezTo>
                    <a:cubicBezTo>
                      <a:pt x="319" y="290"/>
                      <a:pt x="302" y="283"/>
                      <a:pt x="280" y="276"/>
                    </a:cubicBezTo>
                    <a:cubicBezTo>
                      <a:pt x="287" y="254"/>
                      <a:pt x="291" y="229"/>
                      <a:pt x="291" y="204"/>
                    </a:cubicBezTo>
                    <a:close/>
                    <a:moveTo>
                      <a:pt x="187" y="279"/>
                    </a:moveTo>
                    <a:lnTo>
                      <a:pt x="187" y="354"/>
                    </a:lnTo>
                    <a:cubicBezTo>
                      <a:pt x="169" y="351"/>
                      <a:pt x="151" y="322"/>
                      <a:pt x="140" y="286"/>
                    </a:cubicBezTo>
                    <a:cubicBezTo>
                      <a:pt x="155" y="283"/>
                      <a:pt x="173" y="283"/>
                      <a:pt x="187" y="279"/>
                    </a:cubicBezTo>
                    <a:close/>
                    <a:moveTo>
                      <a:pt x="208" y="279"/>
                    </a:moveTo>
                    <a:cubicBezTo>
                      <a:pt x="226" y="283"/>
                      <a:pt x="241" y="283"/>
                      <a:pt x="259" y="286"/>
                    </a:cubicBezTo>
                    <a:cubicBezTo>
                      <a:pt x="248" y="322"/>
                      <a:pt x="230" y="351"/>
                      <a:pt x="208" y="354"/>
                    </a:cubicBezTo>
                    <a:lnTo>
                      <a:pt x="208" y="279"/>
                    </a:lnTo>
                    <a:close/>
                    <a:moveTo>
                      <a:pt x="119" y="294"/>
                    </a:moveTo>
                    <a:cubicBezTo>
                      <a:pt x="130" y="326"/>
                      <a:pt x="144" y="347"/>
                      <a:pt x="162" y="362"/>
                    </a:cubicBezTo>
                    <a:cubicBezTo>
                      <a:pt x="130" y="354"/>
                      <a:pt x="101" y="340"/>
                      <a:pt x="76" y="315"/>
                    </a:cubicBezTo>
                    <a:cubicBezTo>
                      <a:pt x="90" y="308"/>
                      <a:pt x="105" y="301"/>
                      <a:pt x="119" y="294"/>
                    </a:cubicBezTo>
                    <a:close/>
                    <a:moveTo>
                      <a:pt x="276" y="294"/>
                    </a:moveTo>
                    <a:cubicBezTo>
                      <a:pt x="294" y="301"/>
                      <a:pt x="309" y="308"/>
                      <a:pt x="319" y="315"/>
                    </a:cubicBezTo>
                    <a:cubicBezTo>
                      <a:pt x="298" y="340"/>
                      <a:pt x="266" y="354"/>
                      <a:pt x="234" y="362"/>
                    </a:cubicBezTo>
                    <a:cubicBezTo>
                      <a:pt x="251" y="347"/>
                      <a:pt x="266" y="326"/>
                      <a:pt x="276" y="294"/>
                    </a:cubicBezTo>
                    <a:close/>
                    <a:moveTo>
                      <a:pt x="198" y="0"/>
                    </a:moveTo>
                    <a:cubicBezTo>
                      <a:pt x="90" y="0"/>
                      <a:pt x="1" y="86"/>
                      <a:pt x="1" y="197"/>
                    </a:cubicBezTo>
                    <a:cubicBezTo>
                      <a:pt x="1" y="304"/>
                      <a:pt x="90" y="390"/>
                      <a:pt x="198" y="390"/>
                    </a:cubicBezTo>
                    <a:cubicBezTo>
                      <a:pt x="305" y="390"/>
                      <a:pt x="395" y="304"/>
                      <a:pt x="395" y="197"/>
                    </a:cubicBezTo>
                    <a:cubicBezTo>
                      <a:pt x="395" y="86"/>
                      <a:pt x="305" y="0"/>
                      <a:pt x="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2525307" y="2591941"/>
                <a:ext cx="168472" cy="168165"/>
              </a:xfrm>
              <a:custGeom>
                <a:avLst/>
                <a:gdLst/>
                <a:ahLst/>
                <a:cxnLst/>
                <a:rect l="l" t="t" r="r" b="b"/>
                <a:pathLst>
                  <a:path w="549" h="548" extrusionOk="0">
                    <a:moveTo>
                      <a:pt x="276" y="0"/>
                    </a:moveTo>
                    <a:cubicBezTo>
                      <a:pt x="122" y="0"/>
                      <a:pt x="1" y="122"/>
                      <a:pt x="1" y="276"/>
                    </a:cubicBezTo>
                    <a:cubicBezTo>
                      <a:pt x="1" y="426"/>
                      <a:pt x="122" y="548"/>
                      <a:pt x="276" y="548"/>
                    </a:cubicBezTo>
                    <a:cubicBezTo>
                      <a:pt x="426" y="548"/>
                      <a:pt x="548" y="426"/>
                      <a:pt x="548" y="276"/>
                    </a:cubicBezTo>
                    <a:cubicBezTo>
                      <a:pt x="548" y="122"/>
                      <a:pt x="426" y="0"/>
                      <a:pt x="276" y="0"/>
                    </a:cubicBezTo>
                    <a:close/>
                  </a:path>
                </a:pathLst>
              </a:custGeom>
              <a:solidFill>
                <a:srgbClr val="E93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2555073" y="2621707"/>
                <a:ext cx="110166" cy="108939"/>
              </a:xfrm>
              <a:custGeom>
                <a:avLst/>
                <a:gdLst/>
                <a:ahLst/>
                <a:cxnLst/>
                <a:rect l="l" t="t" r="r" b="b"/>
                <a:pathLst>
                  <a:path w="359" h="355" extrusionOk="0">
                    <a:moveTo>
                      <a:pt x="179" y="107"/>
                    </a:moveTo>
                    <a:cubicBezTo>
                      <a:pt x="219" y="107"/>
                      <a:pt x="251" y="140"/>
                      <a:pt x="251" y="179"/>
                    </a:cubicBezTo>
                    <a:cubicBezTo>
                      <a:pt x="251" y="218"/>
                      <a:pt x="219" y="247"/>
                      <a:pt x="179" y="247"/>
                    </a:cubicBezTo>
                    <a:cubicBezTo>
                      <a:pt x="140" y="247"/>
                      <a:pt x="108" y="218"/>
                      <a:pt x="108" y="179"/>
                    </a:cubicBezTo>
                    <a:cubicBezTo>
                      <a:pt x="108" y="140"/>
                      <a:pt x="140" y="107"/>
                      <a:pt x="179" y="107"/>
                    </a:cubicBezTo>
                    <a:close/>
                    <a:moveTo>
                      <a:pt x="158" y="0"/>
                    </a:moveTo>
                    <a:cubicBezTo>
                      <a:pt x="147" y="0"/>
                      <a:pt x="140" y="7"/>
                      <a:pt x="140" y="14"/>
                    </a:cubicBezTo>
                    <a:lnTo>
                      <a:pt x="140" y="50"/>
                    </a:lnTo>
                    <a:cubicBezTo>
                      <a:pt x="133" y="54"/>
                      <a:pt x="122" y="57"/>
                      <a:pt x="115" y="61"/>
                    </a:cubicBezTo>
                    <a:lnTo>
                      <a:pt x="90" y="36"/>
                    </a:lnTo>
                    <a:cubicBezTo>
                      <a:pt x="86" y="32"/>
                      <a:pt x="82" y="30"/>
                      <a:pt x="77" y="30"/>
                    </a:cubicBezTo>
                    <a:cubicBezTo>
                      <a:pt x="73" y="30"/>
                      <a:pt x="68" y="32"/>
                      <a:pt x="65" y="36"/>
                    </a:cubicBezTo>
                    <a:lnTo>
                      <a:pt x="36" y="64"/>
                    </a:lnTo>
                    <a:cubicBezTo>
                      <a:pt x="32" y="72"/>
                      <a:pt x="32" y="82"/>
                      <a:pt x="36" y="90"/>
                    </a:cubicBezTo>
                    <a:lnTo>
                      <a:pt x="61" y="115"/>
                    </a:lnTo>
                    <a:cubicBezTo>
                      <a:pt x="57" y="122"/>
                      <a:pt x="54" y="132"/>
                      <a:pt x="50" y="140"/>
                    </a:cubicBezTo>
                    <a:lnTo>
                      <a:pt x="18" y="140"/>
                    </a:lnTo>
                    <a:cubicBezTo>
                      <a:pt x="7" y="140"/>
                      <a:pt x="0" y="147"/>
                      <a:pt x="0" y="158"/>
                    </a:cubicBezTo>
                    <a:lnTo>
                      <a:pt x="0" y="197"/>
                    </a:lnTo>
                    <a:cubicBezTo>
                      <a:pt x="0" y="208"/>
                      <a:pt x="7" y="215"/>
                      <a:pt x="18" y="215"/>
                    </a:cubicBezTo>
                    <a:lnTo>
                      <a:pt x="50" y="215"/>
                    </a:lnTo>
                    <a:cubicBezTo>
                      <a:pt x="54" y="226"/>
                      <a:pt x="57" y="233"/>
                      <a:pt x="61" y="240"/>
                    </a:cubicBezTo>
                    <a:lnTo>
                      <a:pt x="36" y="265"/>
                    </a:lnTo>
                    <a:cubicBezTo>
                      <a:pt x="32" y="272"/>
                      <a:pt x="32" y="283"/>
                      <a:pt x="36" y="290"/>
                    </a:cubicBezTo>
                    <a:lnTo>
                      <a:pt x="65" y="319"/>
                    </a:lnTo>
                    <a:cubicBezTo>
                      <a:pt x="68" y="322"/>
                      <a:pt x="73" y="324"/>
                      <a:pt x="77" y="324"/>
                    </a:cubicBezTo>
                    <a:cubicBezTo>
                      <a:pt x="82" y="324"/>
                      <a:pt x="86" y="322"/>
                      <a:pt x="90" y="319"/>
                    </a:cubicBezTo>
                    <a:lnTo>
                      <a:pt x="115" y="294"/>
                    </a:lnTo>
                    <a:cubicBezTo>
                      <a:pt x="122" y="297"/>
                      <a:pt x="133" y="301"/>
                      <a:pt x="140" y="304"/>
                    </a:cubicBezTo>
                    <a:lnTo>
                      <a:pt x="140" y="340"/>
                    </a:lnTo>
                    <a:cubicBezTo>
                      <a:pt x="140" y="347"/>
                      <a:pt x="147" y="354"/>
                      <a:pt x="158" y="354"/>
                    </a:cubicBezTo>
                    <a:lnTo>
                      <a:pt x="197" y="354"/>
                    </a:lnTo>
                    <a:cubicBezTo>
                      <a:pt x="208" y="354"/>
                      <a:pt x="215" y="347"/>
                      <a:pt x="215" y="340"/>
                    </a:cubicBezTo>
                    <a:lnTo>
                      <a:pt x="215" y="304"/>
                    </a:lnTo>
                    <a:cubicBezTo>
                      <a:pt x="226" y="301"/>
                      <a:pt x="233" y="297"/>
                      <a:pt x="244" y="294"/>
                    </a:cubicBezTo>
                    <a:lnTo>
                      <a:pt x="265" y="319"/>
                    </a:lnTo>
                    <a:cubicBezTo>
                      <a:pt x="269" y="322"/>
                      <a:pt x="273" y="324"/>
                      <a:pt x="278" y="324"/>
                    </a:cubicBezTo>
                    <a:cubicBezTo>
                      <a:pt x="282" y="324"/>
                      <a:pt x="287" y="322"/>
                      <a:pt x="290" y="319"/>
                    </a:cubicBezTo>
                    <a:lnTo>
                      <a:pt x="319" y="290"/>
                    </a:lnTo>
                    <a:cubicBezTo>
                      <a:pt x="326" y="283"/>
                      <a:pt x="326" y="272"/>
                      <a:pt x="319" y="265"/>
                    </a:cubicBezTo>
                    <a:lnTo>
                      <a:pt x="294" y="240"/>
                    </a:lnTo>
                    <a:cubicBezTo>
                      <a:pt x="301" y="233"/>
                      <a:pt x="304" y="226"/>
                      <a:pt x="304" y="215"/>
                    </a:cubicBezTo>
                    <a:lnTo>
                      <a:pt x="340" y="215"/>
                    </a:lnTo>
                    <a:cubicBezTo>
                      <a:pt x="347" y="215"/>
                      <a:pt x="358" y="208"/>
                      <a:pt x="358" y="197"/>
                    </a:cubicBezTo>
                    <a:lnTo>
                      <a:pt x="358" y="158"/>
                    </a:lnTo>
                    <a:cubicBezTo>
                      <a:pt x="358" y="147"/>
                      <a:pt x="347" y="140"/>
                      <a:pt x="340" y="140"/>
                    </a:cubicBezTo>
                    <a:lnTo>
                      <a:pt x="304" y="140"/>
                    </a:lnTo>
                    <a:cubicBezTo>
                      <a:pt x="304" y="132"/>
                      <a:pt x="301" y="122"/>
                      <a:pt x="294" y="115"/>
                    </a:cubicBezTo>
                    <a:lnTo>
                      <a:pt x="319" y="90"/>
                    </a:lnTo>
                    <a:cubicBezTo>
                      <a:pt x="326" y="82"/>
                      <a:pt x="326" y="72"/>
                      <a:pt x="319" y="64"/>
                    </a:cubicBezTo>
                    <a:lnTo>
                      <a:pt x="290" y="36"/>
                    </a:lnTo>
                    <a:cubicBezTo>
                      <a:pt x="287" y="32"/>
                      <a:pt x="282" y="30"/>
                      <a:pt x="278" y="30"/>
                    </a:cubicBezTo>
                    <a:cubicBezTo>
                      <a:pt x="273" y="30"/>
                      <a:pt x="269" y="32"/>
                      <a:pt x="265" y="36"/>
                    </a:cubicBezTo>
                    <a:lnTo>
                      <a:pt x="244" y="61"/>
                    </a:lnTo>
                    <a:cubicBezTo>
                      <a:pt x="233" y="57"/>
                      <a:pt x="226" y="54"/>
                      <a:pt x="215" y="50"/>
                    </a:cubicBezTo>
                    <a:lnTo>
                      <a:pt x="215" y="14"/>
                    </a:lnTo>
                    <a:cubicBezTo>
                      <a:pt x="215" y="7"/>
                      <a:pt x="208"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2756072" y="2605136"/>
                <a:ext cx="34369" cy="35290"/>
              </a:xfrm>
              <a:custGeom>
                <a:avLst/>
                <a:gdLst/>
                <a:ahLst/>
                <a:cxnLst/>
                <a:rect l="l" t="t" r="r" b="b"/>
                <a:pathLst>
                  <a:path w="112" h="115" extrusionOk="0">
                    <a:moveTo>
                      <a:pt x="0" y="0"/>
                    </a:moveTo>
                    <a:lnTo>
                      <a:pt x="0" y="115"/>
                    </a:lnTo>
                    <a:lnTo>
                      <a:pt x="111" y="115"/>
                    </a:lnTo>
                    <a:lnTo>
                      <a:pt x="111" y="0"/>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2811922" y="2605136"/>
                <a:ext cx="35597" cy="35290"/>
              </a:xfrm>
              <a:custGeom>
                <a:avLst/>
                <a:gdLst/>
                <a:ahLst/>
                <a:cxnLst/>
                <a:rect l="l" t="t" r="r" b="b"/>
                <a:pathLst>
                  <a:path w="116" h="115" extrusionOk="0">
                    <a:moveTo>
                      <a:pt x="1" y="0"/>
                    </a:moveTo>
                    <a:lnTo>
                      <a:pt x="1" y="115"/>
                    </a:lnTo>
                    <a:lnTo>
                      <a:pt x="115" y="115"/>
                    </a:lnTo>
                    <a:lnTo>
                      <a:pt x="115" y="0"/>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2756072" y="2658838"/>
                <a:ext cx="34369" cy="35597"/>
              </a:xfrm>
              <a:custGeom>
                <a:avLst/>
                <a:gdLst/>
                <a:ahLst/>
                <a:cxnLst/>
                <a:rect l="l" t="t" r="r" b="b"/>
                <a:pathLst>
                  <a:path w="112" h="116" extrusionOk="0">
                    <a:moveTo>
                      <a:pt x="0" y="1"/>
                    </a:moveTo>
                    <a:lnTo>
                      <a:pt x="0" y="115"/>
                    </a:lnTo>
                    <a:lnTo>
                      <a:pt x="111" y="115"/>
                    </a:lnTo>
                    <a:lnTo>
                      <a:pt x="111" y="1"/>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811922" y="2658838"/>
                <a:ext cx="35597" cy="35597"/>
              </a:xfrm>
              <a:custGeom>
                <a:avLst/>
                <a:gdLst/>
                <a:ahLst/>
                <a:cxnLst/>
                <a:rect l="l" t="t" r="r" b="b"/>
                <a:pathLst>
                  <a:path w="116" h="116" extrusionOk="0">
                    <a:moveTo>
                      <a:pt x="1" y="1"/>
                    </a:moveTo>
                    <a:lnTo>
                      <a:pt x="1" y="115"/>
                    </a:lnTo>
                    <a:lnTo>
                      <a:pt x="115" y="115"/>
                    </a:lnTo>
                    <a:lnTo>
                      <a:pt x="115" y="1"/>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2756072" y="2712847"/>
                <a:ext cx="34369" cy="34369"/>
              </a:xfrm>
              <a:custGeom>
                <a:avLst/>
                <a:gdLst/>
                <a:ahLst/>
                <a:cxnLst/>
                <a:rect l="l" t="t" r="r" b="b"/>
                <a:pathLst>
                  <a:path w="112" h="112" extrusionOk="0">
                    <a:moveTo>
                      <a:pt x="0" y="0"/>
                    </a:moveTo>
                    <a:lnTo>
                      <a:pt x="0" y="111"/>
                    </a:lnTo>
                    <a:lnTo>
                      <a:pt x="111" y="111"/>
                    </a:lnTo>
                    <a:lnTo>
                      <a:pt x="111" y="0"/>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2811922" y="2712847"/>
                <a:ext cx="35597" cy="34369"/>
              </a:xfrm>
              <a:custGeom>
                <a:avLst/>
                <a:gdLst/>
                <a:ahLst/>
                <a:cxnLst/>
                <a:rect l="l" t="t" r="r" b="b"/>
                <a:pathLst>
                  <a:path w="116" h="112" extrusionOk="0">
                    <a:moveTo>
                      <a:pt x="1" y="0"/>
                    </a:moveTo>
                    <a:lnTo>
                      <a:pt x="1" y="111"/>
                    </a:lnTo>
                    <a:lnTo>
                      <a:pt x="115" y="111"/>
                    </a:lnTo>
                    <a:lnTo>
                      <a:pt x="115" y="0"/>
                    </a:ln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4242849" y="3381513"/>
                <a:ext cx="171847" cy="169392"/>
              </a:xfrm>
              <a:custGeom>
                <a:avLst/>
                <a:gdLst/>
                <a:ahLst/>
                <a:cxnLst/>
                <a:rect l="l" t="t" r="r" b="b"/>
                <a:pathLst>
                  <a:path w="560" h="552" extrusionOk="0">
                    <a:moveTo>
                      <a:pt x="362" y="1"/>
                    </a:moveTo>
                    <a:lnTo>
                      <a:pt x="1" y="462"/>
                    </a:lnTo>
                    <a:lnTo>
                      <a:pt x="80" y="552"/>
                    </a:lnTo>
                    <a:lnTo>
                      <a:pt x="559" y="169"/>
                    </a:lnTo>
                    <a:lnTo>
                      <a:pt x="362" y="1"/>
                    </a:ln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3473223" y="4584131"/>
                <a:ext cx="1052257" cy="67205"/>
              </a:xfrm>
              <a:custGeom>
                <a:avLst/>
                <a:gdLst/>
                <a:ahLst/>
                <a:cxnLst/>
                <a:rect l="l" t="t" r="r" b="b"/>
                <a:pathLst>
                  <a:path w="3429" h="219" extrusionOk="0">
                    <a:moveTo>
                      <a:pt x="1714" y="0"/>
                    </a:moveTo>
                    <a:cubicBezTo>
                      <a:pt x="766" y="0"/>
                      <a:pt x="0" y="108"/>
                      <a:pt x="0" y="108"/>
                    </a:cubicBezTo>
                    <a:cubicBezTo>
                      <a:pt x="0" y="108"/>
                      <a:pt x="766" y="219"/>
                      <a:pt x="1714" y="219"/>
                    </a:cubicBezTo>
                    <a:cubicBezTo>
                      <a:pt x="2659" y="219"/>
                      <a:pt x="3429" y="108"/>
                      <a:pt x="3429" y="108"/>
                    </a:cubicBezTo>
                    <a:cubicBezTo>
                      <a:pt x="3429" y="108"/>
                      <a:pt x="2659" y="0"/>
                      <a:pt x="171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4054739" y="4536873"/>
                <a:ext cx="178598" cy="108632"/>
              </a:xfrm>
              <a:custGeom>
                <a:avLst/>
                <a:gdLst/>
                <a:ahLst/>
                <a:cxnLst/>
                <a:rect l="l" t="t" r="r" b="b"/>
                <a:pathLst>
                  <a:path w="582" h="354" extrusionOk="0">
                    <a:moveTo>
                      <a:pt x="546" y="1"/>
                    </a:moveTo>
                    <a:lnTo>
                      <a:pt x="320" y="58"/>
                    </a:lnTo>
                    <a:cubicBezTo>
                      <a:pt x="320" y="58"/>
                      <a:pt x="213" y="122"/>
                      <a:pt x="116" y="197"/>
                    </a:cubicBezTo>
                    <a:cubicBezTo>
                      <a:pt x="77" y="230"/>
                      <a:pt x="41" y="265"/>
                      <a:pt x="16" y="301"/>
                    </a:cubicBezTo>
                    <a:cubicBezTo>
                      <a:pt x="1" y="323"/>
                      <a:pt x="18" y="353"/>
                      <a:pt x="42" y="353"/>
                    </a:cubicBezTo>
                    <a:cubicBezTo>
                      <a:pt x="45" y="353"/>
                      <a:pt x="48" y="353"/>
                      <a:pt x="52" y="351"/>
                    </a:cubicBezTo>
                    <a:lnTo>
                      <a:pt x="582" y="222"/>
                    </a:lnTo>
                    <a:lnTo>
                      <a:pt x="560" y="94"/>
                    </a:lnTo>
                    <a:lnTo>
                      <a:pt x="546" y="1"/>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3755235" y="4536873"/>
                <a:ext cx="185963" cy="71808"/>
              </a:xfrm>
              <a:custGeom>
                <a:avLst/>
                <a:gdLst/>
                <a:ahLst/>
                <a:cxnLst/>
                <a:rect l="l" t="t" r="r" b="b"/>
                <a:pathLst>
                  <a:path w="606" h="234" extrusionOk="0">
                    <a:moveTo>
                      <a:pt x="606" y="1"/>
                    </a:moveTo>
                    <a:lnTo>
                      <a:pt x="373" y="8"/>
                    </a:lnTo>
                    <a:cubicBezTo>
                      <a:pt x="373" y="8"/>
                      <a:pt x="255" y="43"/>
                      <a:pt x="144" y="97"/>
                    </a:cubicBezTo>
                    <a:cubicBezTo>
                      <a:pt x="98" y="122"/>
                      <a:pt x="55" y="147"/>
                      <a:pt x="22" y="176"/>
                    </a:cubicBezTo>
                    <a:cubicBezTo>
                      <a:pt x="1" y="197"/>
                      <a:pt x="15" y="233"/>
                      <a:pt x="47" y="233"/>
                    </a:cubicBezTo>
                    <a:lnTo>
                      <a:pt x="591" y="222"/>
                    </a:lnTo>
                    <a:lnTo>
                      <a:pt x="599" y="97"/>
                    </a:lnTo>
                    <a:lnTo>
                      <a:pt x="606" y="1"/>
                    </a:lnTo>
                    <a:close/>
                  </a:path>
                </a:pathLst>
              </a:custGeom>
              <a:solidFill>
                <a:srgbClr val="FBC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3807096" y="3473881"/>
                <a:ext cx="441586" cy="1084172"/>
              </a:xfrm>
              <a:custGeom>
                <a:avLst/>
                <a:gdLst/>
                <a:ahLst/>
                <a:cxnLst/>
                <a:rect l="l" t="t" r="r" b="b"/>
                <a:pathLst>
                  <a:path w="1439" h="3533" extrusionOk="0">
                    <a:moveTo>
                      <a:pt x="379" y="0"/>
                    </a:moveTo>
                    <a:lnTo>
                      <a:pt x="0" y="1779"/>
                    </a:lnTo>
                    <a:cubicBezTo>
                      <a:pt x="0" y="1779"/>
                      <a:pt x="79" y="3418"/>
                      <a:pt x="175" y="3472"/>
                    </a:cubicBezTo>
                    <a:cubicBezTo>
                      <a:pt x="208" y="3490"/>
                      <a:pt x="251" y="3496"/>
                      <a:pt x="294" y="3496"/>
                    </a:cubicBezTo>
                    <a:cubicBezTo>
                      <a:pt x="379" y="3496"/>
                      <a:pt x="465" y="3472"/>
                      <a:pt x="465" y="3472"/>
                    </a:cubicBezTo>
                    <a:cubicBezTo>
                      <a:pt x="465" y="3472"/>
                      <a:pt x="437" y="2201"/>
                      <a:pt x="437" y="1926"/>
                    </a:cubicBezTo>
                    <a:cubicBezTo>
                      <a:pt x="437" y="1654"/>
                      <a:pt x="694" y="1081"/>
                      <a:pt x="694" y="1081"/>
                    </a:cubicBezTo>
                    <a:lnTo>
                      <a:pt x="694" y="1081"/>
                    </a:lnTo>
                    <a:cubicBezTo>
                      <a:pt x="694" y="1081"/>
                      <a:pt x="598" y="1825"/>
                      <a:pt x="694" y="2126"/>
                    </a:cubicBezTo>
                    <a:cubicBezTo>
                      <a:pt x="784" y="2394"/>
                      <a:pt x="1084" y="3533"/>
                      <a:pt x="1084" y="3533"/>
                    </a:cubicBezTo>
                    <a:lnTo>
                      <a:pt x="1378" y="3504"/>
                    </a:lnTo>
                    <a:lnTo>
                      <a:pt x="1192" y="1768"/>
                    </a:lnTo>
                    <a:cubicBezTo>
                      <a:pt x="1374" y="1024"/>
                      <a:pt x="1439" y="190"/>
                      <a:pt x="1439" y="190"/>
                    </a:cubicBezTo>
                    <a:cubicBezTo>
                      <a:pt x="888" y="136"/>
                      <a:pt x="379" y="0"/>
                      <a:pt x="379" y="0"/>
                    </a:cubicBezTo>
                    <a:close/>
                  </a:path>
                </a:pathLst>
              </a:custGeom>
              <a:solidFill>
                <a:srgbClr val="7D24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023438" y="2801532"/>
                <a:ext cx="114463" cy="144843"/>
              </a:xfrm>
              <a:custGeom>
                <a:avLst/>
                <a:gdLst/>
                <a:ahLst/>
                <a:cxnLst/>
                <a:rect l="l" t="t" r="r" b="b"/>
                <a:pathLst>
                  <a:path w="373" h="472" extrusionOk="0">
                    <a:moveTo>
                      <a:pt x="351" y="1"/>
                    </a:moveTo>
                    <a:lnTo>
                      <a:pt x="4" y="76"/>
                    </a:lnTo>
                    <a:cubicBezTo>
                      <a:pt x="4" y="76"/>
                      <a:pt x="0" y="176"/>
                      <a:pt x="0" y="273"/>
                    </a:cubicBezTo>
                    <a:cubicBezTo>
                      <a:pt x="0" y="305"/>
                      <a:pt x="0" y="337"/>
                      <a:pt x="0" y="366"/>
                    </a:cubicBezTo>
                    <a:cubicBezTo>
                      <a:pt x="4" y="420"/>
                      <a:pt x="11" y="459"/>
                      <a:pt x="22" y="466"/>
                    </a:cubicBezTo>
                    <a:cubicBezTo>
                      <a:pt x="29" y="470"/>
                      <a:pt x="50" y="472"/>
                      <a:pt x="77" y="472"/>
                    </a:cubicBezTo>
                    <a:cubicBezTo>
                      <a:pt x="157" y="472"/>
                      <a:pt x="294" y="455"/>
                      <a:pt x="337" y="413"/>
                    </a:cubicBezTo>
                    <a:cubicBezTo>
                      <a:pt x="365" y="387"/>
                      <a:pt x="372" y="312"/>
                      <a:pt x="372" y="241"/>
                    </a:cubicBezTo>
                    <a:cubicBezTo>
                      <a:pt x="372" y="194"/>
                      <a:pt x="372" y="148"/>
                      <a:pt x="369" y="116"/>
                    </a:cubicBezTo>
                    <a:cubicBezTo>
                      <a:pt x="365" y="94"/>
                      <a:pt x="365" y="80"/>
                      <a:pt x="365" y="80"/>
                    </a:cubicBezTo>
                    <a:lnTo>
                      <a:pt x="351" y="1"/>
                    </a:ln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024359" y="2100951"/>
                <a:ext cx="438517" cy="424401"/>
              </a:xfrm>
              <a:custGeom>
                <a:avLst/>
                <a:gdLst/>
                <a:ahLst/>
                <a:cxnLst/>
                <a:rect l="l" t="t" r="r" b="b"/>
                <a:pathLst>
                  <a:path w="1429" h="1383" extrusionOk="0">
                    <a:moveTo>
                      <a:pt x="115" y="1"/>
                    </a:moveTo>
                    <a:cubicBezTo>
                      <a:pt x="51" y="1"/>
                      <a:pt x="1" y="51"/>
                      <a:pt x="1" y="119"/>
                    </a:cubicBezTo>
                    <a:lnTo>
                      <a:pt x="1" y="971"/>
                    </a:lnTo>
                    <a:cubicBezTo>
                      <a:pt x="1" y="1035"/>
                      <a:pt x="51" y="1085"/>
                      <a:pt x="115" y="1085"/>
                    </a:cubicBezTo>
                    <a:lnTo>
                      <a:pt x="180" y="1085"/>
                    </a:lnTo>
                    <a:lnTo>
                      <a:pt x="180" y="1382"/>
                    </a:lnTo>
                    <a:lnTo>
                      <a:pt x="477" y="1085"/>
                    </a:lnTo>
                    <a:lnTo>
                      <a:pt x="1311" y="1085"/>
                    </a:lnTo>
                    <a:cubicBezTo>
                      <a:pt x="1375" y="1085"/>
                      <a:pt x="1429" y="1035"/>
                      <a:pt x="1429" y="971"/>
                    </a:cubicBezTo>
                    <a:lnTo>
                      <a:pt x="1429" y="119"/>
                    </a:lnTo>
                    <a:cubicBezTo>
                      <a:pt x="1429" y="51"/>
                      <a:pt x="1375" y="1"/>
                      <a:pt x="1311" y="1"/>
                    </a:cubicBezTo>
                    <a:close/>
                  </a:path>
                </a:pathLst>
              </a:custGeom>
              <a:solidFill>
                <a:srgbClr val="604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4074992" y="2152505"/>
                <a:ext cx="336330" cy="30073"/>
              </a:xfrm>
              <a:custGeom>
                <a:avLst/>
                <a:gdLst/>
                <a:ahLst/>
                <a:cxnLst/>
                <a:rect l="l" t="t" r="r" b="b"/>
                <a:pathLst>
                  <a:path w="1096" h="98" extrusionOk="0">
                    <a:moveTo>
                      <a:pt x="0" y="1"/>
                    </a:moveTo>
                    <a:lnTo>
                      <a:pt x="0" y="98"/>
                    </a:lnTo>
                    <a:lnTo>
                      <a:pt x="1095" y="98"/>
                    </a:lnTo>
                    <a:lnTo>
                      <a:pt x="10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4074992" y="2219709"/>
                <a:ext cx="336330" cy="29766"/>
              </a:xfrm>
              <a:custGeom>
                <a:avLst/>
                <a:gdLst/>
                <a:ahLst/>
                <a:cxnLst/>
                <a:rect l="l" t="t" r="r" b="b"/>
                <a:pathLst>
                  <a:path w="1096" h="97" extrusionOk="0">
                    <a:moveTo>
                      <a:pt x="0" y="0"/>
                    </a:moveTo>
                    <a:lnTo>
                      <a:pt x="0" y="97"/>
                    </a:lnTo>
                    <a:lnTo>
                      <a:pt x="1095" y="97"/>
                    </a:lnTo>
                    <a:lnTo>
                      <a:pt x="10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4074992" y="2285379"/>
                <a:ext cx="336330" cy="31301"/>
              </a:xfrm>
              <a:custGeom>
                <a:avLst/>
                <a:gdLst/>
                <a:ahLst/>
                <a:cxnLst/>
                <a:rect l="l" t="t" r="r" b="b"/>
                <a:pathLst>
                  <a:path w="1096" h="102" extrusionOk="0">
                    <a:moveTo>
                      <a:pt x="0" y="1"/>
                    </a:moveTo>
                    <a:lnTo>
                      <a:pt x="0" y="101"/>
                    </a:lnTo>
                    <a:lnTo>
                      <a:pt x="1095" y="101"/>
                    </a:lnTo>
                    <a:lnTo>
                      <a:pt x="10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4074992" y="2352583"/>
                <a:ext cx="181360" cy="30994"/>
              </a:xfrm>
              <a:custGeom>
                <a:avLst/>
                <a:gdLst/>
                <a:ahLst/>
                <a:cxnLst/>
                <a:rect l="l" t="t" r="r" b="b"/>
                <a:pathLst>
                  <a:path w="591" h="101" extrusionOk="0">
                    <a:moveTo>
                      <a:pt x="0" y="0"/>
                    </a:moveTo>
                    <a:lnTo>
                      <a:pt x="0" y="100"/>
                    </a:lnTo>
                    <a:lnTo>
                      <a:pt x="591" y="100"/>
                    </a:lnTo>
                    <a:lnTo>
                      <a:pt x="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1966193" y="4100813"/>
                <a:ext cx="478103" cy="59840"/>
              </a:xfrm>
              <a:custGeom>
                <a:avLst/>
                <a:gdLst/>
                <a:ahLst/>
                <a:cxnLst/>
                <a:rect l="l" t="t" r="r" b="b"/>
                <a:pathLst>
                  <a:path w="1558" h="195" extrusionOk="0">
                    <a:moveTo>
                      <a:pt x="98" y="1"/>
                    </a:moveTo>
                    <a:cubicBezTo>
                      <a:pt x="44" y="1"/>
                      <a:pt x="1" y="44"/>
                      <a:pt x="1" y="97"/>
                    </a:cubicBezTo>
                    <a:cubicBezTo>
                      <a:pt x="1" y="151"/>
                      <a:pt x="44" y="194"/>
                      <a:pt x="98" y="194"/>
                    </a:cubicBezTo>
                    <a:lnTo>
                      <a:pt x="1461" y="194"/>
                    </a:lnTo>
                    <a:cubicBezTo>
                      <a:pt x="1515" y="194"/>
                      <a:pt x="1558" y="151"/>
                      <a:pt x="1558" y="97"/>
                    </a:cubicBezTo>
                    <a:cubicBezTo>
                      <a:pt x="1558" y="44"/>
                      <a:pt x="1515" y="1"/>
                      <a:pt x="1461" y="1"/>
                    </a:cubicBez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2176090" y="4206376"/>
                <a:ext cx="57385" cy="286923"/>
              </a:xfrm>
              <a:custGeom>
                <a:avLst/>
                <a:gdLst/>
                <a:ahLst/>
                <a:cxnLst/>
                <a:rect l="l" t="t" r="r" b="b"/>
                <a:pathLst>
                  <a:path w="187" h="935" extrusionOk="0">
                    <a:moveTo>
                      <a:pt x="0" y="0"/>
                    </a:moveTo>
                    <a:lnTo>
                      <a:pt x="0" y="934"/>
                    </a:lnTo>
                    <a:lnTo>
                      <a:pt x="187" y="934"/>
                    </a:lnTo>
                    <a:lnTo>
                      <a:pt x="187" y="0"/>
                    </a:lnTo>
                    <a:close/>
                  </a:path>
                </a:pathLst>
              </a:custGeom>
              <a:solidFill>
                <a:srgbClr val="E3D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2161668" y="4160345"/>
                <a:ext cx="87151" cy="111087"/>
              </a:xfrm>
              <a:custGeom>
                <a:avLst/>
                <a:gdLst/>
                <a:ahLst/>
                <a:cxnLst/>
                <a:rect l="l" t="t" r="r" b="b"/>
                <a:pathLst>
                  <a:path w="284" h="362" extrusionOk="0">
                    <a:moveTo>
                      <a:pt x="1" y="0"/>
                    </a:moveTo>
                    <a:lnTo>
                      <a:pt x="1" y="361"/>
                    </a:lnTo>
                    <a:lnTo>
                      <a:pt x="284" y="361"/>
                    </a:lnTo>
                    <a:lnTo>
                      <a:pt x="284" y="0"/>
                    </a:ln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2033397" y="4479796"/>
                <a:ext cx="344001" cy="36518"/>
              </a:xfrm>
              <a:custGeom>
                <a:avLst/>
                <a:gdLst/>
                <a:ahLst/>
                <a:cxnLst/>
                <a:rect l="l" t="t" r="r" b="b"/>
                <a:pathLst>
                  <a:path w="1121" h="119" extrusionOk="0">
                    <a:moveTo>
                      <a:pt x="0" y="0"/>
                    </a:moveTo>
                    <a:lnTo>
                      <a:pt x="0" y="119"/>
                    </a:lnTo>
                    <a:lnTo>
                      <a:pt x="1120" y="119"/>
                    </a:lnTo>
                    <a:lnTo>
                      <a:pt x="1120" y="0"/>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022349" y="4516006"/>
                <a:ext cx="61681" cy="61681"/>
              </a:xfrm>
              <a:custGeom>
                <a:avLst/>
                <a:gdLst/>
                <a:ahLst/>
                <a:cxnLst/>
                <a:rect l="l" t="t" r="r" b="b"/>
                <a:pathLst>
                  <a:path w="201" h="201" extrusionOk="0">
                    <a:moveTo>
                      <a:pt x="101" y="1"/>
                    </a:moveTo>
                    <a:cubicBezTo>
                      <a:pt x="43" y="1"/>
                      <a:pt x="0" y="44"/>
                      <a:pt x="0" y="101"/>
                    </a:cubicBezTo>
                    <a:cubicBezTo>
                      <a:pt x="0" y="154"/>
                      <a:pt x="43" y="201"/>
                      <a:pt x="101" y="201"/>
                    </a:cubicBezTo>
                    <a:cubicBezTo>
                      <a:pt x="158" y="201"/>
                      <a:pt x="201" y="154"/>
                      <a:pt x="201" y="101"/>
                    </a:cubicBezTo>
                    <a:cubicBezTo>
                      <a:pt x="201" y="44"/>
                      <a:pt x="158" y="1"/>
                      <a:pt x="101" y="1"/>
                    </a:cubicBezTo>
                    <a:close/>
                  </a:path>
                </a:pathLst>
              </a:custGeom>
              <a:solidFill>
                <a:srgbClr val="E3D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326456" y="4516006"/>
                <a:ext cx="61988" cy="61681"/>
              </a:xfrm>
              <a:custGeom>
                <a:avLst/>
                <a:gdLst/>
                <a:ahLst/>
                <a:cxnLst/>
                <a:rect l="l" t="t" r="r" b="b"/>
                <a:pathLst>
                  <a:path w="202" h="201" extrusionOk="0">
                    <a:moveTo>
                      <a:pt x="101" y="1"/>
                    </a:moveTo>
                    <a:cubicBezTo>
                      <a:pt x="47" y="1"/>
                      <a:pt x="1" y="44"/>
                      <a:pt x="1" y="101"/>
                    </a:cubicBezTo>
                    <a:cubicBezTo>
                      <a:pt x="1" y="154"/>
                      <a:pt x="47" y="201"/>
                      <a:pt x="101" y="201"/>
                    </a:cubicBezTo>
                    <a:cubicBezTo>
                      <a:pt x="158" y="201"/>
                      <a:pt x="201" y="154"/>
                      <a:pt x="201" y="101"/>
                    </a:cubicBezTo>
                    <a:cubicBezTo>
                      <a:pt x="201" y="44"/>
                      <a:pt x="158" y="1"/>
                      <a:pt x="101" y="1"/>
                    </a:cubicBezTo>
                    <a:close/>
                  </a:path>
                </a:pathLst>
              </a:custGeom>
              <a:solidFill>
                <a:srgbClr val="E3D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1785140" y="3935104"/>
                <a:ext cx="821798" cy="648109"/>
              </a:xfrm>
              <a:custGeom>
                <a:avLst/>
                <a:gdLst/>
                <a:ahLst/>
                <a:cxnLst/>
                <a:rect l="l" t="t" r="r" b="b"/>
                <a:pathLst>
                  <a:path w="2678" h="2112" extrusionOk="0">
                    <a:moveTo>
                      <a:pt x="756" y="0"/>
                    </a:moveTo>
                    <a:cubicBezTo>
                      <a:pt x="756" y="0"/>
                      <a:pt x="25" y="68"/>
                      <a:pt x="15" y="351"/>
                    </a:cubicBezTo>
                    <a:cubicBezTo>
                      <a:pt x="0" y="637"/>
                      <a:pt x="383" y="2112"/>
                      <a:pt x="383" y="2112"/>
                    </a:cubicBezTo>
                    <a:lnTo>
                      <a:pt x="702" y="2112"/>
                    </a:lnTo>
                    <a:cubicBezTo>
                      <a:pt x="702" y="2112"/>
                      <a:pt x="727" y="637"/>
                      <a:pt x="648" y="584"/>
                    </a:cubicBezTo>
                    <a:cubicBezTo>
                      <a:pt x="648" y="584"/>
                      <a:pt x="1038" y="577"/>
                      <a:pt x="1339" y="548"/>
                    </a:cubicBezTo>
                    <a:cubicBezTo>
                      <a:pt x="1640" y="577"/>
                      <a:pt x="2030" y="584"/>
                      <a:pt x="2030" y="584"/>
                    </a:cubicBezTo>
                    <a:cubicBezTo>
                      <a:pt x="1951" y="637"/>
                      <a:pt x="1976" y="2112"/>
                      <a:pt x="1976" y="2112"/>
                    </a:cubicBezTo>
                    <a:lnTo>
                      <a:pt x="2294" y="2112"/>
                    </a:lnTo>
                    <a:cubicBezTo>
                      <a:pt x="2294" y="2112"/>
                      <a:pt x="2677" y="637"/>
                      <a:pt x="2663" y="351"/>
                    </a:cubicBezTo>
                    <a:cubicBezTo>
                      <a:pt x="2652" y="68"/>
                      <a:pt x="1922" y="0"/>
                      <a:pt x="1922" y="0"/>
                    </a:cubicBezTo>
                    <a:cubicBezTo>
                      <a:pt x="1890" y="0"/>
                      <a:pt x="1582" y="4"/>
                      <a:pt x="1339" y="4"/>
                    </a:cubicBezTo>
                    <a:cubicBezTo>
                      <a:pt x="1096" y="4"/>
                      <a:pt x="788" y="0"/>
                      <a:pt x="756"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1817975" y="4582903"/>
                <a:ext cx="171847" cy="62908"/>
              </a:xfrm>
              <a:custGeom>
                <a:avLst/>
                <a:gdLst/>
                <a:ahLst/>
                <a:cxnLst/>
                <a:rect l="l" t="t" r="r" b="b"/>
                <a:pathLst>
                  <a:path w="560" h="205" extrusionOk="0">
                    <a:moveTo>
                      <a:pt x="344" y="1"/>
                    </a:moveTo>
                    <a:cubicBezTo>
                      <a:pt x="344" y="1"/>
                      <a:pt x="233" y="33"/>
                      <a:pt x="133" y="80"/>
                    </a:cubicBezTo>
                    <a:cubicBezTo>
                      <a:pt x="101" y="97"/>
                      <a:pt x="72" y="115"/>
                      <a:pt x="44" y="133"/>
                    </a:cubicBezTo>
                    <a:cubicBezTo>
                      <a:pt x="37" y="140"/>
                      <a:pt x="29" y="144"/>
                      <a:pt x="22" y="151"/>
                    </a:cubicBezTo>
                    <a:cubicBezTo>
                      <a:pt x="1" y="169"/>
                      <a:pt x="15" y="205"/>
                      <a:pt x="40" y="205"/>
                    </a:cubicBezTo>
                    <a:lnTo>
                      <a:pt x="541" y="205"/>
                    </a:lnTo>
                    <a:lnTo>
                      <a:pt x="548" y="112"/>
                    </a:lnTo>
                    <a:lnTo>
                      <a:pt x="552" y="87"/>
                    </a:lnTo>
                    <a:lnTo>
                      <a:pt x="559" y="1"/>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1817975" y="4616966"/>
                <a:ext cx="168472" cy="28846"/>
              </a:xfrm>
              <a:custGeom>
                <a:avLst/>
                <a:gdLst/>
                <a:ahLst/>
                <a:cxnLst/>
                <a:rect l="l" t="t" r="r" b="b"/>
                <a:pathLst>
                  <a:path w="549" h="94" extrusionOk="0">
                    <a:moveTo>
                      <a:pt x="548" y="1"/>
                    </a:moveTo>
                    <a:lnTo>
                      <a:pt x="548" y="1"/>
                    </a:lnTo>
                    <a:cubicBezTo>
                      <a:pt x="403" y="20"/>
                      <a:pt x="276" y="26"/>
                      <a:pt x="175" y="26"/>
                    </a:cubicBezTo>
                    <a:cubicBezTo>
                      <a:pt x="125" y="26"/>
                      <a:pt x="81" y="25"/>
                      <a:pt x="44" y="22"/>
                    </a:cubicBezTo>
                    <a:cubicBezTo>
                      <a:pt x="37" y="29"/>
                      <a:pt x="29" y="33"/>
                      <a:pt x="22" y="40"/>
                    </a:cubicBezTo>
                    <a:cubicBezTo>
                      <a:pt x="1" y="58"/>
                      <a:pt x="15" y="94"/>
                      <a:pt x="40" y="94"/>
                    </a:cubicBezTo>
                    <a:lnTo>
                      <a:pt x="541" y="94"/>
                    </a:lnTo>
                    <a:lnTo>
                      <a:pt x="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412072" y="4582903"/>
                <a:ext cx="170620" cy="62908"/>
              </a:xfrm>
              <a:custGeom>
                <a:avLst/>
                <a:gdLst/>
                <a:ahLst/>
                <a:cxnLst/>
                <a:rect l="l" t="t" r="r" b="b"/>
                <a:pathLst>
                  <a:path w="556" h="205" extrusionOk="0">
                    <a:moveTo>
                      <a:pt x="1" y="1"/>
                    </a:moveTo>
                    <a:lnTo>
                      <a:pt x="8" y="87"/>
                    </a:lnTo>
                    <a:lnTo>
                      <a:pt x="8" y="112"/>
                    </a:lnTo>
                    <a:lnTo>
                      <a:pt x="15" y="205"/>
                    </a:lnTo>
                    <a:lnTo>
                      <a:pt x="516" y="205"/>
                    </a:lnTo>
                    <a:cubicBezTo>
                      <a:pt x="541" y="205"/>
                      <a:pt x="556" y="169"/>
                      <a:pt x="534" y="151"/>
                    </a:cubicBezTo>
                    <a:cubicBezTo>
                      <a:pt x="527" y="144"/>
                      <a:pt x="520" y="140"/>
                      <a:pt x="513" y="133"/>
                    </a:cubicBezTo>
                    <a:cubicBezTo>
                      <a:pt x="484" y="115"/>
                      <a:pt x="455" y="97"/>
                      <a:pt x="423" y="80"/>
                    </a:cubicBezTo>
                    <a:cubicBezTo>
                      <a:pt x="323" y="33"/>
                      <a:pt x="212" y="1"/>
                      <a:pt x="212" y="1"/>
                    </a:cubicBez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414527" y="4616966"/>
                <a:ext cx="168165" cy="28846"/>
              </a:xfrm>
              <a:custGeom>
                <a:avLst/>
                <a:gdLst/>
                <a:ahLst/>
                <a:cxnLst/>
                <a:rect l="l" t="t" r="r" b="b"/>
                <a:pathLst>
                  <a:path w="548" h="94" extrusionOk="0">
                    <a:moveTo>
                      <a:pt x="0" y="1"/>
                    </a:moveTo>
                    <a:lnTo>
                      <a:pt x="7" y="94"/>
                    </a:lnTo>
                    <a:lnTo>
                      <a:pt x="508" y="94"/>
                    </a:lnTo>
                    <a:cubicBezTo>
                      <a:pt x="533" y="94"/>
                      <a:pt x="548" y="58"/>
                      <a:pt x="526" y="40"/>
                    </a:cubicBezTo>
                    <a:cubicBezTo>
                      <a:pt x="519" y="33"/>
                      <a:pt x="512" y="29"/>
                      <a:pt x="505" y="22"/>
                    </a:cubicBezTo>
                    <a:cubicBezTo>
                      <a:pt x="468" y="25"/>
                      <a:pt x="424" y="26"/>
                      <a:pt x="373" y="26"/>
                    </a:cubicBezTo>
                    <a:cubicBezTo>
                      <a:pt x="272" y="26"/>
                      <a:pt x="146" y="2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1950849" y="3298659"/>
                <a:ext cx="463987" cy="694140"/>
              </a:xfrm>
              <a:custGeom>
                <a:avLst/>
                <a:gdLst/>
                <a:ahLst/>
                <a:cxnLst/>
                <a:rect l="l" t="t" r="r" b="b"/>
                <a:pathLst>
                  <a:path w="1512" h="2262" extrusionOk="0">
                    <a:moveTo>
                      <a:pt x="739" y="1"/>
                    </a:moveTo>
                    <a:cubicBezTo>
                      <a:pt x="620" y="1"/>
                      <a:pt x="501" y="20"/>
                      <a:pt x="387" y="56"/>
                    </a:cubicBezTo>
                    <a:cubicBezTo>
                      <a:pt x="369" y="63"/>
                      <a:pt x="352" y="70"/>
                      <a:pt x="334" y="77"/>
                    </a:cubicBezTo>
                    <a:cubicBezTo>
                      <a:pt x="255" y="360"/>
                      <a:pt x="194" y="661"/>
                      <a:pt x="144" y="940"/>
                    </a:cubicBezTo>
                    <a:cubicBezTo>
                      <a:pt x="37" y="1577"/>
                      <a:pt x="1" y="2110"/>
                      <a:pt x="1" y="2110"/>
                    </a:cubicBezTo>
                    <a:cubicBezTo>
                      <a:pt x="231" y="2211"/>
                      <a:pt x="476" y="2262"/>
                      <a:pt x="722" y="2262"/>
                    </a:cubicBezTo>
                    <a:cubicBezTo>
                      <a:pt x="988" y="2262"/>
                      <a:pt x="1254" y="2202"/>
                      <a:pt x="1500" y="2085"/>
                    </a:cubicBezTo>
                    <a:lnTo>
                      <a:pt x="1511" y="2078"/>
                    </a:lnTo>
                    <a:cubicBezTo>
                      <a:pt x="1511" y="2078"/>
                      <a:pt x="1397" y="1004"/>
                      <a:pt x="1135" y="77"/>
                    </a:cubicBezTo>
                    <a:cubicBezTo>
                      <a:pt x="1117" y="70"/>
                      <a:pt x="1100" y="63"/>
                      <a:pt x="1082" y="56"/>
                    </a:cubicBezTo>
                    <a:cubicBezTo>
                      <a:pt x="970" y="19"/>
                      <a:pt x="855" y="1"/>
                      <a:pt x="739" y="1"/>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1758749" y="3322288"/>
                <a:ext cx="294595" cy="481172"/>
              </a:xfrm>
              <a:custGeom>
                <a:avLst/>
                <a:gdLst/>
                <a:ahLst/>
                <a:cxnLst/>
                <a:rect l="l" t="t" r="r" b="b"/>
                <a:pathLst>
                  <a:path w="960" h="1568" extrusionOk="0">
                    <a:moveTo>
                      <a:pt x="960" y="0"/>
                    </a:moveTo>
                    <a:lnTo>
                      <a:pt x="960" y="0"/>
                    </a:lnTo>
                    <a:cubicBezTo>
                      <a:pt x="842" y="33"/>
                      <a:pt x="716" y="76"/>
                      <a:pt x="677" y="133"/>
                    </a:cubicBezTo>
                    <a:cubicBezTo>
                      <a:pt x="598" y="244"/>
                      <a:pt x="43" y="874"/>
                      <a:pt x="22" y="1167"/>
                    </a:cubicBezTo>
                    <a:cubicBezTo>
                      <a:pt x="1" y="1461"/>
                      <a:pt x="358" y="1568"/>
                      <a:pt x="358" y="1568"/>
                    </a:cubicBezTo>
                    <a:lnTo>
                      <a:pt x="527" y="1568"/>
                    </a:lnTo>
                    <a:lnTo>
                      <a:pt x="602" y="1307"/>
                    </a:lnTo>
                    <a:cubicBezTo>
                      <a:pt x="519" y="1271"/>
                      <a:pt x="462" y="1224"/>
                      <a:pt x="477" y="1174"/>
                    </a:cubicBezTo>
                    <a:cubicBezTo>
                      <a:pt x="502" y="1078"/>
                      <a:pt x="652" y="952"/>
                      <a:pt x="770" y="863"/>
                    </a:cubicBezTo>
                    <a:cubicBezTo>
                      <a:pt x="820" y="584"/>
                      <a:pt x="881" y="283"/>
                      <a:pt x="960" y="0"/>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1920162" y="3723058"/>
                <a:ext cx="163869" cy="80400"/>
              </a:xfrm>
              <a:custGeom>
                <a:avLst/>
                <a:gdLst/>
                <a:ahLst/>
                <a:cxnLst/>
                <a:rect l="l" t="t" r="r" b="b"/>
                <a:pathLst>
                  <a:path w="534" h="262" extrusionOk="0">
                    <a:moveTo>
                      <a:pt x="76" y="1"/>
                    </a:moveTo>
                    <a:lnTo>
                      <a:pt x="1" y="262"/>
                    </a:lnTo>
                    <a:lnTo>
                      <a:pt x="534" y="262"/>
                    </a:lnTo>
                    <a:lnTo>
                      <a:pt x="534" y="112"/>
                    </a:lnTo>
                    <a:cubicBezTo>
                      <a:pt x="534" y="112"/>
                      <a:pt x="248" y="72"/>
                      <a:pt x="76" y="1"/>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2297917" y="3322288"/>
                <a:ext cx="293675" cy="481172"/>
              </a:xfrm>
              <a:custGeom>
                <a:avLst/>
                <a:gdLst/>
                <a:ahLst/>
                <a:cxnLst/>
                <a:rect l="l" t="t" r="r" b="b"/>
                <a:pathLst>
                  <a:path w="957" h="1568" extrusionOk="0">
                    <a:moveTo>
                      <a:pt x="1" y="0"/>
                    </a:moveTo>
                    <a:cubicBezTo>
                      <a:pt x="2" y="1"/>
                      <a:pt x="3" y="1"/>
                      <a:pt x="5" y="1"/>
                    </a:cubicBezTo>
                    <a:lnTo>
                      <a:pt x="5" y="1"/>
                    </a:lnTo>
                    <a:cubicBezTo>
                      <a:pt x="5" y="1"/>
                      <a:pt x="4" y="1"/>
                      <a:pt x="4" y="0"/>
                    </a:cubicBezTo>
                    <a:close/>
                    <a:moveTo>
                      <a:pt x="5" y="1"/>
                    </a:moveTo>
                    <a:cubicBezTo>
                      <a:pt x="83" y="284"/>
                      <a:pt x="140" y="584"/>
                      <a:pt x="190" y="863"/>
                    </a:cubicBezTo>
                    <a:cubicBezTo>
                      <a:pt x="309" y="952"/>
                      <a:pt x="459" y="1078"/>
                      <a:pt x="484" y="1174"/>
                    </a:cubicBezTo>
                    <a:cubicBezTo>
                      <a:pt x="495" y="1224"/>
                      <a:pt x="441" y="1271"/>
                      <a:pt x="359" y="1307"/>
                    </a:cubicBezTo>
                    <a:lnTo>
                      <a:pt x="434" y="1568"/>
                    </a:lnTo>
                    <a:lnTo>
                      <a:pt x="602" y="1568"/>
                    </a:lnTo>
                    <a:cubicBezTo>
                      <a:pt x="602" y="1568"/>
                      <a:pt x="956" y="1461"/>
                      <a:pt x="938" y="1167"/>
                    </a:cubicBezTo>
                    <a:cubicBezTo>
                      <a:pt x="917" y="874"/>
                      <a:pt x="362" y="244"/>
                      <a:pt x="280" y="133"/>
                    </a:cubicBezTo>
                    <a:cubicBezTo>
                      <a:pt x="241" y="76"/>
                      <a:pt x="118" y="34"/>
                      <a:pt x="5" y="1"/>
                    </a:cubicBez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2267230" y="3723058"/>
                <a:ext cx="163869" cy="80400"/>
              </a:xfrm>
              <a:custGeom>
                <a:avLst/>
                <a:gdLst/>
                <a:ahLst/>
                <a:cxnLst/>
                <a:rect l="l" t="t" r="r" b="b"/>
                <a:pathLst>
                  <a:path w="534" h="262" extrusionOk="0">
                    <a:moveTo>
                      <a:pt x="459" y="1"/>
                    </a:moveTo>
                    <a:cubicBezTo>
                      <a:pt x="287" y="72"/>
                      <a:pt x="1" y="112"/>
                      <a:pt x="1" y="112"/>
                    </a:cubicBezTo>
                    <a:lnTo>
                      <a:pt x="1" y="262"/>
                    </a:lnTo>
                    <a:lnTo>
                      <a:pt x="534" y="262"/>
                    </a:lnTo>
                    <a:lnTo>
                      <a:pt x="459" y="1"/>
                    </a:ln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1980615" y="3519911"/>
                <a:ext cx="431766" cy="283548"/>
              </a:xfrm>
              <a:custGeom>
                <a:avLst/>
                <a:gdLst/>
                <a:ahLst/>
                <a:cxnLst/>
                <a:rect l="l" t="t" r="r" b="b"/>
                <a:pathLst>
                  <a:path w="1407" h="924" extrusionOk="0">
                    <a:moveTo>
                      <a:pt x="0" y="1"/>
                    </a:moveTo>
                    <a:lnTo>
                      <a:pt x="0" y="924"/>
                    </a:lnTo>
                    <a:lnTo>
                      <a:pt x="1407" y="924"/>
                    </a:lnTo>
                    <a:lnTo>
                      <a:pt x="1407" y="1"/>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41"/>
              <p:cNvSpPr/>
              <p:nvPr/>
            </p:nvSpPr>
            <p:spPr>
              <a:xfrm>
                <a:off x="2069607" y="3298659"/>
                <a:ext cx="213275" cy="104029"/>
              </a:xfrm>
              <a:custGeom>
                <a:avLst/>
                <a:gdLst/>
                <a:ahLst/>
                <a:cxnLst/>
                <a:rect l="l" t="t" r="r" b="b"/>
                <a:pathLst>
                  <a:path w="695" h="339" extrusionOk="0">
                    <a:moveTo>
                      <a:pt x="352" y="0"/>
                    </a:moveTo>
                    <a:cubicBezTo>
                      <a:pt x="256" y="0"/>
                      <a:pt x="160" y="13"/>
                      <a:pt x="65" y="38"/>
                    </a:cubicBezTo>
                    <a:cubicBezTo>
                      <a:pt x="43" y="45"/>
                      <a:pt x="22" y="49"/>
                      <a:pt x="0" y="56"/>
                    </a:cubicBezTo>
                    <a:cubicBezTo>
                      <a:pt x="33" y="153"/>
                      <a:pt x="122" y="339"/>
                      <a:pt x="369" y="339"/>
                    </a:cubicBezTo>
                    <a:cubicBezTo>
                      <a:pt x="616" y="339"/>
                      <a:pt x="677" y="153"/>
                      <a:pt x="695" y="56"/>
                    </a:cubicBezTo>
                    <a:cubicBezTo>
                      <a:pt x="673" y="49"/>
                      <a:pt x="655" y="45"/>
                      <a:pt x="637" y="38"/>
                    </a:cubicBezTo>
                    <a:cubicBezTo>
                      <a:pt x="544" y="13"/>
                      <a:pt x="449" y="0"/>
                      <a:pt x="352" y="0"/>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2089247" y="3298659"/>
                <a:ext cx="176143" cy="65670"/>
              </a:xfrm>
              <a:custGeom>
                <a:avLst/>
                <a:gdLst/>
                <a:ahLst/>
                <a:cxnLst/>
                <a:rect l="l" t="t" r="r" b="b"/>
                <a:pathLst>
                  <a:path w="574" h="214" extrusionOk="0">
                    <a:moveTo>
                      <a:pt x="288" y="0"/>
                    </a:moveTo>
                    <a:cubicBezTo>
                      <a:pt x="192" y="0"/>
                      <a:pt x="96" y="13"/>
                      <a:pt x="1" y="38"/>
                    </a:cubicBezTo>
                    <a:cubicBezTo>
                      <a:pt x="36" y="98"/>
                      <a:pt x="116" y="213"/>
                      <a:pt x="259" y="213"/>
                    </a:cubicBezTo>
                    <a:cubicBezTo>
                      <a:pt x="261" y="213"/>
                      <a:pt x="263" y="213"/>
                      <a:pt x="266" y="213"/>
                    </a:cubicBezTo>
                    <a:cubicBezTo>
                      <a:pt x="391" y="210"/>
                      <a:pt x="505" y="110"/>
                      <a:pt x="573" y="38"/>
                    </a:cubicBezTo>
                    <a:cubicBezTo>
                      <a:pt x="480" y="13"/>
                      <a:pt x="385" y="0"/>
                      <a:pt x="288" y="0"/>
                    </a:cubicBezTo>
                    <a:close/>
                  </a:path>
                </a:pathLst>
              </a:custGeom>
              <a:solidFill>
                <a:srgbClr val="E3D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2066232" y="3071883"/>
                <a:ext cx="218798" cy="275876"/>
              </a:xfrm>
              <a:custGeom>
                <a:avLst/>
                <a:gdLst/>
                <a:ahLst/>
                <a:cxnLst/>
                <a:rect l="l" t="t" r="r" b="b"/>
                <a:pathLst>
                  <a:path w="713" h="899" extrusionOk="0">
                    <a:moveTo>
                      <a:pt x="355" y="0"/>
                    </a:moveTo>
                    <a:cubicBezTo>
                      <a:pt x="158" y="0"/>
                      <a:pt x="1" y="201"/>
                      <a:pt x="1" y="451"/>
                    </a:cubicBezTo>
                    <a:cubicBezTo>
                      <a:pt x="1" y="698"/>
                      <a:pt x="158" y="899"/>
                      <a:pt x="355" y="899"/>
                    </a:cubicBezTo>
                    <a:cubicBezTo>
                      <a:pt x="552" y="899"/>
                      <a:pt x="713" y="698"/>
                      <a:pt x="713" y="451"/>
                    </a:cubicBezTo>
                    <a:cubicBezTo>
                      <a:pt x="713" y="201"/>
                      <a:pt x="552" y="0"/>
                      <a:pt x="355" y="0"/>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2037693" y="3202609"/>
                <a:ext cx="65056" cy="65977"/>
              </a:xfrm>
              <a:custGeom>
                <a:avLst/>
                <a:gdLst/>
                <a:ahLst/>
                <a:cxnLst/>
                <a:rect l="l" t="t" r="r" b="b"/>
                <a:pathLst>
                  <a:path w="212" h="215" extrusionOk="0">
                    <a:moveTo>
                      <a:pt x="104" y="0"/>
                    </a:moveTo>
                    <a:cubicBezTo>
                      <a:pt x="47" y="0"/>
                      <a:pt x="1" y="50"/>
                      <a:pt x="1" y="108"/>
                    </a:cubicBezTo>
                    <a:cubicBezTo>
                      <a:pt x="1" y="165"/>
                      <a:pt x="47" y="215"/>
                      <a:pt x="104" y="215"/>
                    </a:cubicBezTo>
                    <a:cubicBezTo>
                      <a:pt x="165" y="215"/>
                      <a:pt x="212" y="165"/>
                      <a:pt x="212" y="108"/>
                    </a:cubicBezTo>
                    <a:cubicBezTo>
                      <a:pt x="212" y="50"/>
                      <a:pt x="165" y="0"/>
                      <a:pt x="104" y="0"/>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2251887" y="3202609"/>
                <a:ext cx="65056" cy="65977"/>
              </a:xfrm>
              <a:custGeom>
                <a:avLst/>
                <a:gdLst/>
                <a:ahLst/>
                <a:cxnLst/>
                <a:rect l="l" t="t" r="r" b="b"/>
                <a:pathLst>
                  <a:path w="212" h="215" extrusionOk="0">
                    <a:moveTo>
                      <a:pt x="108" y="0"/>
                    </a:moveTo>
                    <a:cubicBezTo>
                      <a:pt x="47" y="0"/>
                      <a:pt x="0" y="50"/>
                      <a:pt x="0" y="108"/>
                    </a:cubicBezTo>
                    <a:cubicBezTo>
                      <a:pt x="0" y="165"/>
                      <a:pt x="47" y="215"/>
                      <a:pt x="108" y="215"/>
                    </a:cubicBezTo>
                    <a:cubicBezTo>
                      <a:pt x="165" y="215"/>
                      <a:pt x="212" y="165"/>
                      <a:pt x="212" y="108"/>
                    </a:cubicBezTo>
                    <a:cubicBezTo>
                      <a:pt x="212" y="50"/>
                      <a:pt x="165" y="0"/>
                      <a:pt x="108" y="0"/>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2025725" y="3028921"/>
                <a:ext cx="284775" cy="200386"/>
              </a:xfrm>
              <a:custGeom>
                <a:avLst/>
                <a:gdLst/>
                <a:ahLst/>
                <a:cxnLst/>
                <a:rect l="l" t="t" r="r" b="b"/>
                <a:pathLst>
                  <a:path w="928" h="653" extrusionOk="0">
                    <a:moveTo>
                      <a:pt x="845" y="1"/>
                    </a:moveTo>
                    <a:cubicBezTo>
                      <a:pt x="819" y="57"/>
                      <a:pt x="738" y="70"/>
                      <a:pt x="640" y="70"/>
                    </a:cubicBezTo>
                    <a:cubicBezTo>
                      <a:pt x="551" y="70"/>
                      <a:pt x="449" y="59"/>
                      <a:pt x="359" y="59"/>
                    </a:cubicBezTo>
                    <a:cubicBezTo>
                      <a:pt x="324" y="59"/>
                      <a:pt x="291" y="61"/>
                      <a:pt x="261" y="65"/>
                    </a:cubicBezTo>
                    <a:cubicBezTo>
                      <a:pt x="68" y="90"/>
                      <a:pt x="118" y="237"/>
                      <a:pt x="118" y="237"/>
                    </a:cubicBezTo>
                    <a:cubicBezTo>
                      <a:pt x="0" y="294"/>
                      <a:pt x="86" y="584"/>
                      <a:pt x="86" y="584"/>
                    </a:cubicBezTo>
                    <a:cubicBezTo>
                      <a:pt x="118" y="598"/>
                      <a:pt x="143" y="620"/>
                      <a:pt x="154" y="652"/>
                    </a:cubicBezTo>
                    <a:cubicBezTo>
                      <a:pt x="154" y="527"/>
                      <a:pt x="215" y="405"/>
                      <a:pt x="294" y="305"/>
                    </a:cubicBezTo>
                    <a:cubicBezTo>
                      <a:pt x="340" y="355"/>
                      <a:pt x="405" y="387"/>
                      <a:pt x="473" y="387"/>
                    </a:cubicBezTo>
                    <a:cubicBezTo>
                      <a:pt x="479" y="388"/>
                      <a:pt x="486" y="388"/>
                      <a:pt x="493" y="388"/>
                    </a:cubicBezTo>
                    <a:cubicBezTo>
                      <a:pt x="527" y="388"/>
                      <a:pt x="561" y="383"/>
                      <a:pt x="596" y="383"/>
                    </a:cubicBezTo>
                    <a:cubicBezTo>
                      <a:pt x="612" y="383"/>
                      <a:pt x="628" y="384"/>
                      <a:pt x="644" y="387"/>
                    </a:cubicBezTo>
                    <a:cubicBezTo>
                      <a:pt x="720" y="405"/>
                      <a:pt x="780" y="480"/>
                      <a:pt x="780" y="559"/>
                    </a:cubicBezTo>
                    <a:cubicBezTo>
                      <a:pt x="802" y="577"/>
                      <a:pt x="820" y="616"/>
                      <a:pt x="830" y="645"/>
                    </a:cubicBezTo>
                    <a:cubicBezTo>
                      <a:pt x="820" y="613"/>
                      <a:pt x="877" y="609"/>
                      <a:pt x="884" y="577"/>
                    </a:cubicBezTo>
                    <a:cubicBezTo>
                      <a:pt x="927" y="255"/>
                      <a:pt x="845" y="255"/>
                      <a:pt x="845" y="255"/>
                    </a:cubicBezTo>
                    <a:cubicBezTo>
                      <a:pt x="920" y="208"/>
                      <a:pt x="845" y="1"/>
                      <a:pt x="845"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701281" y="2963252"/>
                <a:ext cx="409978" cy="558197"/>
              </a:xfrm>
              <a:custGeom>
                <a:avLst/>
                <a:gdLst/>
                <a:ahLst/>
                <a:cxnLst/>
                <a:rect l="l" t="t" r="r" b="b"/>
                <a:pathLst>
                  <a:path w="1336" h="1819" extrusionOk="0">
                    <a:moveTo>
                      <a:pt x="487" y="258"/>
                    </a:moveTo>
                    <a:cubicBezTo>
                      <a:pt x="483" y="265"/>
                      <a:pt x="483" y="272"/>
                      <a:pt x="480" y="279"/>
                    </a:cubicBezTo>
                    <a:cubicBezTo>
                      <a:pt x="440" y="422"/>
                      <a:pt x="447" y="580"/>
                      <a:pt x="401" y="719"/>
                    </a:cubicBezTo>
                    <a:cubicBezTo>
                      <a:pt x="401" y="676"/>
                      <a:pt x="401" y="634"/>
                      <a:pt x="397" y="591"/>
                    </a:cubicBezTo>
                    <a:cubicBezTo>
                      <a:pt x="390" y="462"/>
                      <a:pt x="422" y="351"/>
                      <a:pt x="487" y="258"/>
                    </a:cubicBezTo>
                    <a:close/>
                    <a:moveTo>
                      <a:pt x="820" y="1"/>
                    </a:moveTo>
                    <a:cubicBezTo>
                      <a:pt x="778" y="1"/>
                      <a:pt x="738" y="6"/>
                      <a:pt x="702" y="18"/>
                    </a:cubicBezTo>
                    <a:cubicBezTo>
                      <a:pt x="619" y="43"/>
                      <a:pt x="562" y="100"/>
                      <a:pt x="523" y="172"/>
                    </a:cubicBezTo>
                    <a:cubicBezTo>
                      <a:pt x="458" y="243"/>
                      <a:pt x="408" y="329"/>
                      <a:pt x="383" y="426"/>
                    </a:cubicBezTo>
                    <a:cubicBezTo>
                      <a:pt x="358" y="515"/>
                      <a:pt x="372" y="605"/>
                      <a:pt x="376" y="698"/>
                    </a:cubicBezTo>
                    <a:cubicBezTo>
                      <a:pt x="379" y="730"/>
                      <a:pt x="376" y="759"/>
                      <a:pt x="372" y="787"/>
                    </a:cubicBezTo>
                    <a:cubicBezTo>
                      <a:pt x="358" y="816"/>
                      <a:pt x="344" y="845"/>
                      <a:pt x="322" y="866"/>
                    </a:cubicBezTo>
                    <a:cubicBezTo>
                      <a:pt x="283" y="913"/>
                      <a:pt x="233" y="945"/>
                      <a:pt x="190" y="988"/>
                    </a:cubicBezTo>
                    <a:cubicBezTo>
                      <a:pt x="136" y="1042"/>
                      <a:pt x="104" y="1110"/>
                      <a:pt x="72" y="1178"/>
                    </a:cubicBezTo>
                    <a:cubicBezTo>
                      <a:pt x="32" y="1274"/>
                      <a:pt x="0" y="1385"/>
                      <a:pt x="32" y="1489"/>
                    </a:cubicBezTo>
                    <a:cubicBezTo>
                      <a:pt x="68" y="1589"/>
                      <a:pt x="158" y="1661"/>
                      <a:pt x="251" y="1707"/>
                    </a:cubicBezTo>
                    <a:cubicBezTo>
                      <a:pt x="390" y="1781"/>
                      <a:pt x="549" y="1819"/>
                      <a:pt x="707" y="1819"/>
                    </a:cubicBezTo>
                    <a:cubicBezTo>
                      <a:pt x="748" y="1819"/>
                      <a:pt x="790" y="1816"/>
                      <a:pt x="830" y="1811"/>
                    </a:cubicBezTo>
                    <a:cubicBezTo>
                      <a:pt x="952" y="1793"/>
                      <a:pt x="1077" y="1750"/>
                      <a:pt x="1163" y="1664"/>
                    </a:cubicBezTo>
                    <a:cubicBezTo>
                      <a:pt x="1249" y="1578"/>
                      <a:pt x="1292" y="1457"/>
                      <a:pt x="1306" y="1335"/>
                    </a:cubicBezTo>
                    <a:cubicBezTo>
                      <a:pt x="1317" y="1217"/>
                      <a:pt x="1299" y="1095"/>
                      <a:pt x="1274" y="977"/>
                    </a:cubicBezTo>
                    <a:cubicBezTo>
                      <a:pt x="1260" y="906"/>
                      <a:pt x="1242" y="838"/>
                      <a:pt x="1246" y="766"/>
                    </a:cubicBezTo>
                    <a:cubicBezTo>
                      <a:pt x="1253" y="626"/>
                      <a:pt x="1335" y="494"/>
                      <a:pt x="1317" y="354"/>
                    </a:cubicBezTo>
                    <a:cubicBezTo>
                      <a:pt x="1290" y="145"/>
                      <a:pt x="1033" y="1"/>
                      <a:pt x="820" y="1"/>
                    </a:cubicBezTo>
                    <a:close/>
                  </a:path>
                </a:pathLst>
              </a:custGeom>
              <a:solidFill>
                <a:srgbClr val="7D24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384900" y="3591411"/>
                <a:ext cx="261760" cy="619571"/>
              </a:xfrm>
              <a:custGeom>
                <a:avLst/>
                <a:gdLst/>
                <a:ahLst/>
                <a:cxnLst/>
                <a:rect l="l" t="t" r="r" b="b"/>
                <a:pathLst>
                  <a:path w="853" h="2019" extrusionOk="0">
                    <a:moveTo>
                      <a:pt x="752" y="0"/>
                    </a:moveTo>
                    <a:cubicBezTo>
                      <a:pt x="723" y="47"/>
                      <a:pt x="0" y="1095"/>
                      <a:pt x="262" y="1668"/>
                    </a:cubicBezTo>
                    <a:cubicBezTo>
                      <a:pt x="351" y="1868"/>
                      <a:pt x="548" y="1986"/>
                      <a:pt x="841" y="2019"/>
                    </a:cubicBezTo>
                    <a:lnTo>
                      <a:pt x="852" y="1918"/>
                    </a:lnTo>
                    <a:cubicBezTo>
                      <a:pt x="598" y="1890"/>
                      <a:pt x="430" y="1793"/>
                      <a:pt x="355" y="1629"/>
                    </a:cubicBezTo>
                    <a:cubicBezTo>
                      <a:pt x="118" y="1106"/>
                      <a:pt x="831" y="68"/>
                      <a:pt x="838" y="57"/>
                    </a:cubicBezTo>
                    <a:lnTo>
                      <a:pt x="752" y="0"/>
                    </a:ln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530969" y="3466209"/>
                <a:ext cx="326510" cy="327430"/>
              </a:xfrm>
              <a:custGeom>
                <a:avLst/>
                <a:gdLst/>
                <a:ahLst/>
                <a:cxnLst/>
                <a:rect l="l" t="t" r="r" b="b"/>
                <a:pathLst>
                  <a:path w="1064" h="1067" extrusionOk="0">
                    <a:moveTo>
                      <a:pt x="258" y="0"/>
                    </a:moveTo>
                    <a:cubicBezTo>
                      <a:pt x="115" y="0"/>
                      <a:pt x="0" y="118"/>
                      <a:pt x="0" y="261"/>
                    </a:cubicBezTo>
                    <a:lnTo>
                      <a:pt x="0" y="809"/>
                    </a:lnTo>
                    <a:cubicBezTo>
                      <a:pt x="0" y="952"/>
                      <a:pt x="115" y="1067"/>
                      <a:pt x="258" y="1067"/>
                    </a:cubicBezTo>
                    <a:lnTo>
                      <a:pt x="1063" y="1067"/>
                    </a:lnTo>
                    <a:lnTo>
                      <a:pt x="1063" y="0"/>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530969" y="4168938"/>
                <a:ext cx="476876" cy="58612"/>
              </a:xfrm>
              <a:custGeom>
                <a:avLst/>
                <a:gdLst/>
                <a:ahLst/>
                <a:cxnLst/>
                <a:rect l="l" t="t" r="r" b="b"/>
                <a:pathLst>
                  <a:path w="1554" h="191" extrusionOk="0">
                    <a:moveTo>
                      <a:pt x="93" y="1"/>
                    </a:moveTo>
                    <a:cubicBezTo>
                      <a:pt x="43" y="1"/>
                      <a:pt x="0" y="44"/>
                      <a:pt x="0" y="97"/>
                    </a:cubicBezTo>
                    <a:cubicBezTo>
                      <a:pt x="0" y="147"/>
                      <a:pt x="43" y="190"/>
                      <a:pt x="93" y="190"/>
                    </a:cubicBezTo>
                    <a:lnTo>
                      <a:pt x="1457" y="190"/>
                    </a:lnTo>
                    <a:cubicBezTo>
                      <a:pt x="1511" y="190"/>
                      <a:pt x="1554" y="147"/>
                      <a:pt x="1554" y="97"/>
                    </a:cubicBezTo>
                    <a:cubicBezTo>
                      <a:pt x="1554" y="44"/>
                      <a:pt x="1511" y="1"/>
                      <a:pt x="1457" y="1"/>
                    </a:cubicBez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760507" y="3963336"/>
                <a:ext cx="499891" cy="619877"/>
              </a:xfrm>
              <a:custGeom>
                <a:avLst/>
                <a:gdLst/>
                <a:ahLst/>
                <a:cxnLst/>
                <a:rect l="l" t="t" r="r" b="b"/>
                <a:pathLst>
                  <a:path w="1629" h="2020" extrusionOk="0">
                    <a:moveTo>
                      <a:pt x="639" y="1"/>
                    </a:moveTo>
                    <a:cubicBezTo>
                      <a:pt x="607" y="1"/>
                      <a:pt x="587" y="1"/>
                      <a:pt x="587" y="1"/>
                    </a:cubicBezTo>
                    <a:lnTo>
                      <a:pt x="0" y="306"/>
                    </a:lnTo>
                    <a:lnTo>
                      <a:pt x="40" y="660"/>
                    </a:lnTo>
                    <a:cubicBezTo>
                      <a:pt x="40" y="660"/>
                      <a:pt x="355" y="674"/>
                      <a:pt x="630" y="674"/>
                    </a:cubicBezTo>
                    <a:cubicBezTo>
                      <a:pt x="768" y="674"/>
                      <a:pt x="896" y="671"/>
                      <a:pt x="970" y="660"/>
                    </a:cubicBezTo>
                    <a:lnTo>
                      <a:pt x="970" y="660"/>
                    </a:lnTo>
                    <a:lnTo>
                      <a:pt x="759" y="2020"/>
                    </a:lnTo>
                    <a:lnTo>
                      <a:pt x="1035" y="2020"/>
                    </a:lnTo>
                    <a:cubicBezTo>
                      <a:pt x="1035" y="2020"/>
                      <a:pt x="1629" y="384"/>
                      <a:pt x="1428" y="184"/>
                    </a:cubicBezTo>
                    <a:cubicBezTo>
                      <a:pt x="1260" y="15"/>
                      <a:pt x="796" y="1"/>
                      <a:pt x="639"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1007536" y="4582903"/>
                <a:ext cx="170620" cy="62908"/>
              </a:xfrm>
              <a:custGeom>
                <a:avLst/>
                <a:gdLst/>
                <a:ahLst/>
                <a:cxnLst/>
                <a:rect l="l" t="t" r="r" b="b"/>
                <a:pathLst>
                  <a:path w="556" h="205" extrusionOk="0">
                    <a:moveTo>
                      <a:pt x="1" y="1"/>
                    </a:moveTo>
                    <a:lnTo>
                      <a:pt x="8" y="87"/>
                    </a:lnTo>
                    <a:lnTo>
                      <a:pt x="15" y="205"/>
                    </a:lnTo>
                    <a:lnTo>
                      <a:pt x="516" y="205"/>
                    </a:lnTo>
                    <a:cubicBezTo>
                      <a:pt x="545" y="205"/>
                      <a:pt x="555" y="169"/>
                      <a:pt x="534" y="151"/>
                    </a:cubicBezTo>
                    <a:cubicBezTo>
                      <a:pt x="505" y="126"/>
                      <a:pt x="466" y="101"/>
                      <a:pt x="423" y="83"/>
                    </a:cubicBezTo>
                    <a:cubicBezTo>
                      <a:pt x="323" y="33"/>
                      <a:pt x="212" y="1"/>
                      <a:pt x="212" y="1"/>
                    </a:cubicBez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1007536" y="4582903"/>
                <a:ext cx="129806" cy="42041"/>
              </a:xfrm>
              <a:custGeom>
                <a:avLst/>
                <a:gdLst/>
                <a:ahLst/>
                <a:cxnLst/>
                <a:rect l="l" t="t" r="r" b="b"/>
                <a:pathLst>
                  <a:path w="423" h="137" extrusionOk="0">
                    <a:moveTo>
                      <a:pt x="1" y="1"/>
                    </a:moveTo>
                    <a:lnTo>
                      <a:pt x="8" y="87"/>
                    </a:lnTo>
                    <a:cubicBezTo>
                      <a:pt x="40" y="105"/>
                      <a:pt x="76" y="115"/>
                      <a:pt x="112" y="126"/>
                    </a:cubicBezTo>
                    <a:cubicBezTo>
                      <a:pt x="169" y="137"/>
                      <a:pt x="226" y="137"/>
                      <a:pt x="287" y="137"/>
                    </a:cubicBezTo>
                    <a:cubicBezTo>
                      <a:pt x="341" y="137"/>
                      <a:pt x="394" y="123"/>
                      <a:pt x="423" y="83"/>
                    </a:cubicBezTo>
                    <a:cubicBezTo>
                      <a:pt x="323" y="33"/>
                      <a:pt x="212" y="1"/>
                      <a:pt x="212" y="1"/>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993420" y="3242195"/>
                <a:ext cx="310859" cy="556969"/>
              </a:xfrm>
              <a:custGeom>
                <a:avLst/>
                <a:gdLst/>
                <a:ahLst/>
                <a:cxnLst/>
                <a:rect l="l" t="t" r="r" b="b"/>
                <a:pathLst>
                  <a:path w="1013" h="1815" extrusionOk="0">
                    <a:moveTo>
                      <a:pt x="165" y="0"/>
                    </a:moveTo>
                    <a:lnTo>
                      <a:pt x="29" y="934"/>
                    </a:lnTo>
                    <a:lnTo>
                      <a:pt x="0" y="1815"/>
                    </a:lnTo>
                    <a:lnTo>
                      <a:pt x="1013" y="1764"/>
                    </a:lnTo>
                    <a:lnTo>
                      <a:pt x="1006" y="1535"/>
                    </a:lnTo>
                    <a:lnTo>
                      <a:pt x="505" y="1374"/>
                    </a:lnTo>
                    <a:cubicBezTo>
                      <a:pt x="505" y="1374"/>
                      <a:pt x="451" y="659"/>
                      <a:pt x="387" y="362"/>
                    </a:cubicBezTo>
                    <a:cubicBezTo>
                      <a:pt x="319" y="65"/>
                      <a:pt x="165" y="0"/>
                      <a:pt x="165"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1440220" y="4448802"/>
                <a:ext cx="178291" cy="77331"/>
              </a:xfrm>
              <a:custGeom>
                <a:avLst/>
                <a:gdLst/>
                <a:ahLst/>
                <a:cxnLst/>
                <a:rect l="l" t="t" r="r" b="b"/>
                <a:pathLst>
                  <a:path w="581" h="252" extrusionOk="0">
                    <a:moveTo>
                      <a:pt x="226" y="1"/>
                    </a:moveTo>
                    <a:cubicBezTo>
                      <a:pt x="210" y="1"/>
                      <a:pt x="201" y="1"/>
                      <a:pt x="201" y="1"/>
                    </a:cubicBezTo>
                    <a:lnTo>
                      <a:pt x="1" y="62"/>
                    </a:lnTo>
                    <a:lnTo>
                      <a:pt x="33" y="141"/>
                    </a:lnTo>
                    <a:lnTo>
                      <a:pt x="76" y="252"/>
                    </a:lnTo>
                    <a:lnTo>
                      <a:pt x="552" y="105"/>
                    </a:lnTo>
                    <a:cubicBezTo>
                      <a:pt x="577" y="94"/>
                      <a:pt x="580" y="59"/>
                      <a:pt x="555" y="48"/>
                    </a:cubicBezTo>
                    <a:cubicBezTo>
                      <a:pt x="520" y="33"/>
                      <a:pt x="473" y="23"/>
                      <a:pt x="427" y="16"/>
                    </a:cubicBezTo>
                    <a:cubicBezTo>
                      <a:pt x="347" y="3"/>
                      <a:pt x="266" y="1"/>
                      <a:pt x="226" y="1"/>
                    </a:cubicBez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1440220" y="4448802"/>
                <a:ext cx="131033" cy="46031"/>
              </a:xfrm>
              <a:custGeom>
                <a:avLst/>
                <a:gdLst/>
                <a:ahLst/>
                <a:cxnLst/>
                <a:rect l="l" t="t" r="r" b="b"/>
                <a:pathLst>
                  <a:path w="427" h="150" extrusionOk="0">
                    <a:moveTo>
                      <a:pt x="226" y="1"/>
                    </a:moveTo>
                    <a:cubicBezTo>
                      <a:pt x="210" y="1"/>
                      <a:pt x="201" y="1"/>
                      <a:pt x="201" y="1"/>
                    </a:cubicBezTo>
                    <a:lnTo>
                      <a:pt x="1" y="62"/>
                    </a:lnTo>
                    <a:lnTo>
                      <a:pt x="33" y="141"/>
                    </a:lnTo>
                    <a:cubicBezTo>
                      <a:pt x="59" y="146"/>
                      <a:pt x="85" y="149"/>
                      <a:pt x="111" y="149"/>
                    </a:cubicBezTo>
                    <a:cubicBezTo>
                      <a:pt x="121" y="149"/>
                      <a:pt x="131" y="149"/>
                      <a:pt x="140" y="148"/>
                    </a:cubicBezTo>
                    <a:cubicBezTo>
                      <a:pt x="201" y="141"/>
                      <a:pt x="258" y="127"/>
                      <a:pt x="312" y="109"/>
                    </a:cubicBezTo>
                    <a:cubicBezTo>
                      <a:pt x="362" y="91"/>
                      <a:pt x="412" y="62"/>
                      <a:pt x="427" y="16"/>
                    </a:cubicBezTo>
                    <a:cubicBezTo>
                      <a:pt x="347" y="3"/>
                      <a:pt x="266" y="1"/>
                      <a:pt x="226" y="1"/>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596946" y="3884471"/>
                <a:ext cx="919383" cy="587963"/>
              </a:xfrm>
              <a:custGeom>
                <a:avLst/>
                <a:gdLst/>
                <a:ahLst/>
                <a:cxnLst/>
                <a:rect l="l" t="t" r="r" b="b"/>
                <a:pathLst>
                  <a:path w="2996" h="1916" extrusionOk="0">
                    <a:moveTo>
                      <a:pt x="2065" y="0"/>
                    </a:moveTo>
                    <a:cubicBezTo>
                      <a:pt x="1781" y="0"/>
                      <a:pt x="1457" y="11"/>
                      <a:pt x="1457" y="11"/>
                    </a:cubicBezTo>
                    <a:lnTo>
                      <a:pt x="175" y="11"/>
                    </a:lnTo>
                    <a:cubicBezTo>
                      <a:pt x="175" y="11"/>
                      <a:pt x="0" y="756"/>
                      <a:pt x="433" y="895"/>
                    </a:cubicBezTo>
                    <a:cubicBezTo>
                      <a:pt x="483" y="912"/>
                      <a:pt x="543" y="919"/>
                      <a:pt x="611" y="919"/>
                    </a:cubicBezTo>
                    <a:cubicBezTo>
                      <a:pt x="1130" y="919"/>
                      <a:pt x="2087" y="502"/>
                      <a:pt x="2087" y="502"/>
                    </a:cubicBezTo>
                    <a:lnTo>
                      <a:pt x="2699" y="1915"/>
                    </a:lnTo>
                    <a:lnTo>
                      <a:pt x="2996" y="1833"/>
                    </a:lnTo>
                    <a:cubicBezTo>
                      <a:pt x="2996" y="1833"/>
                      <a:pt x="2645" y="37"/>
                      <a:pt x="2416" y="11"/>
                    </a:cubicBezTo>
                    <a:cubicBezTo>
                      <a:pt x="2339" y="3"/>
                      <a:pt x="2207" y="0"/>
                      <a:pt x="2065" y="0"/>
                    </a:cubicBezTo>
                    <a:close/>
                  </a:path>
                </a:pathLst>
              </a:custGeom>
              <a:solidFill>
                <a:srgbClr val="4D4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620881" y="3242195"/>
                <a:ext cx="534261" cy="721758"/>
              </a:xfrm>
              <a:custGeom>
                <a:avLst/>
                <a:gdLst/>
                <a:ahLst/>
                <a:cxnLst/>
                <a:rect l="l" t="t" r="r" b="b"/>
                <a:pathLst>
                  <a:path w="1741" h="2352" extrusionOk="0">
                    <a:moveTo>
                      <a:pt x="695" y="0"/>
                    </a:moveTo>
                    <a:cubicBezTo>
                      <a:pt x="695" y="0"/>
                      <a:pt x="395" y="215"/>
                      <a:pt x="423" y="405"/>
                    </a:cubicBezTo>
                    <a:cubicBezTo>
                      <a:pt x="448" y="594"/>
                      <a:pt x="445" y="984"/>
                      <a:pt x="420" y="1127"/>
                    </a:cubicBezTo>
                    <a:cubicBezTo>
                      <a:pt x="395" y="1267"/>
                      <a:pt x="1" y="2351"/>
                      <a:pt x="1" y="2351"/>
                    </a:cubicBezTo>
                    <a:lnTo>
                      <a:pt x="949" y="2183"/>
                    </a:lnTo>
                    <a:lnTo>
                      <a:pt x="1268" y="2122"/>
                    </a:lnTo>
                    <a:lnTo>
                      <a:pt x="1379" y="2104"/>
                    </a:lnTo>
                    <a:cubicBezTo>
                      <a:pt x="1379" y="2104"/>
                      <a:pt x="1740" y="422"/>
                      <a:pt x="1386" y="7"/>
                    </a:cubicBezTo>
                    <a:lnTo>
                      <a:pt x="1379" y="0"/>
                    </a:ln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873434" y="3242195"/>
                <a:ext cx="235369" cy="670204"/>
              </a:xfrm>
              <a:custGeom>
                <a:avLst/>
                <a:gdLst/>
                <a:ahLst/>
                <a:cxnLst/>
                <a:rect l="l" t="t" r="r" b="b"/>
                <a:pathLst>
                  <a:path w="767" h="2184" extrusionOk="0">
                    <a:moveTo>
                      <a:pt x="1" y="0"/>
                    </a:moveTo>
                    <a:cubicBezTo>
                      <a:pt x="1" y="0"/>
                      <a:pt x="334" y="784"/>
                      <a:pt x="126" y="2183"/>
                    </a:cubicBezTo>
                    <a:lnTo>
                      <a:pt x="445" y="2122"/>
                    </a:lnTo>
                    <a:cubicBezTo>
                      <a:pt x="498" y="1836"/>
                      <a:pt x="767" y="269"/>
                      <a:pt x="563" y="7"/>
                    </a:cubicBezTo>
                    <a:lnTo>
                      <a:pt x="556" y="0"/>
                    </a:lnTo>
                    <a:close/>
                  </a:path>
                </a:pathLst>
              </a:cu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873434" y="3242195"/>
                <a:ext cx="193635" cy="76717"/>
              </a:xfrm>
              <a:custGeom>
                <a:avLst/>
                <a:gdLst/>
                <a:ahLst/>
                <a:cxnLst/>
                <a:rect l="l" t="t" r="r" b="b"/>
                <a:pathLst>
                  <a:path w="631" h="250" extrusionOk="0">
                    <a:moveTo>
                      <a:pt x="1" y="0"/>
                    </a:moveTo>
                    <a:cubicBezTo>
                      <a:pt x="1" y="0"/>
                      <a:pt x="164" y="250"/>
                      <a:pt x="353" y="250"/>
                    </a:cubicBezTo>
                    <a:cubicBezTo>
                      <a:pt x="374" y="250"/>
                      <a:pt x="395" y="247"/>
                      <a:pt x="416" y="240"/>
                    </a:cubicBezTo>
                    <a:cubicBezTo>
                      <a:pt x="631" y="172"/>
                      <a:pt x="556" y="0"/>
                      <a:pt x="556" y="0"/>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963653" y="3713238"/>
                <a:ext cx="415502" cy="87458"/>
              </a:xfrm>
              <a:custGeom>
                <a:avLst/>
                <a:gdLst/>
                <a:ahLst/>
                <a:cxnLst/>
                <a:rect l="l" t="t" r="r" b="b"/>
                <a:pathLst>
                  <a:path w="1354" h="285" extrusionOk="0">
                    <a:moveTo>
                      <a:pt x="1100" y="0"/>
                    </a:moveTo>
                    <a:cubicBezTo>
                      <a:pt x="1055" y="0"/>
                      <a:pt x="824" y="93"/>
                      <a:pt x="824" y="93"/>
                    </a:cubicBezTo>
                    <a:cubicBezTo>
                      <a:pt x="824" y="93"/>
                      <a:pt x="405" y="76"/>
                      <a:pt x="22" y="47"/>
                    </a:cubicBezTo>
                    <a:lnTo>
                      <a:pt x="0" y="280"/>
                    </a:lnTo>
                    <a:cubicBezTo>
                      <a:pt x="272" y="276"/>
                      <a:pt x="580" y="269"/>
                      <a:pt x="838" y="262"/>
                    </a:cubicBezTo>
                    <a:cubicBezTo>
                      <a:pt x="902" y="278"/>
                      <a:pt x="965" y="285"/>
                      <a:pt x="1026" y="285"/>
                    </a:cubicBezTo>
                    <a:cubicBezTo>
                      <a:pt x="1148" y="285"/>
                      <a:pt x="1256" y="258"/>
                      <a:pt x="1321" y="237"/>
                    </a:cubicBezTo>
                    <a:cubicBezTo>
                      <a:pt x="1346" y="229"/>
                      <a:pt x="1353" y="197"/>
                      <a:pt x="1332" y="179"/>
                    </a:cubicBezTo>
                    <a:cubicBezTo>
                      <a:pt x="1282" y="136"/>
                      <a:pt x="1181" y="11"/>
                      <a:pt x="1103" y="0"/>
                    </a:cubicBezTo>
                    <a:cubicBezTo>
                      <a:pt x="1102" y="0"/>
                      <a:pt x="1101" y="0"/>
                      <a:pt x="1100" y="0"/>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682562" y="3242195"/>
                <a:ext cx="311166" cy="600545"/>
              </a:xfrm>
              <a:custGeom>
                <a:avLst/>
                <a:gdLst/>
                <a:ahLst/>
                <a:cxnLst/>
                <a:rect l="l" t="t" r="r" b="b"/>
                <a:pathLst>
                  <a:path w="1014" h="1957" extrusionOk="0">
                    <a:moveTo>
                      <a:pt x="494" y="0"/>
                    </a:moveTo>
                    <a:cubicBezTo>
                      <a:pt x="494" y="0"/>
                      <a:pt x="151" y="111"/>
                      <a:pt x="75" y="515"/>
                    </a:cubicBezTo>
                    <a:cubicBezTo>
                      <a:pt x="0" y="920"/>
                      <a:pt x="43" y="1865"/>
                      <a:pt x="165" y="1933"/>
                    </a:cubicBezTo>
                    <a:cubicBezTo>
                      <a:pt x="195" y="1950"/>
                      <a:pt x="264" y="1956"/>
                      <a:pt x="351" y="1956"/>
                    </a:cubicBezTo>
                    <a:cubicBezTo>
                      <a:pt x="606" y="1956"/>
                      <a:pt x="1013" y="1900"/>
                      <a:pt x="1013" y="1900"/>
                    </a:cubicBezTo>
                    <a:lnTo>
                      <a:pt x="1013" y="1568"/>
                    </a:lnTo>
                    <a:lnTo>
                      <a:pt x="526" y="1543"/>
                    </a:lnTo>
                    <a:cubicBezTo>
                      <a:pt x="526" y="1543"/>
                      <a:pt x="805" y="247"/>
                      <a:pt x="494" y="0"/>
                    </a:cubicBezTo>
                    <a:close/>
                  </a:path>
                </a:pathLst>
              </a:custGeom>
              <a:solidFill>
                <a:srgbClr val="F14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739640" y="4273273"/>
                <a:ext cx="57385" cy="288151"/>
              </a:xfrm>
              <a:custGeom>
                <a:avLst/>
                <a:gdLst/>
                <a:ahLst/>
                <a:cxnLst/>
                <a:rect l="l" t="t" r="r" b="b"/>
                <a:pathLst>
                  <a:path w="187" h="939" extrusionOk="0">
                    <a:moveTo>
                      <a:pt x="0" y="1"/>
                    </a:moveTo>
                    <a:lnTo>
                      <a:pt x="0" y="938"/>
                    </a:lnTo>
                    <a:lnTo>
                      <a:pt x="186" y="938"/>
                    </a:lnTo>
                    <a:lnTo>
                      <a:pt x="186" y="1"/>
                    </a:lnTo>
                    <a:close/>
                  </a:path>
                </a:pathLst>
              </a:custGeom>
              <a:solidFill>
                <a:srgbClr val="E3D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725217" y="4227243"/>
                <a:ext cx="87151" cy="112314"/>
              </a:xfrm>
              <a:custGeom>
                <a:avLst/>
                <a:gdLst/>
                <a:ahLst/>
                <a:cxnLst/>
                <a:rect l="l" t="t" r="r" b="b"/>
                <a:pathLst>
                  <a:path w="284" h="366" extrusionOk="0">
                    <a:moveTo>
                      <a:pt x="1" y="0"/>
                    </a:moveTo>
                    <a:lnTo>
                      <a:pt x="1" y="365"/>
                    </a:lnTo>
                    <a:lnTo>
                      <a:pt x="284" y="365"/>
                    </a:lnTo>
                    <a:lnTo>
                      <a:pt x="284" y="0"/>
                    </a:ln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597866" y="4547920"/>
                <a:ext cx="343081" cy="35290"/>
              </a:xfrm>
              <a:custGeom>
                <a:avLst/>
                <a:gdLst/>
                <a:ahLst/>
                <a:cxnLst/>
                <a:rect l="l" t="t" r="r" b="b"/>
                <a:pathLst>
                  <a:path w="1118" h="115" extrusionOk="0">
                    <a:moveTo>
                      <a:pt x="1" y="0"/>
                    </a:moveTo>
                    <a:lnTo>
                      <a:pt x="1" y="115"/>
                    </a:lnTo>
                    <a:lnTo>
                      <a:pt x="1117" y="115"/>
                    </a:lnTo>
                    <a:lnTo>
                      <a:pt x="1117" y="0"/>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585898" y="4582903"/>
                <a:ext cx="61681" cy="62908"/>
              </a:xfrm>
              <a:custGeom>
                <a:avLst/>
                <a:gdLst/>
                <a:ahLst/>
                <a:cxnLst/>
                <a:rect l="l" t="t" r="r" b="b"/>
                <a:pathLst>
                  <a:path w="201" h="205" extrusionOk="0">
                    <a:moveTo>
                      <a:pt x="101" y="1"/>
                    </a:moveTo>
                    <a:cubicBezTo>
                      <a:pt x="47" y="1"/>
                      <a:pt x="0" y="47"/>
                      <a:pt x="0" y="105"/>
                    </a:cubicBezTo>
                    <a:cubicBezTo>
                      <a:pt x="0" y="158"/>
                      <a:pt x="47" y="205"/>
                      <a:pt x="101" y="205"/>
                    </a:cubicBezTo>
                    <a:cubicBezTo>
                      <a:pt x="158" y="205"/>
                      <a:pt x="201" y="158"/>
                      <a:pt x="201" y="105"/>
                    </a:cubicBezTo>
                    <a:cubicBezTo>
                      <a:pt x="201" y="47"/>
                      <a:pt x="158" y="1"/>
                      <a:pt x="101" y="1"/>
                    </a:cubicBezTo>
                    <a:close/>
                  </a:path>
                </a:pathLst>
              </a:custGeom>
              <a:solidFill>
                <a:srgbClr val="E3D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890005" y="4582903"/>
                <a:ext cx="61988" cy="62908"/>
              </a:xfrm>
              <a:custGeom>
                <a:avLst/>
                <a:gdLst/>
                <a:ahLst/>
                <a:cxnLst/>
                <a:rect l="l" t="t" r="r" b="b"/>
                <a:pathLst>
                  <a:path w="202" h="205" extrusionOk="0">
                    <a:moveTo>
                      <a:pt x="101" y="1"/>
                    </a:moveTo>
                    <a:cubicBezTo>
                      <a:pt x="47" y="1"/>
                      <a:pt x="1" y="47"/>
                      <a:pt x="1" y="105"/>
                    </a:cubicBezTo>
                    <a:cubicBezTo>
                      <a:pt x="1" y="158"/>
                      <a:pt x="47" y="205"/>
                      <a:pt x="101" y="205"/>
                    </a:cubicBezTo>
                    <a:cubicBezTo>
                      <a:pt x="158" y="205"/>
                      <a:pt x="201" y="158"/>
                      <a:pt x="201" y="105"/>
                    </a:cubicBezTo>
                    <a:cubicBezTo>
                      <a:pt x="201" y="47"/>
                      <a:pt x="158" y="1"/>
                      <a:pt x="101" y="1"/>
                    </a:cubicBezTo>
                    <a:close/>
                  </a:path>
                </a:pathLst>
              </a:custGeom>
              <a:solidFill>
                <a:srgbClr val="E3D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1021958" y="3803151"/>
                <a:ext cx="2072600" cy="45417"/>
              </a:xfrm>
              <a:custGeom>
                <a:avLst/>
                <a:gdLst/>
                <a:ahLst/>
                <a:cxnLst/>
                <a:rect l="l" t="t" r="r" b="b"/>
                <a:pathLst>
                  <a:path w="6754" h="148" extrusionOk="0">
                    <a:moveTo>
                      <a:pt x="0" y="1"/>
                    </a:moveTo>
                    <a:lnTo>
                      <a:pt x="0" y="148"/>
                    </a:lnTo>
                    <a:lnTo>
                      <a:pt x="6753" y="148"/>
                    </a:lnTo>
                    <a:lnTo>
                      <a:pt x="6753" y="1"/>
                    </a:lnTo>
                    <a:close/>
                  </a:path>
                </a:pathLst>
              </a:custGeom>
              <a:solidFill>
                <a:srgbClr val="F255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1079957" y="3848260"/>
                <a:ext cx="1956296" cy="51861"/>
              </a:xfrm>
              <a:custGeom>
                <a:avLst/>
                <a:gdLst/>
                <a:ahLst/>
                <a:cxnLst/>
                <a:rect l="l" t="t" r="r" b="b"/>
                <a:pathLst>
                  <a:path w="6375" h="169" extrusionOk="0">
                    <a:moveTo>
                      <a:pt x="1" y="1"/>
                    </a:moveTo>
                    <a:lnTo>
                      <a:pt x="1" y="169"/>
                    </a:lnTo>
                    <a:lnTo>
                      <a:pt x="6375" y="169"/>
                    </a:lnTo>
                    <a:lnTo>
                      <a:pt x="6375" y="1"/>
                    </a:lnTo>
                    <a:close/>
                  </a:path>
                </a:pathLst>
              </a:custGeom>
              <a:solidFill>
                <a:srgbClr val="E93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1128442" y="3899814"/>
                <a:ext cx="122134" cy="785587"/>
              </a:xfrm>
              <a:custGeom>
                <a:avLst/>
                <a:gdLst/>
                <a:ahLst/>
                <a:cxnLst/>
                <a:rect l="l" t="t" r="r" b="b"/>
                <a:pathLst>
                  <a:path w="398" h="2560" extrusionOk="0">
                    <a:moveTo>
                      <a:pt x="194" y="1"/>
                    </a:moveTo>
                    <a:lnTo>
                      <a:pt x="0" y="2560"/>
                    </a:lnTo>
                    <a:lnTo>
                      <a:pt x="126" y="2560"/>
                    </a:lnTo>
                    <a:lnTo>
                      <a:pt x="398" y="1"/>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2865931" y="3899814"/>
                <a:ext cx="122134" cy="785587"/>
              </a:xfrm>
              <a:custGeom>
                <a:avLst/>
                <a:gdLst/>
                <a:ahLst/>
                <a:cxnLst/>
                <a:rect l="l" t="t" r="r" b="b"/>
                <a:pathLst>
                  <a:path w="398" h="2560" extrusionOk="0">
                    <a:moveTo>
                      <a:pt x="0" y="1"/>
                    </a:moveTo>
                    <a:lnTo>
                      <a:pt x="272" y="2560"/>
                    </a:lnTo>
                    <a:lnTo>
                      <a:pt x="397" y="2560"/>
                    </a:lnTo>
                    <a:lnTo>
                      <a:pt x="204" y="1"/>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1121691" y="3772464"/>
                <a:ext cx="244269" cy="30994"/>
              </a:xfrm>
              <a:custGeom>
                <a:avLst/>
                <a:gdLst/>
                <a:ahLst/>
                <a:cxnLst/>
                <a:rect l="l" t="t" r="r" b="b"/>
                <a:pathLst>
                  <a:path w="796" h="101" extrusionOk="0">
                    <a:moveTo>
                      <a:pt x="1" y="1"/>
                    </a:moveTo>
                    <a:lnTo>
                      <a:pt x="1" y="101"/>
                    </a:lnTo>
                    <a:lnTo>
                      <a:pt x="795" y="101"/>
                    </a:lnTo>
                    <a:lnTo>
                      <a:pt x="795" y="1"/>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1282183" y="3519911"/>
                <a:ext cx="453861" cy="283548"/>
              </a:xfrm>
              <a:custGeom>
                <a:avLst/>
                <a:gdLst/>
                <a:ahLst/>
                <a:cxnLst/>
                <a:rect l="l" t="t" r="r" b="b"/>
                <a:pathLst>
                  <a:path w="1479" h="924" extrusionOk="0">
                    <a:moveTo>
                      <a:pt x="204" y="1"/>
                    </a:moveTo>
                    <a:lnTo>
                      <a:pt x="0" y="924"/>
                    </a:lnTo>
                    <a:lnTo>
                      <a:pt x="1274" y="924"/>
                    </a:lnTo>
                    <a:lnTo>
                      <a:pt x="1478" y="1"/>
                    </a:lnTo>
                    <a:close/>
                  </a:path>
                </a:pathLst>
              </a:custGeom>
              <a:solidFill>
                <a:srgbClr val="29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905348" y="3018795"/>
                <a:ext cx="194249" cy="212661"/>
              </a:xfrm>
              <a:custGeom>
                <a:avLst/>
                <a:gdLst/>
                <a:ahLst/>
                <a:cxnLst/>
                <a:rect l="l" t="t" r="r" b="b"/>
                <a:pathLst>
                  <a:path w="633" h="693" extrusionOk="0">
                    <a:moveTo>
                      <a:pt x="324" y="0"/>
                    </a:moveTo>
                    <a:cubicBezTo>
                      <a:pt x="314" y="0"/>
                      <a:pt x="304" y="1"/>
                      <a:pt x="294" y="2"/>
                    </a:cubicBezTo>
                    <a:cubicBezTo>
                      <a:pt x="65" y="27"/>
                      <a:pt x="44" y="256"/>
                      <a:pt x="22" y="370"/>
                    </a:cubicBezTo>
                    <a:cubicBezTo>
                      <a:pt x="1" y="485"/>
                      <a:pt x="97" y="682"/>
                      <a:pt x="366" y="692"/>
                    </a:cubicBezTo>
                    <a:cubicBezTo>
                      <a:pt x="369" y="692"/>
                      <a:pt x="372" y="692"/>
                      <a:pt x="374" y="692"/>
                    </a:cubicBezTo>
                    <a:cubicBezTo>
                      <a:pt x="633" y="692"/>
                      <a:pt x="555" y="213"/>
                      <a:pt x="555" y="213"/>
                    </a:cubicBezTo>
                    <a:cubicBezTo>
                      <a:pt x="555" y="213"/>
                      <a:pt x="529" y="0"/>
                      <a:pt x="324" y="0"/>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876810" y="3134177"/>
                <a:ext cx="59533" cy="54623"/>
              </a:xfrm>
              <a:custGeom>
                <a:avLst/>
                <a:gdLst/>
                <a:ahLst/>
                <a:cxnLst/>
                <a:rect l="l" t="t" r="r" b="b"/>
                <a:pathLst>
                  <a:path w="194" h="178" extrusionOk="0">
                    <a:moveTo>
                      <a:pt x="101" y="0"/>
                    </a:moveTo>
                    <a:cubicBezTo>
                      <a:pt x="57" y="0"/>
                      <a:pt x="18" y="31"/>
                      <a:pt x="11" y="73"/>
                    </a:cubicBezTo>
                    <a:cubicBezTo>
                      <a:pt x="1" y="123"/>
                      <a:pt x="33" y="166"/>
                      <a:pt x="83" y="177"/>
                    </a:cubicBezTo>
                    <a:cubicBezTo>
                      <a:pt x="88" y="177"/>
                      <a:pt x="93" y="178"/>
                      <a:pt x="97" y="178"/>
                    </a:cubicBezTo>
                    <a:cubicBezTo>
                      <a:pt x="139" y="178"/>
                      <a:pt x="177" y="150"/>
                      <a:pt x="187" y="105"/>
                    </a:cubicBezTo>
                    <a:cubicBezTo>
                      <a:pt x="194" y="59"/>
                      <a:pt x="162" y="12"/>
                      <a:pt x="115" y="1"/>
                    </a:cubicBezTo>
                    <a:cubicBezTo>
                      <a:pt x="111" y="1"/>
                      <a:pt x="106" y="0"/>
                      <a:pt x="101" y="0"/>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818812" y="2998541"/>
                <a:ext cx="251633" cy="158038"/>
              </a:xfrm>
              <a:custGeom>
                <a:avLst/>
                <a:gdLst/>
                <a:ahLst/>
                <a:cxnLst/>
                <a:rect l="l" t="t" r="r" b="b"/>
                <a:pathLst>
                  <a:path w="820" h="515" extrusionOk="0">
                    <a:moveTo>
                      <a:pt x="529" y="0"/>
                    </a:moveTo>
                    <a:cubicBezTo>
                      <a:pt x="487" y="0"/>
                      <a:pt x="438" y="6"/>
                      <a:pt x="383" y="21"/>
                    </a:cubicBezTo>
                    <a:cubicBezTo>
                      <a:pt x="0" y="121"/>
                      <a:pt x="200" y="515"/>
                      <a:pt x="200" y="515"/>
                    </a:cubicBezTo>
                    <a:cubicBezTo>
                      <a:pt x="200" y="515"/>
                      <a:pt x="200" y="483"/>
                      <a:pt x="240" y="458"/>
                    </a:cubicBezTo>
                    <a:cubicBezTo>
                      <a:pt x="240" y="458"/>
                      <a:pt x="259" y="450"/>
                      <a:pt x="285" y="450"/>
                    </a:cubicBezTo>
                    <a:cubicBezTo>
                      <a:pt x="307" y="450"/>
                      <a:pt x="335" y="456"/>
                      <a:pt x="358" y="479"/>
                    </a:cubicBezTo>
                    <a:cubicBezTo>
                      <a:pt x="358" y="479"/>
                      <a:pt x="691" y="400"/>
                      <a:pt x="687" y="221"/>
                    </a:cubicBezTo>
                    <a:cubicBezTo>
                      <a:pt x="687" y="221"/>
                      <a:pt x="722" y="205"/>
                      <a:pt x="766" y="205"/>
                    </a:cubicBezTo>
                    <a:cubicBezTo>
                      <a:pt x="783" y="205"/>
                      <a:pt x="802" y="207"/>
                      <a:pt x="820" y="214"/>
                    </a:cubicBezTo>
                    <a:cubicBezTo>
                      <a:pt x="820" y="214"/>
                      <a:pt x="778" y="0"/>
                      <a:pt x="529" y="0"/>
                    </a:cubicBezTo>
                    <a:close/>
                  </a:path>
                </a:pathLst>
              </a:custGeom>
              <a:solidFill>
                <a:srgbClr val="7D24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910872" y="3157499"/>
                <a:ext cx="96971" cy="123362"/>
              </a:xfrm>
              <a:custGeom>
                <a:avLst/>
                <a:gdLst/>
                <a:ahLst/>
                <a:cxnLst/>
                <a:rect l="l" t="t" r="r" b="b"/>
                <a:pathLst>
                  <a:path w="316" h="402" extrusionOk="0">
                    <a:moveTo>
                      <a:pt x="22" y="1"/>
                    </a:moveTo>
                    <a:lnTo>
                      <a:pt x="11" y="69"/>
                    </a:lnTo>
                    <a:cubicBezTo>
                      <a:pt x="11" y="69"/>
                      <a:pt x="8" y="79"/>
                      <a:pt x="8" y="101"/>
                    </a:cubicBezTo>
                    <a:cubicBezTo>
                      <a:pt x="4" y="126"/>
                      <a:pt x="1" y="162"/>
                      <a:pt x="1" y="201"/>
                    </a:cubicBezTo>
                    <a:cubicBezTo>
                      <a:pt x="1" y="262"/>
                      <a:pt x="4" y="326"/>
                      <a:pt x="26" y="348"/>
                    </a:cubicBezTo>
                    <a:cubicBezTo>
                      <a:pt x="65" y="385"/>
                      <a:pt x="193" y="401"/>
                      <a:pt x="256" y="401"/>
                    </a:cubicBezTo>
                    <a:cubicBezTo>
                      <a:pt x="273" y="401"/>
                      <a:pt x="285" y="400"/>
                      <a:pt x="291" y="398"/>
                    </a:cubicBezTo>
                    <a:cubicBezTo>
                      <a:pt x="301" y="394"/>
                      <a:pt x="305" y="358"/>
                      <a:pt x="308" y="315"/>
                    </a:cubicBezTo>
                    <a:cubicBezTo>
                      <a:pt x="312" y="290"/>
                      <a:pt x="312" y="265"/>
                      <a:pt x="312" y="237"/>
                    </a:cubicBezTo>
                    <a:cubicBezTo>
                      <a:pt x="316" y="154"/>
                      <a:pt x="312" y="72"/>
                      <a:pt x="312" y="72"/>
                    </a:cubicBezTo>
                    <a:lnTo>
                      <a:pt x="22" y="1"/>
                    </a:ln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910872" y="3188186"/>
                <a:ext cx="96050" cy="66284"/>
              </a:xfrm>
              <a:custGeom>
                <a:avLst/>
                <a:gdLst/>
                <a:ahLst/>
                <a:cxnLst/>
                <a:rect l="l" t="t" r="r" b="b"/>
                <a:pathLst>
                  <a:path w="313" h="216" extrusionOk="0">
                    <a:moveTo>
                      <a:pt x="8" y="1"/>
                    </a:moveTo>
                    <a:cubicBezTo>
                      <a:pt x="4" y="26"/>
                      <a:pt x="1" y="62"/>
                      <a:pt x="1" y="101"/>
                    </a:cubicBezTo>
                    <a:cubicBezTo>
                      <a:pt x="76" y="137"/>
                      <a:pt x="223" y="208"/>
                      <a:pt x="308" y="215"/>
                    </a:cubicBezTo>
                    <a:cubicBezTo>
                      <a:pt x="312" y="190"/>
                      <a:pt x="312" y="165"/>
                      <a:pt x="312" y="137"/>
                    </a:cubicBezTo>
                    <a:cubicBezTo>
                      <a:pt x="305" y="137"/>
                      <a:pt x="40" y="76"/>
                      <a:pt x="8" y="1"/>
                    </a:cubicBezTo>
                    <a:close/>
                  </a:path>
                </a:pathLst>
              </a:custGeom>
              <a:solidFill>
                <a:srgbClr val="E3D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1056941" y="2523816"/>
                <a:ext cx="438517" cy="424094"/>
              </a:xfrm>
              <a:custGeom>
                <a:avLst/>
                <a:gdLst/>
                <a:ahLst/>
                <a:cxnLst/>
                <a:rect l="l" t="t" r="r" b="b"/>
                <a:pathLst>
                  <a:path w="1429" h="1382" extrusionOk="0">
                    <a:moveTo>
                      <a:pt x="119" y="1"/>
                    </a:moveTo>
                    <a:cubicBezTo>
                      <a:pt x="54" y="1"/>
                      <a:pt x="1" y="54"/>
                      <a:pt x="1" y="119"/>
                    </a:cubicBezTo>
                    <a:lnTo>
                      <a:pt x="1" y="970"/>
                    </a:lnTo>
                    <a:cubicBezTo>
                      <a:pt x="1" y="1035"/>
                      <a:pt x="54" y="1089"/>
                      <a:pt x="119" y="1089"/>
                    </a:cubicBezTo>
                    <a:lnTo>
                      <a:pt x="183" y="1089"/>
                    </a:lnTo>
                    <a:lnTo>
                      <a:pt x="183" y="1382"/>
                    </a:lnTo>
                    <a:lnTo>
                      <a:pt x="477" y="1089"/>
                    </a:lnTo>
                    <a:lnTo>
                      <a:pt x="1311" y="1089"/>
                    </a:lnTo>
                    <a:cubicBezTo>
                      <a:pt x="1375" y="1089"/>
                      <a:pt x="1429" y="1035"/>
                      <a:pt x="1429" y="970"/>
                    </a:cubicBezTo>
                    <a:lnTo>
                      <a:pt x="1429" y="119"/>
                    </a:lnTo>
                    <a:cubicBezTo>
                      <a:pt x="1429" y="54"/>
                      <a:pt x="1375" y="1"/>
                      <a:pt x="1311" y="1"/>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1113098" y="2600840"/>
                <a:ext cx="331726" cy="168165"/>
              </a:xfrm>
              <a:custGeom>
                <a:avLst/>
                <a:gdLst/>
                <a:ahLst/>
                <a:cxnLst/>
                <a:rect l="l" t="t" r="r" b="b"/>
                <a:pathLst>
                  <a:path w="1081" h="548" extrusionOk="0">
                    <a:moveTo>
                      <a:pt x="1081" y="0"/>
                    </a:moveTo>
                    <a:lnTo>
                      <a:pt x="770" y="86"/>
                    </a:lnTo>
                    <a:lnTo>
                      <a:pt x="856" y="172"/>
                    </a:lnTo>
                    <a:lnTo>
                      <a:pt x="694" y="336"/>
                    </a:lnTo>
                    <a:lnTo>
                      <a:pt x="372" y="100"/>
                    </a:lnTo>
                    <a:lnTo>
                      <a:pt x="0" y="494"/>
                    </a:lnTo>
                    <a:lnTo>
                      <a:pt x="61" y="548"/>
                    </a:lnTo>
                    <a:lnTo>
                      <a:pt x="383" y="208"/>
                    </a:lnTo>
                    <a:lnTo>
                      <a:pt x="705" y="444"/>
                    </a:lnTo>
                    <a:lnTo>
                      <a:pt x="913" y="229"/>
                    </a:lnTo>
                    <a:lnTo>
                      <a:pt x="1002" y="311"/>
                    </a:lnTo>
                    <a:lnTo>
                      <a:pt x="10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1585369" y="2038350"/>
                <a:ext cx="360265" cy="361800"/>
              </a:xfrm>
              <a:custGeom>
                <a:avLst/>
                <a:gdLst/>
                <a:ahLst/>
                <a:cxnLst/>
                <a:rect l="l" t="t" r="r" b="b"/>
                <a:pathLst>
                  <a:path w="1174" h="1179" extrusionOk="0">
                    <a:moveTo>
                      <a:pt x="587" y="1"/>
                    </a:moveTo>
                    <a:cubicBezTo>
                      <a:pt x="261" y="1"/>
                      <a:pt x="0" y="266"/>
                      <a:pt x="0" y="591"/>
                    </a:cubicBezTo>
                    <a:cubicBezTo>
                      <a:pt x="0" y="913"/>
                      <a:pt x="261" y="1178"/>
                      <a:pt x="587" y="1178"/>
                    </a:cubicBezTo>
                    <a:cubicBezTo>
                      <a:pt x="913" y="1178"/>
                      <a:pt x="1174" y="913"/>
                      <a:pt x="1174" y="591"/>
                    </a:cubicBezTo>
                    <a:cubicBezTo>
                      <a:pt x="1174" y="266"/>
                      <a:pt x="913"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1609305" y="2064741"/>
                <a:ext cx="312394" cy="309939"/>
              </a:xfrm>
              <a:custGeom>
                <a:avLst/>
                <a:gdLst/>
                <a:ahLst/>
                <a:cxnLst/>
                <a:rect l="l" t="t" r="r" b="b"/>
                <a:pathLst>
                  <a:path w="1018" h="1010" extrusionOk="0">
                    <a:moveTo>
                      <a:pt x="445" y="1"/>
                    </a:moveTo>
                    <a:cubicBezTo>
                      <a:pt x="405" y="4"/>
                      <a:pt x="366" y="15"/>
                      <a:pt x="326" y="29"/>
                    </a:cubicBezTo>
                    <a:lnTo>
                      <a:pt x="341" y="69"/>
                    </a:lnTo>
                    <a:cubicBezTo>
                      <a:pt x="377" y="54"/>
                      <a:pt x="412" y="47"/>
                      <a:pt x="452" y="40"/>
                    </a:cubicBezTo>
                    <a:lnTo>
                      <a:pt x="445" y="1"/>
                    </a:lnTo>
                    <a:close/>
                    <a:moveTo>
                      <a:pt x="570" y="1"/>
                    </a:moveTo>
                    <a:lnTo>
                      <a:pt x="563" y="40"/>
                    </a:lnTo>
                    <a:cubicBezTo>
                      <a:pt x="602" y="44"/>
                      <a:pt x="638" y="54"/>
                      <a:pt x="674" y="69"/>
                    </a:cubicBezTo>
                    <a:lnTo>
                      <a:pt x="688" y="29"/>
                    </a:lnTo>
                    <a:cubicBezTo>
                      <a:pt x="649" y="15"/>
                      <a:pt x="609" y="4"/>
                      <a:pt x="570" y="1"/>
                    </a:cubicBezTo>
                    <a:close/>
                    <a:moveTo>
                      <a:pt x="219" y="86"/>
                    </a:moveTo>
                    <a:cubicBezTo>
                      <a:pt x="187" y="112"/>
                      <a:pt x="155" y="137"/>
                      <a:pt x="130" y="169"/>
                    </a:cubicBezTo>
                    <a:lnTo>
                      <a:pt x="158" y="194"/>
                    </a:lnTo>
                    <a:cubicBezTo>
                      <a:pt x="183" y="169"/>
                      <a:pt x="212" y="140"/>
                      <a:pt x="244" y="119"/>
                    </a:cubicBezTo>
                    <a:lnTo>
                      <a:pt x="219" y="86"/>
                    </a:lnTo>
                    <a:close/>
                    <a:moveTo>
                      <a:pt x="795" y="86"/>
                    </a:moveTo>
                    <a:lnTo>
                      <a:pt x="774" y="119"/>
                    </a:lnTo>
                    <a:cubicBezTo>
                      <a:pt x="802" y="140"/>
                      <a:pt x="831" y="165"/>
                      <a:pt x="856" y="194"/>
                    </a:cubicBezTo>
                    <a:lnTo>
                      <a:pt x="888" y="165"/>
                    </a:lnTo>
                    <a:cubicBezTo>
                      <a:pt x="860" y="137"/>
                      <a:pt x="828" y="108"/>
                      <a:pt x="795" y="86"/>
                    </a:cubicBezTo>
                    <a:close/>
                    <a:moveTo>
                      <a:pt x="956" y="265"/>
                    </a:moveTo>
                    <a:lnTo>
                      <a:pt x="921" y="287"/>
                    </a:lnTo>
                    <a:cubicBezTo>
                      <a:pt x="938" y="319"/>
                      <a:pt x="953" y="355"/>
                      <a:pt x="960" y="391"/>
                    </a:cubicBezTo>
                    <a:lnTo>
                      <a:pt x="999" y="380"/>
                    </a:lnTo>
                    <a:cubicBezTo>
                      <a:pt x="992" y="341"/>
                      <a:pt x="974" y="301"/>
                      <a:pt x="956" y="265"/>
                    </a:cubicBezTo>
                    <a:close/>
                    <a:moveTo>
                      <a:pt x="58" y="269"/>
                    </a:moveTo>
                    <a:cubicBezTo>
                      <a:pt x="40" y="305"/>
                      <a:pt x="26" y="344"/>
                      <a:pt x="15" y="384"/>
                    </a:cubicBezTo>
                    <a:lnTo>
                      <a:pt x="54" y="394"/>
                    </a:lnTo>
                    <a:cubicBezTo>
                      <a:pt x="65" y="355"/>
                      <a:pt x="76" y="323"/>
                      <a:pt x="94" y="287"/>
                    </a:cubicBezTo>
                    <a:lnTo>
                      <a:pt x="58" y="269"/>
                    </a:lnTo>
                    <a:close/>
                    <a:moveTo>
                      <a:pt x="1017" y="502"/>
                    </a:moveTo>
                    <a:lnTo>
                      <a:pt x="974" y="505"/>
                    </a:lnTo>
                    <a:cubicBezTo>
                      <a:pt x="974" y="541"/>
                      <a:pt x="971" y="580"/>
                      <a:pt x="964" y="616"/>
                    </a:cubicBezTo>
                    <a:lnTo>
                      <a:pt x="999" y="623"/>
                    </a:lnTo>
                    <a:cubicBezTo>
                      <a:pt x="1010" y="584"/>
                      <a:pt x="1017" y="545"/>
                      <a:pt x="1017" y="505"/>
                    </a:cubicBezTo>
                    <a:lnTo>
                      <a:pt x="1017" y="502"/>
                    </a:lnTo>
                    <a:close/>
                    <a:moveTo>
                      <a:pt x="1" y="505"/>
                    </a:moveTo>
                    <a:cubicBezTo>
                      <a:pt x="1" y="545"/>
                      <a:pt x="8" y="588"/>
                      <a:pt x="15" y="627"/>
                    </a:cubicBezTo>
                    <a:lnTo>
                      <a:pt x="54" y="616"/>
                    </a:lnTo>
                    <a:cubicBezTo>
                      <a:pt x="47" y="580"/>
                      <a:pt x="44" y="541"/>
                      <a:pt x="44" y="505"/>
                    </a:cubicBezTo>
                    <a:close/>
                    <a:moveTo>
                      <a:pt x="921" y="720"/>
                    </a:moveTo>
                    <a:cubicBezTo>
                      <a:pt x="906" y="752"/>
                      <a:pt x="881" y="784"/>
                      <a:pt x="860" y="813"/>
                    </a:cubicBezTo>
                    <a:lnTo>
                      <a:pt x="888" y="838"/>
                    </a:lnTo>
                    <a:cubicBezTo>
                      <a:pt x="917" y="809"/>
                      <a:pt x="938" y="774"/>
                      <a:pt x="956" y="738"/>
                    </a:cubicBezTo>
                    <a:lnTo>
                      <a:pt x="921" y="720"/>
                    </a:lnTo>
                    <a:close/>
                    <a:moveTo>
                      <a:pt x="97" y="720"/>
                    </a:moveTo>
                    <a:lnTo>
                      <a:pt x="62" y="741"/>
                    </a:lnTo>
                    <a:cubicBezTo>
                      <a:pt x="80" y="777"/>
                      <a:pt x="101" y="809"/>
                      <a:pt x="130" y="842"/>
                    </a:cubicBezTo>
                    <a:lnTo>
                      <a:pt x="158" y="813"/>
                    </a:lnTo>
                    <a:cubicBezTo>
                      <a:pt x="133" y="784"/>
                      <a:pt x="112" y="756"/>
                      <a:pt x="97" y="720"/>
                    </a:cubicBezTo>
                    <a:close/>
                    <a:moveTo>
                      <a:pt x="244" y="888"/>
                    </a:moveTo>
                    <a:lnTo>
                      <a:pt x="223" y="920"/>
                    </a:lnTo>
                    <a:cubicBezTo>
                      <a:pt x="255" y="945"/>
                      <a:pt x="291" y="963"/>
                      <a:pt x="330" y="978"/>
                    </a:cubicBezTo>
                    <a:lnTo>
                      <a:pt x="344" y="942"/>
                    </a:lnTo>
                    <a:cubicBezTo>
                      <a:pt x="309" y="927"/>
                      <a:pt x="276" y="910"/>
                      <a:pt x="244" y="888"/>
                    </a:cubicBezTo>
                    <a:close/>
                    <a:moveTo>
                      <a:pt x="774" y="888"/>
                    </a:moveTo>
                    <a:cubicBezTo>
                      <a:pt x="742" y="910"/>
                      <a:pt x="709" y="927"/>
                      <a:pt x="674" y="938"/>
                    </a:cubicBezTo>
                    <a:lnTo>
                      <a:pt x="688" y="978"/>
                    </a:lnTo>
                    <a:cubicBezTo>
                      <a:pt x="727" y="963"/>
                      <a:pt x="763" y="945"/>
                      <a:pt x="795" y="920"/>
                    </a:cubicBezTo>
                    <a:lnTo>
                      <a:pt x="774" y="888"/>
                    </a:lnTo>
                    <a:close/>
                    <a:moveTo>
                      <a:pt x="452" y="967"/>
                    </a:moveTo>
                    <a:lnTo>
                      <a:pt x="448" y="1006"/>
                    </a:lnTo>
                    <a:cubicBezTo>
                      <a:pt x="470" y="1010"/>
                      <a:pt x="488" y="1010"/>
                      <a:pt x="509" y="1010"/>
                    </a:cubicBezTo>
                    <a:cubicBezTo>
                      <a:pt x="530" y="1010"/>
                      <a:pt x="548" y="1010"/>
                      <a:pt x="570" y="1006"/>
                    </a:cubicBezTo>
                    <a:lnTo>
                      <a:pt x="566" y="967"/>
                    </a:lnTo>
                    <a:cubicBezTo>
                      <a:pt x="547" y="969"/>
                      <a:pt x="528" y="970"/>
                      <a:pt x="509" y="970"/>
                    </a:cubicBezTo>
                    <a:cubicBezTo>
                      <a:pt x="490" y="970"/>
                      <a:pt x="471" y="969"/>
                      <a:pt x="452" y="967"/>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1753226" y="2123966"/>
                <a:ext cx="69659" cy="178291"/>
              </a:xfrm>
              <a:custGeom>
                <a:avLst/>
                <a:gdLst/>
                <a:ahLst/>
                <a:cxnLst/>
                <a:rect l="l" t="t" r="r" b="b"/>
                <a:pathLst>
                  <a:path w="227" h="581" extrusionOk="0">
                    <a:moveTo>
                      <a:pt x="1" y="1"/>
                    </a:moveTo>
                    <a:lnTo>
                      <a:pt x="1" y="412"/>
                    </a:lnTo>
                    <a:lnTo>
                      <a:pt x="169" y="581"/>
                    </a:lnTo>
                    <a:lnTo>
                      <a:pt x="226" y="523"/>
                    </a:lnTo>
                    <a:lnTo>
                      <a:pt x="79" y="377"/>
                    </a:lnTo>
                    <a:lnTo>
                      <a:pt x="79" y="1"/>
                    </a:ln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3419828" y="2590713"/>
                <a:ext cx="1120076" cy="984132"/>
              </a:xfrm>
              <a:custGeom>
                <a:avLst/>
                <a:gdLst/>
                <a:ahLst/>
                <a:cxnLst/>
                <a:rect l="l" t="t" r="r" b="b"/>
                <a:pathLst>
                  <a:path w="3650" h="3207" extrusionOk="0">
                    <a:moveTo>
                      <a:pt x="450" y="0"/>
                    </a:moveTo>
                    <a:cubicBezTo>
                      <a:pt x="336" y="0"/>
                      <a:pt x="1" y="117"/>
                      <a:pt x="371" y="402"/>
                    </a:cubicBezTo>
                    <a:cubicBezTo>
                      <a:pt x="371" y="402"/>
                      <a:pt x="482" y="1865"/>
                      <a:pt x="1312" y="1919"/>
                    </a:cubicBezTo>
                    <a:cubicBezTo>
                      <a:pt x="1400" y="1924"/>
                      <a:pt x="1478" y="1927"/>
                      <a:pt x="1547" y="1927"/>
                    </a:cubicBezTo>
                    <a:cubicBezTo>
                      <a:pt x="1616" y="1927"/>
                      <a:pt x="1677" y="1924"/>
                      <a:pt x="1731" y="1919"/>
                    </a:cubicBezTo>
                    <a:lnTo>
                      <a:pt x="1731" y="1923"/>
                    </a:lnTo>
                    <a:cubicBezTo>
                      <a:pt x="1817" y="2341"/>
                      <a:pt x="1645" y="2724"/>
                      <a:pt x="1513" y="2943"/>
                    </a:cubicBezTo>
                    <a:cubicBezTo>
                      <a:pt x="1765" y="3118"/>
                      <a:pt x="2067" y="3207"/>
                      <a:pt x="2368" y="3207"/>
                    </a:cubicBezTo>
                    <a:cubicBezTo>
                      <a:pt x="2527" y="3207"/>
                      <a:pt x="2686" y="3182"/>
                      <a:pt x="2837" y="3132"/>
                    </a:cubicBezTo>
                    <a:cubicBezTo>
                      <a:pt x="2851" y="3000"/>
                      <a:pt x="2883" y="2302"/>
                      <a:pt x="2869" y="1855"/>
                    </a:cubicBezTo>
                    <a:lnTo>
                      <a:pt x="2869" y="1855"/>
                    </a:lnTo>
                    <a:cubicBezTo>
                      <a:pt x="2991" y="1980"/>
                      <a:pt x="3177" y="2188"/>
                      <a:pt x="3198" y="2284"/>
                    </a:cubicBezTo>
                    <a:cubicBezTo>
                      <a:pt x="3227" y="2431"/>
                      <a:pt x="3044" y="2578"/>
                      <a:pt x="3044" y="2578"/>
                    </a:cubicBezTo>
                    <a:lnTo>
                      <a:pt x="3324" y="2821"/>
                    </a:lnTo>
                    <a:cubicBezTo>
                      <a:pt x="3324" y="2821"/>
                      <a:pt x="3549" y="2703"/>
                      <a:pt x="3599" y="2309"/>
                    </a:cubicBezTo>
                    <a:cubicBezTo>
                      <a:pt x="3649" y="1916"/>
                      <a:pt x="3173" y="1397"/>
                      <a:pt x="3041" y="1207"/>
                    </a:cubicBezTo>
                    <a:cubicBezTo>
                      <a:pt x="2937" y="1053"/>
                      <a:pt x="2543" y="985"/>
                      <a:pt x="2389" y="960"/>
                    </a:cubicBezTo>
                    <a:cubicBezTo>
                      <a:pt x="2350" y="953"/>
                      <a:pt x="2325" y="953"/>
                      <a:pt x="2325" y="953"/>
                    </a:cubicBezTo>
                    <a:cubicBezTo>
                      <a:pt x="2278" y="1059"/>
                      <a:pt x="2213" y="1088"/>
                      <a:pt x="2152" y="1088"/>
                    </a:cubicBezTo>
                    <a:cubicBezTo>
                      <a:pt x="2124" y="1088"/>
                      <a:pt x="2098" y="1082"/>
                      <a:pt x="2074" y="1074"/>
                    </a:cubicBezTo>
                    <a:lnTo>
                      <a:pt x="2074" y="1067"/>
                    </a:lnTo>
                    <a:lnTo>
                      <a:pt x="2067" y="1071"/>
                    </a:lnTo>
                    <a:cubicBezTo>
                      <a:pt x="2024" y="1057"/>
                      <a:pt x="1992" y="1035"/>
                      <a:pt x="1992" y="1035"/>
                    </a:cubicBezTo>
                    <a:cubicBezTo>
                      <a:pt x="1992" y="1035"/>
                      <a:pt x="1899" y="1092"/>
                      <a:pt x="1817" y="1228"/>
                    </a:cubicBezTo>
                    <a:cubicBezTo>
                      <a:pt x="1685" y="1296"/>
                      <a:pt x="1513" y="1359"/>
                      <a:pt x="1337" y="1359"/>
                    </a:cubicBezTo>
                    <a:cubicBezTo>
                      <a:pt x="1270" y="1359"/>
                      <a:pt x="1203" y="1350"/>
                      <a:pt x="1137" y="1329"/>
                    </a:cubicBezTo>
                    <a:cubicBezTo>
                      <a:pt x="707" y="1185"/>
                      <a:pt x="539" y="373"/>
                      <a:pt x="539" y="373"/>
                    </a:cubicBezTo>
                    <a:cubicBezTo>
                      <a:pt x="539" y="373"/>
                      <a:pt x="636" y="205"/>
                      <a:pt x="539" y="148"/>
                    </a:cubicBezTo>
                    <a:cubicBezTo>
                      <a:pt x="539" y="148"/>
                      <a:pt x="561" y="12"/>
                      <a:pt x="464" y="1"/>
                    </a:cubicBezTo>
                    <a:cubicBezTo>
                      <a:pt x="460" y="0"/>
                      <a:pt x="455" y="0"/>
                      <a:pt x="450" y="0"/>
                    </a:cubicBezTo>
                    <a:close/>
                  </a:path>
                </a:pathLst>
              </a:custGeom>
              <a:solidFill>
                <a:srgbClr val="423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3447753" y="2523509"/>
                <a:ext cx="174916" cy="305949"/>
              </a:xfrm>
              <a:custGeom>
                <a:avLst/>
                <a:gdLst/>
                <a:ahLst/>
                <a:cxnLst/>
                <a:rect l="l" t="t" r="r" b="b"/>
                <a:pathLst>
                  <a:path w="570" h="997" extrusionOk="0">
                    <a:moveTo>
                      <a:pt x="223" y="0"/>
                    </a:moveTo>
                    <a:cubicBezTo>
                      <a:pt x="221" y="0"/>
                      <a:pt x="218" y="1"/>
                      <a:pt x="216" y="2"/>
                    </a:cubicBezTo>
                    <a:cubicBezTo>
                      <a:pt x="173" y="16"/>
                      <a:pt x="216" y="152"/>
                      <a:pt x="248" y="241"/>
                    </a:cubicBezTo>
                    <a:cubicBezTo>
                      <a:pt x="122" y="284"/>
                      <a:pt x="1" y="406"/>
                      <a:pt x="280" y="621"/>
                    </a:cubicBezTo>
                    <a:cubicBezTo>
                      <a:pt x="280" y="621"/>
                      <a:pt x="294" y="778"/>
                      <a:pt x="337" y="996"/>
                    </a:cubicBezTo>
                    <a:cubicBezTo>
                      <a:pt x="412" y="979"/>
                      <a:pt x="480" y="957"/>
                      <a:pt x="552" y="928"/>
                    </a:cubicBezTo>
                    <a:cubicBezTo>
                      <a:pt x="480" y="742"/>
                      <a:pt x="448" y="592"/>
                      <a:pt x="448" y="592"/>
                    </a:cubicBezTo>
                    <a:cubicBezTo>
                      <a:pt x="448" y="592"/>
                      <a:pt x="470" y="556"/>
                      <a:pt x="480" y="510"/>
                    </a:cubicBezTo>
                    <a:cubicBezTo>
                      <a:pt x="570" y="485"/>
                      <a:pt x="523" y="256"/>
                      <a:pt x="484" y="216"/>
                    </a:cubicBezTo>
                    <a:cubicBezTo>
                      <a:pt x="473" y="207"/>
                      <a:pt x="461" y="204"/>
                      <a:pt x="449" y="204"/>
                    </a:cubicBezTo>
                    <a:cubicBezTo>
                      <a:pt x="429" y="204"/>
                      <a:pt x="409" y="213"/>
                      <a:pt x="398" y="220"/>
                    </a:cubicBezTo>
                    <a:cubicBezTo>
                      <a:pt x="378" y="186"/>
                      <a:pt x="281" y="0"/>
                      <a:pt x="223" y="0"/>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3980477" y="2858916"/>
                <a:ext cx="244269" cy="173688"/>
              </a:xfrm>
              <a:custGeom>
                <a:avLst/>
                <a:gdLst/>
                <a:ahLst/>
                <a:cxnLst/>
                <a:rect l="l" t="t" r="r" b="b"/>
                <a:pathLst>
                  <a:path w="796" h="566" extrusionOk="0">
                    <a:moveTo>
                      <a:pt x="348" y="1"/>
                    </a:moveTo>
                    <a:cubicBezTo>
                      <a:pt x="194" y="1"/>
                      <a:pt x="140" y="183"/>
                      <a:pt x="140" y="183"/>
                    </a:cubicBezTo>
                    <a:cubicBezTo>
                      <a:pt x="140" y="183"/>
                      <a:pt x="1" y="265"/>
                      <a:pt x="1" y="340"/>
                    </a:cubicBezTo>
                    <a:cubicBezTo>
                      <a:pt x="1" y="415"/>
                      <a:pt x="94" y="530"/>
                      <a:pt x="94" y="530"/>
                    </a:cubicBezTo>
                    <a:lnTo>
                      <a:pt x="233" y="376"/>
                    </a:lnTo>
                    <a:lnTo>
                      <a:pt x="366" y="566"/>
                    </a:lnTo>
                    <a:cubicBezTo>
                      <a:pt x="366" y="566"/>
                      <a:pt x="795" y="236"/>
                      <a:pt x="512" y="57"/>
                    </a:cubicBezTo>
                    <a:cubicBezTo>
                      <a:pt x="448" y="17"/>
                      <a:pt x="394" y="1"/>
                      <a:pt x="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3912659" y="2632754"/>
                <a:ext cx="266977" cy="255009"/>
              </a:xfrm>
              <a:custGeom>
                <a:avLst/>
                <a:gdLst/>
                <a:ahLst/>
                <a:cxnLst/>
                <a:rect l="l" t="t" r="r" b="b"/>
                <a:pathLst>
                  <a:path w="870" h="831" extrusionOk="0">
                    <a:moveTo>
                      <a:pt x="375" y="1"/>
                    </a:moveTo>
                    <a:cubicBezTo>
                      <a:pt x="142" y="1"/>
                      <a:pt x="103" y="247"/>
                      <a:pt x="103" y="247"/>
                    </a:cubicBezTo>
                    <a:cubicBezTo>
                      <a:pt x="103" y="247"/>
                      <a:pt x="1" y="830"/>
                      <a:pt x="312" y="830"/>
                    </a:cubicBezTo>
                    <a:cubicBezTo>
                      <a:pt x="314" y="830"/>
                      <a:pt x="316" y="830"/>
                      <a:pt x="318" y="830"/>
                    </a:cubicBezTo>
                    <a:cubicBezTo>
                      <a:pt x="511" y="827"/>
                      <a:pt x="630" y="744"/>
                      <a:pt x="690" y="648"/>
                    </a:cubicBezTo>
                    <a:cubicBezTo>
                      <a:pt x="708" y="663"/>
                      <a:pt x="731" y="670"/>
                      <a:pt x="757" y="670"/>
                    </a:cubicBezTo>
                    <a:cubicBezTo>
                      <a:pt x="762" y="670"/>
                      <a:pt x="767" y="670"/>
                      <a:pt x="773" y="669"/>
                    </a:cubicBezTo>
                    <a:cubicBezTo>
                      <a:pt x="830" y="658"/>
                      <a:pt x="869" y="605"/>
                      <a:pt x="859" y="547"/>
                    </a:cubicBezTo>
                    <a:cubicBezTo>
                      <a:pt x="852" y="497"/>
                      <a:pt x="806" y="460"/>
                      <a:pt x="756" y="460"/>
                    </a:cubicBezTo>
                    <a:cubicBezTo>
                      <a:pt x="750" y="460"/>
                      <a:pt x="743" y="460"/>
                      <a:pt x="737" y="462"/>
                    </a:cubicBezTo>
                    <a:lnTo>
                      <a:pt x="737" y="454"/>
                    </a:lnTo>
                    <a:cubicBezTo>
                      <a:pt x="712" y="315"/>
                      <a:pt x="694" y="39"/>
                      <a:pt x="418" y="3"/>
                    </a:cubicBezTo>
                    <a:cubicBezTo>
                      <a:pt x="403" y="2"/>
                      <a:pt x="389" y="1"/>
                      <a:pt x="375" y="1"/>
                    </a:cubicBezTo>
                    <a:close/>
                  </a:path>
                </a:pathLst>
              </a:custGeom>
              <a:solidFill>
                <a:srgbClr val="F0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4023438" y="2836822"/>
                <a:ext cx="114463" cy="77331"/>
              </a:xfrm>
              <a:custGeom>
                <a:avLst/>
                <a:gdLst/>
                <a:ahLst/>
                <a:cxnLst/>
                <a:rect l="l" t="t" r="r" b="b"/>
                <a:pathLst>
                  <a:path w="373" h="252" extrusionOk="0">
                    <a:moveTo>
                      <a:pt x="369" y="1"/>
                    </a:moveTo>
                    <a:cubicBezTo>
                      <a:pt x="329" y="90"/>
                      <a:pt x="11" y="158"/>
                      <a:pt x="0" y="158"/>
                    </a:cubicBezTo>
                    <a:cubicBezTo>
                      <a:pt x="0" y="190"/>
                      <a:pt x="0" y="222"/>
                      <a:pt x="0" y="251"/>
                    </a:cubicBezTo>
                    <a:cubicBezTo>
                      <a:pt x="104" y="244"/>
                      <a:pt x="283" y="165"/>
                      <a:pt x="372" y="126"/>
                    </a:cubicBezTo>
                    <a:cubicBezTo>
                      <a:pt x="372" y="79"/>
                      <a:pt x="372" y="33"/>
                      <a:pt x="369" y="1"/>
                    </a:cubicBezTo>
                    <a:close/>
                  </a:path>
                </a:pathLst>
              </a:custGeom>
              <a:solidFill>
                <a:srgbClr val="E3D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3940891" y="2561254"/>
                <a:ext cx="291526" cy="239665"/>
              </a:xfrm>
              <a:custGeom>
                <a:avLst/>
                <a:gdLst/>
                <a:ahLst/>
                <a:cxnLst/>
                <a:rect l="l" t="t" r="r" b="b"/>
                <a:pathLst>
                  <a:path w="950" h="781" extrusionOk="0">
                    <a:moveTo>
                      <a:pt x="176" y="0"/>
                    </a:moveTo>
                    <a:lnTo>
                      <a:pt x="176" y="0"/>
                    </a:lnTo>
                    <a:cubicBezTo>
                      <a:pt x="190" y="32"/>
                      <a:pt x="208" y="72"/>
                      <a:pt x="237" y="93"/>
                    </a:cubicBezTo>
                    <a:cubicBezTo>
                      <a:pt x="1" y="176"/>
                      <a:pt x="33" y="405"/>
                      <a:pt x="33" y="405"/>
                    </a:cubicBezTo>
                    <a:cubicBezTo>
                      <a:pt x="54" y="397"/>
                      <a:pt x="75" y="394"/>
                      <a:pt x="94" y="394"/>
                    </a:cubicBezTo>
                    <a:cubicBezTo>
                      <a:pt x="148" y="394"/>
                      <a:pt x="190" y="415"/>
                      <a:pt x="190" y="415"/>
                    </a:cubicBezTo>
                    <a:cubicBezTo>
                      <a:pt x="183" y="630"/>
                      <a:pt x="580" y="730"/>
                      <a:pt x="580" y="730"/>
                    </a:cubicBezTo>
                    <a:cubicBezTo>
                      <a:pt x="607" y="706"/>
                      <a:pt x="638" y="699"/>
                      <a:pt x="664" y="699"/>
                    </a:cubicBezTo>
                    <a:cubicBezTo>
                      <a:pt x="696" y="699"/>
                      <a:pt x="720" y="709"/>
                      <a:pt x="720" y="709"/>
                    </a:cubicBezTo>
                    <a:cubicBezTo>
                      <a:pt x="767" y="741"/>
                      <a:pt x="767" y="780"/>
                      <a:pt x="767" y="780"/>
                    </a:cubicBezTo>
                    <a:cubicBezTo>
                      <a:pt x="856" y="716"/>
                      <a:pt x="878" y="390"/>
                      <a:pt x="878" y="390"/>
                    </a:cubicBezTo>
                    <a:cubicBezTo>
                      <a:pt x="889" y="387"/>
                      <a:pt x="900" y="385"/>
                      <a:pt x="911" y="385"/>
                    </a:cubicBezTo>
                    <a:cubicBezTo>
                      <a:pt x="924" y="385"/>
                      <a:pt x="937" y="388"/>
                      <a:pt x="949" y="394"/>
                    </a:cubicBezTo>
                    <a:cubicBezTo>
                      <a:pt x="938" y="380"/>
                      <a:pt x="935" y="365"/>
                      <a:pt x="924" y="351"/>
                    </a:cubicBezTo>
                    <a:cubicBezTo>
                      <a:pt x="906" y="308"/>
                      <a:pt x="863" y="279"/>
                      <a:pt x="824" y="254"/>
                    </a:cubicBezTo>
                    <a:lnTo>
                      <a:pt x="827" y="251"/>
                    </a:lnTo>
                    <a:cubicBezTo>
                      <a:pt x="827" y="226"/>
                      <a:pt x="824" y="201"/>
                      <a:pt x="813" y="176"/>
                    </a:cubicBezTo>
                    <a:cubicBezTo>
                      <a:pt x="799" y="151"/>
                      <a:pt x="784" y="125"/>
                      <a:pt x="767" y="104"/>
                    </a:cubicBezTo>
                    <a:lnTo>
                      <a:pt x="767" y="104"/>
                    </a:lnTo>
                    <a:cubicBezTo>
                      <a:pt x="770" y="136"/>
                      <a:pt x="774" y="176"/>
                      <a:pt x="767" y="208"/>
                    </a:cubicBezTo>
                    <a:cubicBezTo>
                      <a:pt x="752" y="176"/>
                      <a:pt x="738" y="140"/>
                      <a:pt x="713" y="115"/>
                    </a:cubicBezTo>
                    <a:cubicBezTo>
                      <a:pt x="695" y="100"/>
                      <a:pt x="674" y="86"/>
                      <a:pt x="648" y="75"/>
                    </a:cubicBezTo>
                    <a:cubicBezTo>
                      <a:pt x="567" y="38"/>
                      <a:pt x="476" y="19"/>
                      <a:pt x="385" y="19"/>
                    </a:cubicBezTo>
                    <a:cubicBezTo>
                      <a:pt x="365" y="19"/>
                      <a:pt x="344" y="20"/>
                      <a:pt x="323" y="22"/>
                    </a:cubicBezTo>
                    <a:cubicBezTo>
                      <a:pt x="298" y="25"/>
                      <a:pt x="273" y="29"/>
                      <a:pt x="248" y="29"/>
                    </a:cubicBezTo>
                    <a:cubicBezTo>
                      <a:pt x="219" y="25"/>
                      <a:pt x="194" y="18"/>
                      <a:pt x="176" y="0"/>
                    </a:cubicBezTo>
                    <a:close/>
                  </a:path>
                </a:pathLst>
              </a:custGeom>
              <a:solidFill>
                <a:srgbClr val="0C0E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8" name="Google Shape;798;p41"/>
          <p:cNvSpPr txBox="1">
            <a:spLocks noGrp="1"/>
          </p:cNvSpPr>
          <p:nvPr>
            <p:ph type="ctrTitle"/>
          </p:nvPr>
        </p:nvSpPr>
        <p:spPr>
          <a:xfrm>
            <a:off x="3988072" y="-83307"/>
            <a:ext cx="5028708" cy="1431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dirty="0">
                <a:solidFill>
                  <a:srgbClr val="FFFFFF"/>
                </a:solidFill>
              </a:rPr>
              <a:t>So what’s the conclusion?</a:t>
            </a:r>
            <a:endParaRPr sz="3600" dirty="0">
              <a:solidFill>
                <a:srgbClr val="FFFFFF"/>
              </a:solidFill>
            </a:endParaRPr>
          </a:p>
        </p:txBody>
      </p:sp>
      <p:cxnSp>
        <p:nvCxnSpPr>
          <p:cNvPr id="799" name="Google Shape;799;p41"/>
          <p:cNvCxnSpPr/>
          <p:nvPr/>
        </p:nvCxnSpPr>
        <p:spPr>
          <a:xfrm>
            <a:off x="6332640" y="3595527"/>
            <a:ext cx="1644900" cy="0"/>
          </a:xfrm>
          <a:prstGeom prst="straightConnector1">
            <a:avLst/>
          </a:prstGeom>
          <a:noFill/>
          <a:ln w="19050" cap="rnd" cmpd="sng">
            <a:solidFill>
              <a:srgbClr val="FBCCE8"/>
            </a:solidFill>
            <a:prstDash val="solid"/>
            <a:round/>
            <a:headEnd type="none" w="med" len="med"/>
            <a:tailEnd type="none" w="med" len="med"/>
          </a:ln>
        </p:spPr>
      </p:cxnSp>
      <p:sp>
        <p:nvSpPr>
          <p:cNvPr id="800" name="Google Shape;800;p41"/>
          <p:cNvSpPr txBox="1">
            <a:spLocks noGrp="1"/>
          </p:cNvSpPr>
          <p:nvPr>
            <p:ph type="subTitle" idx="1"/>
          </p:nvPr>
        </p:nvSpPr>
        <p:spPr>
          <a:xfrm>
            <a:off x="5823765" y="1214076"/>
            <a:ext cx="3193016" cy="189974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Topic Modeling may help indicate bias – but more testing is needed</a:t>
            </a:r>
            <a:br>
              <a:rPr lang="en-US" dirty="0"/>
            </a:br>
            <a:endParaRPr lang="en-US" dirty="0"/>
          </a:p>
          <a:p>
            <a:pPr marL="285750" lvl="0" indent="-285750" algn="l" rtl="0">
              <a:spcBef>
                <a:spcPts val="0"/>
              </a:spcBef>
              <a:spcAft>
                <a:spcPts val="0"/>
              </a:spcAft>
              <a:buFont typeface="Arial" panose="020B0604020202020204" pitchFamily="34" charset="0"/>
              <a:buChar char="•"/>
            </a:pPr>
            <a:r>
              <a:rPr lang="en-US" dirty="0"/>
              <a:t>The majority of news stories are negative</a:t>
            </a:r>
            <a:br>
              <a:rPr lang="en-US" dirty="0"/>
            </a:br>
            <a:endParaRPr lang="en-US" dirty="0"/>
          </a:p>
          <a:p>
            <a:pPr marL="285750" lvl="0" indent="-285750" algn="l" rtl="0">
              <a:spcBef>
                <a:spcPts val="0"/>
              </a:spcBef>
              <a:spcAft>
                <a:spcPts val="0"/>
              </a:spcAft>
              <a:buFont typeface="Arial" panose="020B0604020202020204" pitchFamily="34" charset="0"/>
              <a:buChar char="•"/>
            </a:pPr>
            <a:r>
              <a:rPr lang="en-US" dirty="0"/>
              <a:t>Crowd Sourcing can not be used for classification as personal bias has to be ruled out.</a:t>
            </a:r>
            <a:br>
              <a:rPr lang="en-US" dirty="0"/>
            </a:br>
            <a:endParaRPr lang="en-US" dirty="0"/>
          </a:p>
          <a:p>
            <a:pPr marL="285750" indent="-285750" algn="l">
              <a:buFont typeface="Arial" panose="020B0604020202020204" pitchFamily="34" charset="0"/>
              <a:buChar char="•"/>
            </a:pPr>
            <a:r>
              <a:rPr lang="en-US" dirty="0"/>
              <a:t>Clustering indicates that the primary type of delivery may need to be considered when comparing the sources.</a:t>
            </a:r>
          </a:p>
        </p:txBody>
      </p:sp>
      <p:cxnSp>
        <p:nvCxnSpPr>
          <p:cNvPr id="105" name="Google Shape;799;p41">
            <a:extLst>
              <a:ext uri="{FF2B5EF4-FFF2-40B4-BE49-F238E27FC236}">
                <a16:creationId xmlns:a16="http://schemas.microsoft.com/office/drawing/2014/main" id="{2E8216FC-2E7F-4723-9D40-60361B628E08}"/>
              </a:ext>
            </a:extLst>
          </p:cNvPr>
          <p:cNvCxnSpPr/>
          <p:nvPr/>
        </p:nvCxnSpPr>
        <p:spPr>
          <a:xfrm>
            <a:off x="6222647" y="1953224"/>
            <a:ext cx="1644900" cy="0"/>
          </a:xfrm>
          <a:prstGeom prst="straightConnector1">
            <a:avLst/>
          </a:prstGeom>
          <a:noFill/>
          <a:ln w="19050" cap="rnd" cmpd="sng">
            <a:solidFill>
              <a:srgbClr val="FBCCE8"/>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58"/>
          <p:cNvSpPr txBox="1">
            <a:spLocks noGrp="1"/>
          </p:cNvSpPr>
          <p:nvPr>
            <p:ph type="title" idx="4294967295"/>
          </p:nvPr>
        </p:nvSpPr>
        <p:spPr>
          <a:xfrm>
            <a:off x="2425950" y="1822275"/>
            <a:ext cx="4292100" cy="81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6000" b="0">
                <a:solidFill>
                  <a:schemeClr val="lt1"/>
                </a:solidFill>
                <a:latin typeface="Open Sans Light"/>
                <a:ea typeface="Open Sans Light"/>
                <a:cs typeface="Open Sans Light"/>
                <a:sym typeface="Open Sans Light"/>
              </a:rPr>
              <a:t>Thanks!</a:t>
            </a:r>
            <a:endParaRPr sz="6000" b="0">
              <a:solidFill>
                <a:schemeClr val="lt1"/>
              </a:solidFill>
              <a:latin typeface="Open Sans Light"/>
              <a:ea typeface="Open Sans Light"/>
              <a:cs typeface="Open Sans Light"/>
              <a:sym typeface="Open Sans Light"/>
            </a:endParaRPr>
          </a:p>
          <a:p>
            <a:pPr marL="0" lvl="0" indent="0" algn="l" rtl="0">
              <a:spcBef>
                <a:spcPts val="0"/>
              </a:spcBef>
              <a:spcAft>
                <a:spcPts val="0"/>
              </a:spcAft>
              <a:buNone/>
            </a:pPr>
            <a:endParaRPr>
              <a:solidFill>
                <a:srgbClr val="434343"/>
              </a:solidFill>
            </a:endParaRPr>
          </a:p>
          <a:p>
            <a:pPr marL="0" lvl="0" indent="0" algn="ctr" rtl="0">
              <a:spcBef>
                <a:spcPts val="0"/>
              </a:spcBef>
              <a:spcAft>
                <a:spcPts val="0"/>
              </a:spcAft>
              <a:buNone/>
            </a:pPr>
            <a:endParaRPr sz="1400" b="0">
              <a:solidFill>
                <a:srgbClr val="D5309A"/>
              </a:solidFill>
              <a:latin typeface="Open Sans ExtraBold"/>
              <a:ea typeface="Open Sans ExtraBold"/>
              <a:cs typeface="Open Sans ExtraBold"/>
              <a:sym typeface="Open Sans ExtraBold"/>
            </a:endParaRPr>
          </a:p>
        </p:txBody>
      </p:sp>
      <p:sp>
        <p:nvSpPr>
          <p:cNvPr id="2326" name="Google Shape;2326;p58"/>
          <p:cNvSpPr txBox="1">
            <a:spLocks noGrp="1"/>
          </p:cNvSpPr>
          <p:nvPr>
            <p:ph type="subTitle" idx="2"/>
          </p:nvPr>
        </p:nvSpPr>
        <p:spPr>
          <a:xfrm>
            <a:off x="2372488" y="3240000"/>
            <a:ext cx="4431000" cy="26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err="1"/>
              <a:t>Does</a:t>
            </a:r>
            <a:r>
              <a:rPr lang="es" dirty="0"/>
              <a:t> </a:t>
            </a:r>
            <a:r>
              <a:rPr lang="es" dirty="0" err="1"/>
              <a:t>anyone</a:t>
            </a:r>
            <a:r>
              <a:rPr lang="es" dirty="0"/>
              <a:t> </a:t>
            </a:r>
            <a:r>
              <a:rPr lang="es" dirty="0" err="1"/>
              <a:t>have</a:t>
            </a:r>
            <a:r>
              <a:rPr lang="es" dirty="0"/>
              <a:t> </a:t>
            </a:r>
            <a:r>
              <a:rPr lang="es" dirty="0" err="1"/>
              <a:t>any</a:t>
            </a:r>
            <a:r>
              <a:rPr lang="es" dirty="0"/>
              <a:t> </a:t>
            </a:r>
            <a:r>
              <a:rPr lang="es" dirty="0" err="1"/>
              <a:t>questions</a:t>
            </a:r>
            <a:r>
              <a:rPr lang="es" dirty="0"/>
              <a:t>?</a:t>
            </a: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0"/>
          <p:cNvSpPr txBox="1">
            <a:spLocks noGrp="1"/>
          </p:cNvSpPr>
          <p:nvPr>
            <p:ph type="ctrTitle"/>
          </p:nvPr>
        </p:nvSpPr>
        <p:spPr>
          <a:xfrm>
            <a:off x="1285102" y="1355661"/>
            <a:ext cx="7781100" cy="77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FBCCE8"/>
                </a:solidFill>
              </a:rPr>
              <a:t>Inconclusive</a:t>
            </a:r>
            <a:r>
              <a:rPr lang="es" dirty="0">
                <a:solidFill>
                  <a:srgbClr val="FBCCE8"/>
                </a:solidFill>
              </a:rPr>
              <a:t>!</a:t>
            </a:r>
            <a:endParaRPr dirty="0">
              <a:solidFill>
                <a:srgbClr val="FBCCE8"/>
              </a:solidFill>
            </a:endParaRPr>
          </a:p>
        </p:txBody>
      </p:sp>
      <p:sp>
        <p:nvSpPr>
          <p:cNvPr id="4" name="Subtitle 3">
            <a:extLst>
              <a:ext uri="{FF2B5EF4-FFF2-40B4-BE49-F238E27FC236}">
                <a16:creationId xmlns:a16="http://schemas.microsoft.com/office/drawing/2014/main" id="{E778DB01-9867-415F-81F9-55DBBA4E7FEB}"/>
              </a:ext>
            </a:extLst>
          </p:cNvPr>
          <p:cNvSpPr>
            <a:spLocks noGrp="1"/>
          </p:cNvSpPr>
          <p:nvPr>
            <p:ph type="subTitle" idx="1"/>
          </p:nvPr>
        </p:nvSpPr>
        <p:spPr>
          <a:xfrm>
            <a:off x="5618205" y="2127861"/>
            <a:ext cx="2978346" cy="578100"/>
          </a:xfrm>
        </p:spPr>
        <p:txBody>
          <a:bodyPr/>
          <a:lstStyle/>
          <a:p>
            <a:r>
              <a:rPr lang="en-US" dirty="0"/>
              <a:t>Liberal, Neutral or Conservative?</a:t>
            </a:r>
          </a:p>
        </p:txBody>
      </p:sp>
      <p:pic>
        <p:nvPicPr>
          <p:cNvPr id="11" name="Picture 10" descr="A close up of a logo&#10;&#10;Description automatically generated">
            <a:extLst>
              <a:ext uri="{FF2B5EF4-FFF2-40B4-BE49-F238E27FC236}">
                <a16:creationId xmlns:a16="http://schemas.microsoft.com/office/drawing/2014/main" id="{2B290496-4C1F-4613-B461-DA7D072777A4}"/>
              </a:ext>
            </a:extLst>
          </p:cNvPr>
          <p:cNvPicPr>
            <a:picLocks noChangeAspect="1"/>
          </p:cNvPicPr>
          <p:nvPr/>
        </p:nvPicPr>
        <p:blipFill>
          <a:blip r:embed="rId3">
            <a:duotone>
              <a:schemeClr val="accent3">
                <a:shade val="45000"/>
                <a:satMod val="135000"/>
              </a:schemeClr>
              <a:prstClr val="white"/>
            </a:duotone>
          </a:blip>
          <a:stretch>
            <a:fillRect/>
          </a:stretch>
        </p:blipFill>
        <p:spPr>
          <a:xfrm>
            <a:off x="77798" y="504353"/>
            <a:ext cx="3298730" cy="44032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38"/>
          <p:cNvSpPr/>
          <p:nvPr/>
        </p:nvSpPr>
        <p:spPr>
          <a:xfrm>
            <a:off x="523800" y="438075"/>
            <a:ext cx="4219500" cy="4219500"/>
          </a:xfrm>
          <a:prstGeom prst="ellipse">
            <a:avLst/>
          </a:prstGeom>
          <a:noFill/>
          <a:ln w="19050" cap="flat" cmpd="sng">
            <a:solidFill>
              <a:srgbClr val="7D245C"/>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1143000" y="1066800"/>
            <a:ext cx="3119700" cy="3119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2" name="Google Shape;672;p38"/>
          <p:cNvPicPr preferRelativeResize="0"/>
          <p:nvPr/>
        </p:nvPicPr>
        <p:blipFill rotWithShape="1">
          <a:blip r:embed="rId3">
            <a:duotone>
              <a:schemeClr val="accent1">
                <a:shade val="45000"/>
                <a:satMod val="135000"/>
              </a:schemeClr>
              <a:prstClr val="white"/>
            </a:duotone>
          </a:blip>
          <a:srcRect/>
          <a:stretch/>
        </p:blipFill>
        <p:spPr>
          <a:xfrm>
            <a:off x="564990" y="494277"/>
            <a:ext cx="4138816" cy="4107870"/>
          </a:xfrm>
          <a:prstGeom prst="ellipse">
            <a:avLst/>
          </a:prstGeom>
          <a:noFill/>
          <a:ln>
            <a:noFill/>
          </a:ln>
        </p:spPr>
      </p:pic>
      <p:cxnSp>
        <p:nvCxnSpPr>
          <p:cNvPr id="673" name="Google Shape;673;p38"/>
          <p:cNvCxnSpPr/>
          <p:nvPr/>
        </p:nvCxnSpPr>
        <p:spPr>
          <a:xfrm>
            <a:off x="5337069" y="3007317"/>
            <a:ext cx="1214400" cy="0"/>
          </a:xfrm>
          <a:prstGeom prst="straightConnector1">
            <a:avLst/>
          </a:prstGeom>
          <a:noFill/>
          <a:ln w="19050" cap="rnd" cmpd="sng">
            <a:solidFill>
              <a:srgbClr val="D5309A"/>
            </a:solidFill>
            <a:prstDash val="solid"/>
            <a:round/>
            <a:headEnd type="none" w="med" len="med"/>
            <a:tailEnd type="none" w="med" len="med"/>
          </a:ln>
        </p:spPr>
      </p:cxnSp>
      <p:sp>
        <p:nvSpPr>
          <p:cNvPr id="674" name="Google Shape;674;p38"/>
          <p:cNvSpPr txBox="1">
            <a:spLocks noGrp="1"/>
          </p:cNvSpPr>
          <p:nvPr>
            <p:ph type="subTitle" idx="1"/>
          </p:nvPr>
        </p:nvSpPr>
        <p:spPr>
          <a:xfrm>
            <a:off x="5246600" y="2267975"/>
            <a:ext cx="2605200" cy="44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Is the </a:t>
            </a:r>
            <a:r>
              <a:rPr lang="en-US" b="1" dirty="0">
                <a:solidFill>
                  <a:srgbClr val="D5309A"/>
                </a:solidFill>
              </a:rPr>
              <a:t>distribution</a:t>
            </a:r>
            <a:r>
              <a:rPr lang="en-US" dirty="0"/>
              <a:t> of</a:t>
            </a:r>
            <a:r>
              <a:rPr lang="es" dirty="0"/>
              <a:t> </a:t>
            </a:r>
            <a:r>
              <a:rPr lang="en-US" dirty="0">
                <a:solidFill>
                  <a:schemeClr val="tx1"/>
                </a:solidFill>
                <a:latin typeface="Open Sans"/>
                <a:ea typeface="Open Sans"/>
                <a:cs typeface="Open Sans"/>
                <a:sym typeface="Open Sans"/>
              </a:rPr>
              <a:t>sources</a:t>
            </a:r>
            <a:r>
              <a:rPr lang="es" b="1" dirty="0">
                <a:solidFill>
                  <a:srgbClr val="D5309A"/>
                </a:solidFill>
                <a:latin typeface="Open Sans"/>
                <a:ea typeface="Open Sans"/>
                <a:cs typeface="Open Sans"/>
                <a:sym typeface="Open Sans"/>
              </a:rPr>
              <a:t> </a:t>
            </a:r>
            <a:r>
              <a:rPr lang="en-US" dirty="0"/>
              <a:t>even in our data set?</a:t>
            </a:r>
            <a:endParaRPr dirty="0"/>
          </a:p>
        </p:txBody>
      </p:sp>
      <p:sp>
        <p:nvSpPr>
          <p:cNvPr id="675" name="Google Shape;675;p38"/>
          <p:cNvSpPr txBox="1">
            <a:spLocks noGrp="1"/>
          </p:cNvSpPr>
          <p:nvPr>
            <p:ph type="subTitle" idx="2"/>
          </p:nvPr>
        </p:nvSpPr>
        <p:spPr>
          <a:xfrm>
            <a:off x="5281816" y="3116990"/>
            <a:ext cx="29160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Distribution could be better – it ranges from 1.56% from Huffington Post to 14.66% for Reuters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A0D44DE-62D4-40CD-91DE-70F4ECDAE0BA}"/>
              </a:ext>
            </a:extLst>
          </p:cNvPr>
          <p:cNvGraphicFramePr/>
          <p:nvPr>
            <p:extLst>
              <p:ext uri="{D42A27DB-BD31-4B8C-83A1-F6EECF244321}">
                <p14:modId xmlns:p14="http://schemas.microsoft.com/office/powerpoint/2010/main" val="1372734318"/>
              </p:ext>
            </p:extLst>
          </p:nvPr>
        </p:nvGraphicFramePr>
        <p:xfrm>
          <a:off x="0" y="1600354"/>
          <a:ext cx="4736757" cy="3482392"/>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a:extLst>
              <a:ext uri="{FF2B5EF4-FFF2-40B4-BE49-F238E27FC236}">
                <a16:creationId xmlns:a16="http://schemas.microsoft.com/office/drawing/2014/main" id="{F0088BD7-CE9A-46A2-9DBF-14F0FB781657}"/>
              </a:ext>
            </a:extLst>
          </p:cNvPr>
          <p:cNvPicPr/>
          <p:nvPr/>
        </p:nvPicPr>
        <p:blipFill>
          <a:blip r:embed="rId4"/>
          <a:stretch>
            <a:fillRect/>
          </a:stretch>
        </p:blipFill>
        <p:spPr>
          <a:xfrm>
            <a:off x="4316369" y="250739"/>
            <a:ext cx="4514850" cy="2895600"/>
          </a:xfrm>
          <a:prstGeom prst="rect">
            <a:avLst/>
          </a:prstGeom>
        </p:spPr>
      </p:pic>
      <p:sp>
        <p:nvSpPr>
          <p:cNvPr id="6" name="Google Shape;524;p30">
            <a:extLst>
              <a:ext uri="{FF2B5EF4-FFF2-40B4-BE49-F238E27FC236}">
                <a16:creationId xmlns:a16="http://schemas.microsoft.com/office/drawing/2014/main" id="{4AA4C4FC-9C27-47ED-ACF9-5F6806131904}"/>
              </a:ext>
            </a:extLst>
          </p:cNvPr>
          <p:cNvSpPr txBox="1">
            <a:spLocks/>
          </p:cNvSpPr>
          <p:nvPr/>
        </p:nvSpPr>
        <p:spPr>
          <a:xfrm>
            <a:off x="889687" y="545155"/>
            <a:ext cx="3107907"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999999"/>
              </a:buClr>
              <a:buSzPts val="1200"/>
              <a:buFont typeface="PT Sans"/>
              <a:buChar char="⏷"/>
              <a:defRPr sz="1200" b="0" i="0" u="none" strike="noStrike" cap="none">
                <a:solidFill>
                  <a:srgbClr val="999999"/>
                </a:solidFill>
                <a:latin typeface="PT Sans"/>
                <a:ea typeface="PT Sans"/>
                <a:cs typeface="PT Sans"/>
                <a:sym typeface="PT Sans"/>
              </a:defRPr>
            </a:lvl1pPr>
            <a:lvl2pPr marL="914400" marR="0" lvl="1" indent="-304800" algn="l" rtl="0">
              <a:lnSpc>
                <a:spcPct val="100000"/>
              </a:lnSpc>
              <a:spcBef>
                <a:spcPts val="0"/>
              </a:spcBef>
              <a:spcAft>
                <a:spcPts val="0"/>
              </a:spcAft>
              <a:buClr>
                <a:srgbClr val="999999"/>
              </a:buClr>
              <a:buSzPts val="1200"/>
              <a:buFont typeface="PT Sans"/>
              <a:buChar char="⏷"/>
              <a:defRPr sz="1200" b="0" i="0" u="none" strike="noStrike" cap="none">
                <a:solidFill>
                  <a:srgbClr val="999999"/>
                </a:solidFill>
                <a:latin typeface="PT Sans"/>
                <a:ea typeface="PT Sans"/>
                <a:cs typeface="PT Sans"/>
                <a:sym typeface="PT Sans"/>
              </a:defRPr>
            </a:lvl2pPr>
            <a:lvl3pPr marL="1371600" marR="0" lvl="2" indent="-304800" algn="l" rtl="0">
              <a:lnSpc>
                <a:spcPct val="100000"/>
              </a:lnSpc>
              <a:spcBef>
                <a:spcPts val="0"/>
              </a:spcBef>
              <a:spcAft>
                <a:spcPts val="0"/>
              </a:spcAft>
              <a:buClr>
                <a:srgbClr val="999999"/>
              </a:buClr>
              <a:buSzPts val="1200"/>
              <a:buFont typeface="PT Sans"/>
              <a:buChar char="⏷"/>
              <a:defRPr sz="1200" b="0" i="0" u="none" strike="noStrike" cap="none">
                <a:solidFill>
                  <a:srgbClr val="999999"/>
                </a:solidFill>
                <a:latin typeface="PT Sans"/>
                <a:ea typeface="PT Sans"/>
                <a:cs typeface="PT Sans"/>
                <a:sym typeface="PT Sans"/>
              </a:defRPr>
            </a:lvl3pPr>
            <a:lvl4pPr marL="1828800" marR="0" lvl="3" indent="-304800" algn="l" rtl="0">
              <a:lnSpc>
                <a:spcPct val="100000"/>
              </a:lnSpc>
              <a:spcBef>
                <a:spcPts val="0"/>
              </a:spcBef>
              <a:spcAft>
                <a:spcPts val="0"/>
              </a:spcAft>
              <a:buClr>
                <a:srgbClr val="999999"/>
              </a:buClr>
              <a:buSzPts val="1200"/>
              <a:buFont typeface="PT Sans"/>
              <a:buChar char="⏷"/>
              <a:defRPr sz="1200" b="0" i="0" u="none" strike="noStrike" cap="none">
                <a:solidFill>
                  <a:srgbClr val="999999"/>
                </a:solidFill>
                <a:latin typeface="PT Sans"/>
                <a:ea typeface="PT Sans"/>
                <a:cs typeface="PT Sans"/>
                <a:sym typeface="PT Sans"/>
              </a:defRPr>
            </a:lvl4pPr>
            <a:lvl5pPr marL="2286000" marR="0" lvl="4" indent="-304800" algn="l" rtl="0">
              <a:lnSpc>
                <a:spcPct val="100000"/>
              </a:lnSpc>
              <a:spcBef>
                <a:spcPts val="0"/>
              </a:spcBef>
              <a:spcAft>
                <a:spcPts val="0"/>
              </a:spcAft>
              <a:buClr>
                <a:srgbClr val="999999"/>
              </a:buClr>
              <a:buSzPts val="1200"/>
              <a:buFont typeface="PT Sans"/>
              <a:buChar char="⏷"/>
              <a:defRPr sz="1200" b="0" i="0" u="none" strike="noStrike" cap="none">
                <a:solidFill>
                  <a:srgbClr val="999999"/>
                </a:solidFill>
                <a:latin typeface="PT Sans"/>
                <a:ea typeface="PT Sans"/>
                <a:cs typeface="PT Sans"/>
                <a:sym typeface="PT Sans"/>
              </a:defRPr>
            </a:lvl5pPr>
            <a:lvl6pPr marL="2743200" marR="0" lvl="5" indent="-304800" algn="l" rtl="0">
              <a:lnSpc>
                <a:spcPct val="100000"/>
              </a:lnSpc>
              <a:spcBef>
                <a:spcPts val="0"/>
              </a:spcBef>
              <a:spcAft>
                <a:spcPts val="0"/>
              </a:spcAft>
              <a:buClr>
                <a:srgbClr val="999999"/>
              </a:buClr>
              <a:buSzPts val="1200"/>
              <a:buFont typeface="PT Sans"/>
              <a:buChar char="⏷"/>
              <a:defRPr sz="1200" b="0" i="0" u="none" strike="noStrike" cap="none">
                <a:solidFill>
                  <a:srgbClr val="999999"/>
                </a:solidFill>
                <a:latin typeface="PT Sans"/>
                <a:ea typeface="PT Sans"/>
                <a:cs typeface="PT Sans"/>
                <a:sym typeface="PT Sans"/>
              </a:defRPr>
            </a:lvl6pPr>
            <a:lvl7pPr marL="3200400" marR="0" lvl="6" indent="-304800" algn="l" rtl="0">
              <a:lnSpc>
                <a:spcPct val="100000"/>
              </a:lnSpc>
              <a:spcBef>
                <a:spcPts val="0"/>
              </a:spcBef>
              <a:spcAft>
                <a:spcPts val="0"/>
              </a:spcAft>
              <a:buClr>
                <a:srgbClr val="999999"/>
              </a:buClr>
              <a:buSzPts val="1200"/>
              <a:buFont typeface="PT Sans"/>
              <a:buChar char="⏷"/>
              <a:defRPr sz="1200" b="0" i="0" u="none" strike="noStrike" cap="none">
                <a:solidFill>
                  <a:srgbClr val="999999"/>
                </a:solidFill>
                <a:latin typeface="PT Sans"/>
                <a:ea typeface="PT Sans"/>
                <a:cs typeface="PT Sans"/>
                <a:sym typeface="PT Sans"/>
              </a:defRPr>
            </a:lvl7pPr>
            <a:lvl8pPr marL="3657600" marR="0" lvl="7" indent="-304800" algn="l" rtl="0">
              <a:lnSpc>
                <a:spcPct val="100000"/>
              </a:lnSpc>
              <a:spcBef>
                <a:spcPts val="0"/>
              </a:spcBef>
              <a:spcAft>
                <a:spcPts val="0"/>
              </a:spcAft>
              <a:buClr>
                <a:srgbClr val="999999"/>
              </a:buClr>
              <a:buSzPts val="1200"/>
              <a:buFont typeface="PT Sans"/>
              <a:buChar char="⏷"/>
              <a:defRPr sz="1200" b="0" i="0" u="none" strike="noStrike" cap="none">
                <a:solidFill>
                  <a:srgbClr val="999999"/>
                </a:solidFill>
                <a:latin typeface="PT Sans"/>
                <a:ea typeface="PT Sans"/>
                <a:cs typeface="PT Sans"/>
                <a:sym typeface="PT Sans"/>
              </a:defRPr>
            </a:lvl8pPr>
            <a:lvl9pPr marL="4114800" marR="0" lvl="8" indent="-317500" algn="l" rtl="0">
              <a:lnSpc>
                <a:spcPct val="100000"/>
              </a:lnSpc>
              <a:spcBef>
                <a:spcPts val="0"/>
              </a:spcBef>
              <a:spcAft>
                <a:spcPts val="0"/>
              </a:spcAft>
              <a:buClr>
                <a:srgbClr val="999999"/>
              </a:buClr>
              <a:buSzPts val="1400"/>
              <a:buFont typeface="PT Sans"/>
              <a:buChar char="⏷"/>
              <a:defRPr sz="1400" b="0" i="0" u="none" strike="noStrike" cap="none">
                <a:solidFill>
                  <a:srgbClr val="999999"/>
                </a:solidFill>
                <a:latin typeface="PT Sans"/>
                <a:ea typeface="PT Sans"/>
                <a:cs typeface="PT Sans"/>
                <a:sym typeface="PT Sans"/>
              </a:defRPr>
            </a:lvl9pPr>
          </a:lstStyle>
          <a:p>
            <a:pPr marL="0" indent="0" algn="r">
              <a:buFont typeface="PT Sans"/>
              <a:buNone/>
            </a:pPr>
            <a:r>
              <a:rPr lang="en-US" dirty="0"/>
              <a:t>AMT Workers were not able to accurately predict the appropriate Source Label of:  Conservative, Neutral or Liberal</a:t>
            </a:r>
          </a:p>
        </p:txBody>
      </p:sp>
    </p:spTree>
    <p:extLst>
      <p:ext uri="{BB962C8B-B14F-4D97-AF65-F5344CB8AC3E}">
        <p14:creationId xmlns:p14="http://schemas.microsoft.com/office/powerpoint/2010/main" val="55050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1"/>
          <p:cNvSpPr txBox="1">
            <a:spLocks noGrp="1"/>
          </p:cNvSpPr>
          <p:nvPr>
            <p:ph type="subTitle" idx="3"/>
          </p:nvPr>
        </p:nvSpPr>
        <p:spPr>
          <a:xfrm>
            <a:off x="4608700" y="2925575"/>
            <a:ext cx="1932600" cy="44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Naïve Bayes</a:t>
            </a:r>
            <a:endParaRPr dirty="0"/>
          </a:p>
        </p:txBody>
      </p:sp>
      <p:sp>
        <p:nvSpPr>
          <p:cNvPr id="530" name="Google Shape;530;p31"/>
          <p:cNvSpPr txBox="1">
            <a:spLocks noGrp="1"/>
          </p:cNvSpPr>
          <p:nvPr>
            <p:ph type="title"/>
          </p:nvPr>
        </p:nvSpPr>
        <p:spPr>
          <a:xfrm>
            <a:off x="431490" y="678303"/>
            <a:ext cx="2082900" cy="223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rPr>
              <a:t>WEKA</a:t>
            </a:r>
            <a:endParaRPr sz="3000" dirty="0">
              <a:solidFill>
                <a:srgbClr val="FFFFFF"/>
              </a:solidFill>
            </a:endParaRPr>
          </a:p>
        </p:txBody>
      </p:sp>
      <p:sp>
        <p:nvSpPr>
          <p:cNvPr id="531" name="Google Shape;531;p31"/>
          <p:cNvSpPr txBox="1">
            <a:spLocks noGrp="1"/>
          </p:cNvSpPr>
          <p:nvPr>
            <p:ph type="subTitle" idx="1"/>
          </p:nvPr>
        </p:nvSpPr>
        <p:spPr>
          <a:xfrm>
            <a:off x="2474900" y="2925575"/>
            <a:ext cx="1932600" cy="44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J48 Pruned Tree</a:t>
            </a:r>
            <a:endParaRPr dirty="0"/>
          </a:p>
        </p:txBody>
      </p:sp>
      <p:grpSp>
        <p:nvGrpSpPr>
          <p:cNvPr id="532" name="Google Shape;532;p31"/>
          <p:cNvGrpSpPr/>
          <p:nvPr/>
        </p:nvGrpSpPr>
        <p:grpSpPr>
          <a:xfrm>
            <a:off x="5141038" y="2396712"/>
            <a:ext cx="347400" cy="347400"/>
            <a:chOff x="5141038" y="2396712"/>
            <a:chExt cx="347400" cy="347400"/>
          </a:xfrm>
        </p:grpSpPr>
        <p:sp>
          <p:nvSpPr>
            <p:cNvPr id="533" name="Google Shape;533;p31"/>
            <p:cNvSpPr/>
            <p:nvPr/>
          </p:nvSpPr>
          <p:spPr>
            <a:xfrm>
              <a:off x="5141038" y="2396712"/>
              <a:ext cx="347400" cy="347400"/>
            </a:xfrm>
            <a:prstGeom prst="ellipse">
              <a:avLst/>
            </a:prstGeom>
            <a:solidFill>
              <a:srgbClr val="D53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5216479" y="2486452"/>
              <a:ext cx="196518" cy="195574"/>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1"/>
          <p:cNvGrpSpPr/>
          <p:nvPr/>
        </p:nvGrpSpPr>
        <p:grpSpPr>
          <a:xfrm>
            <a:off x="7135949" y="2396712"/>
            <a:ext cx="347400" cy="347400"/>
            <a:chOff x="7135949" y="2396712"/>
            <a:chExt cx="347400" cy="347400"/>
          </a:xfrm>
        </p:grpSpPr>
        <p:sp>
          <p:nvSpPr>
            <p:cNvPr id="542" name="Google Shape;542;p31"/>
            <p:cNvSpPr/>
            <p:nvPr/>
          </p:nvSpPr>
          <p:spPr>
            <a:xfrm>
              <a:off x="7135949" y="2396712"/>
              <a:ext cx="347400" cy="347400"/>
            </a:xfrm>
            <a:prstGeom prst="ellipse">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31"/>
            <p:cNvGrpSpPr/>
            <p:nvPr/>
          </p:nvGrpSpPr>
          <p:grpSpPr>
            <a:xfrm>
              <a:off x="7215546" y="2478171"/>
              <a:ext cx="188217" cy="184472"/>
              <a:chOff x="-60988625" y="3740800"/>
              <a:chExt cx="316650" cy="310350"/>
            </a:xfrm>
          </p:grpSpPr>
          <p:sp>
            <p:nvSpPr>
              <p:cNvPr id="544" name="Google Shape;544;p31"/>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47" name="Google Shape;547;p31"/>
          <p:cNvCxnSpPr/>
          <p:nvPr/>
        </p:nvCxnSpPr>
        <p:spPr>
          <a:xfrm>
            <a:off x="540001" y="1397825"/>
            <a:ext cx="1644900" cy="0"/>
          </a:xfrm>
          <a:prstGeom prst="straightConnector1">
            <a:avLst/>
          </a:prstGeom>
          <a:noFill/>
          <a:ln w="28575" cap="rnd" cmpd="sng">
            <a:solidFill>
              <a:srgbClr val="FBCCE8"/>
            </a:solidFill>
            <a:prstDash val="dot"/>
            <a:round/>
            <a:headEnd type="none" w="med" len="med"/>
            <a:tailEnd type="none" w="med" len="med"/>
          </a:ln>
        </p:spPr>
      </p:cxnSp>
      <p:cxnSp>
        <p:nvCxnSpPr>
          <p:cNvPr id="548" name="Google Shape;548;p31"/>
          <p:cNvCxnSpPr/>
          <p:nvPr/>
        </p:nvCxnSpPr>
        <p:spPr>
          <a:xfrm>
            <a:off x="540001" y="2114550"/>
            <a:ext cx="1644900" cy="0"/>
          </a:xfrm>
          <a:prstGeom prst="straightConnector1">
            <a:avLst/>
          </a:prstGeom>
          <a:noFill/>
          <a:ln w="28575" cap="rnd" cmpd="sng">
            <a:solidFill>
              <a:srgbClr val="FBCCE8"/>
            </a:solidFill>
            <a:prstDash val="dot"/>
            <a:round/>
            <a:headEnd type="none" w="med" len="med"/>
            <a:tailEnd type="none" w="med" len="med"/>
          </a:ln>
        </p:spPr>
      </p:cxnSp>
      <p:sp>
        <p:nvSpPr>
          <p:cNvPr id="549" name="Google Shape;549;p31"/>
          <p:cNvSpPr txBox="1">
            <a:spLocks noGrp="1"/>
          </p:cNvSpPr>
          <p:nvPr>
            <p:ph type="subTitle" idx="2"/>
          </p:nvPr>
        </p:nvSpPr>
        <p:spPr>
          <a:xfrm>
            <a:off x="2474900" y="3312425"/>
            <a:ext cx="1932600" cy="578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200" dirty="0"/>
              <a:t>99.865 % </a:t>
            </a:r>
            <a:r>
              <a:rPr lang="en-US" sz="1200" dirty="0"/>
              <a:t>Incorrect Classification</a:t>
            </a:r>
            <a:endParaRPr sz="1200" dirty="0"/>
          </a:p>
        </p:txBody>
      </p:sp>
      <p:sp>
        <p:nvSpPr>
          <p:cNvPr id="550" name="Google Shape;550;p31"/>
          <p:cNvSpPr txBox="1">
            <a:spLocks noGrp="1"/>
          </p:cNvSpPr>
          <p:nvPr>
            <p:ph type="subTitle" idx="5"/>
          </p:nvPr>
        </p:nvSpPr>
        <p:spPr>
          <a:xfrm>
            <a:off x="6742500" y="2925575"/>
            <a:ext cx="2071986" cy="44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t>Stratified Cross Validation</a:t>
            </a:r>
            <a:endParaRPr sz="1200" dirty="0"/>
          </a:p>
        </p:txBody>
      </p:sp>
      <p:sp>
        <p:nvSpPr>
          <p:cNvPr id="551" name="Google Shape;551;p31"/>
          <p:cNvSpPr txBox="1">
            <a:spLocks noGrp="1"/>
          </p:cNvSpPr>
          <p:nvPr>
            <p:ph type="subTitle" idx="4"/>
          </p:nvPr>
        </p:nvSpPr>
        <p:spPr>
          <a:xfrm>
            <a:off x="4608700" y="3312425"/>
            <a:ext cx="1932600" cy="578100"/>
          </a:xfrm>
          <a:prstGeom prst="rect">
            <a:avLst/>
          </a:prstGeom>
        </p:spPr>
        <p:txBody>
          <a:bodyPr spcFirstLastPara="1" wrap="square" lIns="91425" tIns="91425" rIns="91425" bIns="91425" anchor="t" anchorCtr="0">
            <a:noAutofit/>
          </a:bodyPr>
          <a:lstStyle/>
          <a:p>
            <a:pPr marL="0" lvl="0" indent="0"/>
            <a:r>
              <a:rPr lang="en-US" sz="1200" dirty="0"/>
              <a:t>99.865 % Incorrect Classification</a:t>
            </a:r>
          </a:p>
        </p:txBody>
      </p:sp>
      <p:sp>
        <p:nvSpPr>
          <p:cNvPr id="552" name="Google Shape;552;p31"/>
          <p:cNvSpPr txBox="1">
            <a:spLocks noGrp="1"/>
          </p:cNvSpPr>
          <p:nvPr>
            <p:ph type="subTitle" idx="6"/>
          </p:nvPr>
        </p:nvSpPr>
        <p:spPr>
          <a:xfrm>
            <a:off x="6742500" y="3312425"/>
            <a:ext cx="1932600" cy="578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200" dirty="0"/>
              <a:t>99.898% </a:t>
            </a:r>
            <a:r>
              <a:rPr lang="en-US" sz="1200" dirty="0"/>
              <a:t>Incorrect Classification</a:t>
            </a:r>
            <a:endParaRPr sz="1200" dirty="0"/>
          </a:p>
        </p:txBody>
      </p:sp>
      <p:grpSp>
        <p:nvGrpSpPr>
          <p:cNvPr id="30" name="Google Shape;9033;p71">
            <a:extLst>
              <a:ext uri="{FF2B5EF4-FFF2-40B4-BE49-F238E27FC236}">
                <a16:creationId xmlns:a16="http://schemas.microsoft.com/office/drawing/2014/main" id="{277BCE13-B753-4680-83F9-AF9D1D7269E2}"/>
              </a:ext>
            </a:extLst>
          </p:cNvPr>
          <p:cNvGrpSpPr/>
          <p:nvPr/>
        </p:nvGrpSpPr>
        <p:grpSpPr>
          <a:xfrm>
            <a:off x="2998082" y="2448107"/>
            <a:ext cx="340063" cy="339198"/>
            <a:chOff x="-20946600" y="3317850"/>
            <a:chExt cx="304825" cy="304050"/>
          </a:xfrm>
        </p:grpSpPr>
        <p:sp>
          <p:nvSpPr>
            <p:cNvPr id="31" name="Google Shape;9034;p71">
              <a:extLst>
                <a:ext uri="{FF2B5EF4-FFF2-40B4-BE49-F238E27FC236}">
                  <a16:creationId xmlns:a16="http://schemas.microsoft.com/office/drawing/2014/main" id="{9E80CEDE-B1CF-4815-BEB1-F771043EF16B}"/>
                </a:ext>
              </a:extLst>
            </p:cNvPr>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7D24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35;p71">
              <a:extLst>
                <a:ext uri="{FF2B5EF4-FFF2-40B4-BE49-F238E27FC236}">
                  <a16:creationId xmlns:a16="http://schemas.microsoft.com/office/drawing/2014/main" id="{E05E4858-FE71-49F0-AF1E-559273AE76D5}"/>
                </a:ext>
              </a:extLst>
            </p:cNvPr>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362E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36;p71">
              <a:extLst>
                <a:ext uri="{FF2B5EF4-FFF2-40B4-BE49-F238E27FC236}">
                  <a16:creationId xmlns:a16="http://schemas.microsoft.com/office/drawing/2014/main" id="{0DA28EAF-FE33-4B51-B66C-56CB437507A3}"/>
                </a:ext>
              </a:extLst>
            </p:cNvPr>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room&#10;&#10;Description automatically generated">
            <a:extLst>
              <a:ext uri="{FF2B5EF4-FFF2-40B4-BE49-F238E27FC236}">
                <a16:creationId xmlns:a16="http://schemas.microsoft.com/office/drawing/2014/main" id="{F0F08EE1-2C79-44FF-AF3A-F71BB5AC1185}"/>
              </a:ext>
            </a:extLst>
          </p:cNvPr>
          <p:cNvPicPr>
            <a:picLocks noChangeAspect="1"/>
          </p:cNvPicPr>
          <p:nvPr/>
        </p:nvPicPr>
        <p:blipFill>
          <a:blip r:embed="rId3">
            <a:clrChange>
              <a:clrFrom>
                <a:srgbClr val="8CCEC6"/>
              </a:clrFrom>
              <a:clrTo>
                <a:srgbClr val="8CCEC6">
                  <a:alpha val="0"/>
                </a:srgbClr>
              </a:clrTo>
            </a:clrChange>
            <a:duotone>
              <a:schemeClr val="accent2">
                <a:shade val="45000"/>
                <a:satMod val="135000"/>
              </a:schemeClr>
              <a:prstClr val="white"/>
            </a:duotone>
          </a:blip>
          <a:stretch>
            <a:fillRect/>
          </a:stretch>
        </p:blipFill>
        <p:spPr>
          <a:xfrm>
            <a:off x="259979" y="3629127"/>
            <a:ext cx="1187071" cy="1187071"/>
          </a:xfrm>
          <a:prstGeom prst="rect">
            <a:avLst/>
          </a:prstGeom>
        </p:spPr>
      </p:pic>
      <p:pic>
        <p:nvPicPr>
          <p:cNvPr id="36" name="Picture 35">
            <a:extLst>
              <a:ext uri="{FF2B5EF4-FFF2-40B4-BE49-F238E27FC236}">
                <a16:creationId xmlns:a16="http://schemas.microsoft.com/office/drawing/2014/main" id="{781B7DC9-A98D-437B-BDC0-7E7B42AF2A65}"/>
              </a:ext>
            </a:extLst>
          </p:cNvPr>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t="55467"/>
          <a:stretch/>
        </p:blipFill>
        <p:spPr bwMode="auto">
          <a:xfrm>
            <a:off x="5184450" y="374915"/>
            <a:ext cx="3528060" cy="1756120"/>
          </a:xfrm>
          <a:prstGeom prst="rect">
            <a:avLst/>
          </a:prstGeom>
          <a:noFill/>
          <a:ln>
            <a:noFill/>
          </a:ln>
        </p:spPr>
      </p:pic>
      <p:sp>
        <p:nvSpPr>
          <p:cNvPr id="4" name="TextBox 3">
            <a:extLst>
              <a:ext uri="{FF2B5EF4-FFF2-40B4-BE49-F238E27FC236}">
                <a16:creationId xmlns:a16="http://schemas.microsoft.com/office/drawing/2014/main" id="{65A1E69B-E66A-4863-9E8B-9A1C15C5EBBF}"/>
              </a:ext>
            </a:extLst>
          </p:cNvPr>
          <p:cNvSpPr txBox="1"/>
          <p:nvPr/>
        </p:nvSpPr>
        <p:spPr>
          <a:xfrm>
            <a:off x="5367278" y="1397825"/>
            <a:ext cx="819338" cy="307777"/>
          </a:xfrm>
          <a:prstGeom prst="rect">
            <a:avLst/>
          </a:prstGeom>
          <a:noFill/>
        </p:spPr>
        <p:txBody>
          <a:bodyPr wrap="square" rtlCol="0">
            <a:spAutoFit/>
          </a:bodyPr>
          <a:lstStyle/>
          <a:p>
            <a:pPr algn="ctr"/>
            <a:r>
              <a:rPr lang="en-US" dirty="0">
                <a:solidFill>
                  <a:schemeClr val="accent2">
                    <a:lumMod val="20000"/>
                    <a:lumOff val="80000"/>
                  </a:schemeClr>
                </a:solidFill>
              </a:rPr>
              <a:t>Liberal</a:t>
            </a:r>
          </a:p>
        </p:txBody>
      </p:sp>
      <p:sp>
        <p:nvSpPr>
          <p:cNvPr id="38" name="TextBox 37">
            <a:extLst>
              <a:ext uri="{FF2B5EF4-FFF2-40B4-BE49-F238E27FC236}">
                <a16:creationId xmlns:a16="http://schemas.microsoft.com/office/drawing/2014/main" id="{C1CF925B-B070-4C21-91B7-EBD7BCEF5FC6}"/>
              </a:ext>
            </a:extLst>
          </p:cNvPr>
          <p:cNvSpPr txBox="1"/>
          <p:nvPr/>
        </p:nvSpPr>
        <p:spPr>
          <a:xfrm>
            <a:off x="6526406" y="1397825"/>
            <a:ext cx="819338" cy="307777"/>
          </a:xfrm>
          <a:prstGeom prst="rect">
            <a:avLst/>
          </a:prstGeom>
          <a:noFill/>
        </p:spPr>
        <p:txBody>
          <a:bodyPr wrap="square" rtlCol="0">
            <a:spAutoFit/>
          </a:bodyPr>
          <a:lstStyle/>
          <a:p>
            <a:pPr algn="ctr"/>
            <a:r>
              <a:rPr lang="en-US" dirty="0">
                <a:solidFill>
                  <a:schemeClr val="accent2">
                    <a:lumMod val="20000"/>
                    <a:lumOff val="80000"/>
                  </a:schemeClr>
                </a:solidFill>
              </a:rPr>
              <a:t>Neutral</a:t>
            </a:r>
          </a:p>
        </p:txBody>
      </p:sp>
      <p:sp>
        <p:nvSpPr>
          <p:cNvPr id="39" name="TextBox 38">
            <a:extLst>
              <a:ext uri="{FF2B5EF4-FFF2-40B4-BE49-F238E27FC236}">
                <a16:creationId xmlns:a16="http://schemas.microsoft.com/office/drawing/2014/main" id="{07D0D67A-C428-44BE-943C-8272C9752CE8}"/>
              </a:ext>
            </a:extLst>
          </p:cNvPr>
          <p:cNvSpPr txBox="1"/>
          <p:nvPr/>
        </p:nvSpPr>
        <p:spPr>
          <a:xfrm>
            <a:off x="7541015" y="1439015"/>
            <a:ext cx="1191751" cy="261610"/>
          </a:xfrm>
          <a:prstGeom prst="rect">
            <a:avLst/>
          </a:prstGeom>
          <a:noFill/>
        </p:spPr>
        <p:txBody>
          <a:bodyPr wrap="square" rtlCol="0">
            <a:spAutoFit/>
          </a:bodyPr>
          <a:lstStyle/>
          <a:p>
            <a:pPr algn="ctr"/>
            <a:r>
              <a:rPr lang="en-US" sz="1100" dirty="0">
                <a:solidFill>
                  <a:schemeClr val="accent2">
                    <a:lumMod val="50000"/>
                  </a:schemeClr>
                </a:solidFill>
              </a:rPr>
              <a:t>Conservative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2"/>
          <p:cNvSpPr txBox="1">
            <a:spLocks noGrp="1"/>
          </p:cNvSpPr>
          <p:nvPr>
            <p:ph type="subTitle" idx="1"/>
          </p:nvPr>
        </p:nvSpPr>
        <p:spPr>
          <a:xfrm>
            <a:off x="-156519" y="140179"/>
            <a:ext cx="6490500" cy="210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s" sz="4000" dirty="0"/>
              <a:t>If we are not able to determine political bias </a:t>
            </a:r>
            <a:r>
              <a:rPr lang="en-US" sz="4000" dirty="0"/>
              <a:t>using modeling</a:t>
            </a:r>
            <a:r>
              <a:rPr lang="es" sz="4000" dirty="0"/>
              <a:t>, can we determine sentiment?</a:t>
            </a:r>
            <a:endParaRPr sz="4000" i="0" dirty="0"/>
          </a:p>
        </p:txBody>
      </p:sp>
      <p:sp>
        <p:nvSpPr>
          <p:cNvPr id="4" name="TextBox 3">
            <a:extLst>
              <a:ext uri="{FF2B5EF4-FFF2-40B4-BE49-F238E27FC236}">
                <a16:creationId xmlns:a16="http://schemas.microsoft.com/office/drawing/2014/main" id="{A91B53AD-9067-4989-9301-5B18B3D94DF1}"/>
              </a:ext>
            </a:extLst>
          </p:cNvPr>
          <p:cNvSpPr txBox="1"/>
          <p:nvPr/>
        </p:nvSpPr>
        <p:spPr>
          <a:xfrm>
            <a:off x="2471352" y="3830595"/>
            <a:ext cx="6672648" cy="646331"/>
          </a:xfrm>
          <a:prstGeom prst="rect">
            <a:avLst/>
          </a:prstGeom>
          <a:noFill/>
        </p:spPr>
        <p:txBody>
          <a:bodyPr wrap="square" rtlCol="0">
            <a:spAutoFit/>
          </a:bodyPr>
          <a:lstStyle/>
          <a:p>
            <a:pPr algn="ctr"/>
            <a:r>
              <a:rPr lang="en-US" sz="3600" b="1" dirty="0">
                <a:solidFill>
                  <a:schemeClr val="accent6">
                    <a:lumMod val="60000"/>
                    <a:lumOff val="40000"/>
                  </a:schemeClr>
                </a:solidFill>
              </a:rPr>
              <a:t>YES!  And it is all NEGATIVE!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5"/>
          <p:cNvSpPr txBox="1"/>
          <p:nvPr/>
        </p:nvSpPr>
        <p:spPr>
          <a:xfrm>
            <a:off x="16681609" y="4445101"/>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sz="1300">
                <a:solidFill>
                  <a:srgbClr val="FFFFFF"/>
                </a:solidFill>
                <a:latin typeface="Quicksand Light"/>
                <a:ea typeface="Quicksand Light"/>
                <a:cs typeface="Quicksand Light"/>
                <a:sym typeface="Quicksand Light"/>
              </a:rPr>
              <a:t>7</a:t>
            </a:fld>
            <a:endParaRPr sz="1300">
              <a:solidFill>
                <a:srgbClr val="FFFFFF"/>
              </a:solidFill>
              <a:latin typeface="Quicksand Light"/>
              <a:ea typeface="Quicksand Light"/>
              <a:cs typeface="Quicksand Light"/>
              <a:sym typeface="Quicksand Light"/>
            </a:endParaRPr>
          </a:p>
        </p:txBody>
      </p:sp>
      <p:sp>
        <p:nvSpPr>
          <p:cNvPr id="927" name="Google Shape;927;p45"/>
          <p:cNvSpPr/>
          <p:nvPr/>
        </p:nvSpPr>
        <p:spPr>
          <a:xfrm>
            <a:off x="8378750" y="916838"/>
            <a:ext cx="161930" cy="647971"/>
          </a:xfrm>
          <a:custGeom>
            <a:avLst/>
            <a:gdLst/>
            <a:ahLst/>
            <a:cxnLst/>
            <a:rect l="l" t="t" r="r" b="b"/>
            <a:pathLst>
              <a:path w="13009" h="31432" extrusionOk="0">
                <a:moveTo>
                  <a:pt x="0" y="0"/>
                </a:moveTo>
                <a:cubicBezTo>
                  <a:pt x="2000" y="1651"/>
                  <a:pt x="10161" y="6477"/>
                  <a:pt x="12002" y="9906"/>
                </a:cubicBezTo>
                <a:cubicBezTo>
                  <a:pt x="13844" y="13335"/>
                  <a:pt x="12795" y="16986"/>
                  <a:pt x="11049" y="20574"/>
                </a:cubicBezTo>
                <a:cubicBezTo>
                  <a:pt x="9303" y="24162"/>
                  <a:pt x="3112" y="29622"/>
                  <a:pt x="1524" y="31432"/>
                </a:cubicBezTo>
              </a:path>
            </a:pathLst>
          </a:custGeom>
          <a:noFill/>
          <a:ln w="19050" cap="flat" cmpd="sng">
            <a:solidFill>
              <a:srgbClr val="FF49B4"/>
            </a:solidFill>
            <a:prstDash val="dot"/>
            <a:round/>
            <a:headEnd type="none" w="med" len="med"/>
            <a:tailEnd type="triangle" w="med" len="med"/>
          </a:ln>
        </p:spPr>
      </p:sp>
      <p:sp>
        <p:nvSpPr>
          <p:cNvPr id="928" name="Google Shape;928;p45"/>
          <p:cNvSpPr txBox="1">
            <a:spLocks noGrp="1"/>
          </p:cNvSpPr>
          <p:nvPr>
            <p:ph type="title"/>
          </p:nvPr>
        </p:nvSpPr>
        <p:spPr>
          <a:xfrm>
            <a:off x="4295656" y="289794"/>
            <a:ext cx="4321500" cy="48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dirty="0">
                <a:latin typeface="Open Sans Light"/>
                <a:ea typeface="Open Sans Light"/>
                <a:cs typeface="Open Sans Light"/>
                <a:sym typeface="Open Sans Light"/>
              </a:rPr>
              <a:t>From all data sources </a:t>
            </a:r>
            <a:r>
              <a:rPr lang="en-US" sz="1400" b="1" dirty="0">
                <a:solidFill>
                  <a:srgbClr val="EB34A9"/>
                </a:solidFill>
              </a:rPr>
              <a:t>Sentiment Analysis</a:t>
            </a:r>
            <a:r>
              <a:rPr lang="en-US" sz="1400" dirty="0">
                <a:latin typeface="Open Sans Light"/>
                <a:ea typeface="Open Sans Light"/>
                <a:cs typeface="Open Sans Light"/>
                <a:sym typeface="Open Sans Light"/>
              </a:rPr>
              <a:t> came back negative – ranging from -1 to -5</a:t>
            </a:r>
            <a:endParaRPr sz="1400" dirty="0">
              <a:latin typeface="Open Sans Light"/>
              <a:ea typeface="Open Sans Light"/>
              <a:cs typeface="Open Sans Light"/>
              <a:sym typeface="Open Sans Light"/>
            </a:endParaRPr>
          </a:p>
          <a:p>
            <a:pPr marL="0" lvl="0" indent="0" algn="ctr" rtl="0">
              <a:spcBef>
                <a:spcPts val="0"/>
              </a:spcBef>
              <a:spcAft>
                <a:spcPts val="0"/>
              </a:spcAft>
              <a:buNone/>
            </a:pPr>
            <a:endParaRPr sz="6000" dirty="0">
              <a:solidFill>
                <a:schemeClr val="lt1"/>
              </a:solidFill>
              <a:latin typeface="Open Sans ExtraBold"/>
              <a:ea typeface="Open Sans ExtraBold"/>
              <a:cs typeface="Open Sans ExtraBold"/>
              <a:sym typeface="Open Sans ExtraBold"/>
            </a:endParaRPr>
          </a:p>
          <a:p>
            <a:pPr marL="0" lvl="0" indent="0" algn="ctr" rtl="0">
              <a:spcBef>
                <a:spcPts val="0"/>
              </a:spcBef>
              <a:spcAft>
                <a:spcPts val="0"/>
              </a:spcAft>
              <a:buNone/>
            </a:pPr>
            <a:endParaRPr sz="1400" b="0" dirty="0">
              <a:solidFill>
                <a:srgbClr val="D5309A"/>
              </a:solidFill>
              <a:latin typeface="Open Sans ExtraBold"/>
              <a:ea typeface="Open Sans ExtraBold"/>
              <a:cs typeface="Open Sans ExtraBold"/>
              <a:sym typeface="Open Sans ExtraBold"/>
            </a:endParaRPr>
          </a:p>
        </p:txBody>
      </p:sp>
      <p:graphicFrame>
        <p:nvGraphicFramePr>
          <p:cNvPr id="10" name="Chart 9">
            <a:extLst>
              <a:ext uri="{FF2B5EF4-FFF2-40B4-BE49-F238E27FC236}">
                <a16:creationId xmlns:a16="http://schemas.microsoft.com/office/drawing/2014/main" id="{0DD77BF5-3C72-4F12-BAA6-7BCF7F1394FB}"/>
              </a:ext>
            </a:extLst>
          </p:cNvPr>
          <p:cNvGraphicFramePr/>
          <p:nvPr>
            <p:extLst>
              <p:ext uri="{D42A27DB-BD31-4B8C-83A1-F6EECF244321}">
                <p14:modId xmlns:p14="http://schemas.microsoft.com/office/powerpoint/2010/main" val="3536720930"/>
              </p:ext>
            </p:extLst>
          </p:nvPr>
        </p:nvGraphicFramePr>
        <p:xfrm>
          <a:off x="512806" y="1047808"/>
          <a:ext cx="5943600" cy="397065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C817A-06D5-4FB9-B2C2-71E6D077092C}"/>
              </a:ext>
            </a:extLst>
          </p:cNvPr>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156" t="21680" r="3079" b="3926"/>
          <a:stretch/>
        </p:blipFill>
        <p:spPr bwMode="auto">
          <a:xfrm>
            <a:off x="428366" y="1540476"/>
            <a:ext cx="6275857" cy="3459891"/>
          </a:xfrm>
          <a:prstGeom prst="rect">
            <a:avLst/>
          </a:prstGeom>
          <a:noFill/>
          <a:ln>
            <a:noFill/>
          </a:ln>
        </p:spPr>
      </p:pic>
      <p:sp>
        <p:nvSpPr>
          <p:cNvPr id="5" name="TextBox 4">
            <a:extLst>
              <a:ext uri="{FF2B5EF4-FFF2-40B4-BE49-F238E27FC236}">
                <a16:creationId xmlns:a16="http://schemas.microsoft.com/office/drawing/2014/main" id="{89870535-8084-4637-8D22-A036ACB85E5E}"/>
              </a:ext>
            </a:extLst>
          </p:cNvPr>
          <p:cNvSpPr txBox="1"/>
          <p:nvPr/>
        </p:nvSpPr>
        <p:spPr>
          <a:xfrm>
            <a:off x="1935892" y="411892"/>
            <a:ext cx="6672648" cy="646331"/>
          </a:xfrm>
          <a:prstGeom prst="rect">
            <a:avLst/>
          </a:prstGeom>
          <a:noFill/>
        </p:spPr>
        <p:txBody>
          <a:bodyPr wrap="square" rtlCol="0">
            <a:spAutoFit/>
          </a:bodyPr>
          <a:lstStyle/>
          <a:p>
            <a:pPr algn="ctr"/>
            <a:r>
              <a:rPr lang="en-US" sz="3600" b="1" dirty="0">
                <a:solidFill>
                  <a:schemeClr val="accent1">
                    <a:lumMod val="75000"/>
                  </a:schemeClr>
                </a:solidFill>
              </a:rPr>
              <a:t>Scores Across All Sources</a:t>
            </a:r>
          </a:p>
        </p:txBody>
      </p:sp>
    </p:spTree>
    <p:extLst>
      <p:ext uri="{BB962C8B-B14F-4D97-AF65-F5344CB8AC3E}">
        <p14:creationId xmlns:p14="http://schemas.microsoft.com/office/powerpoint/2010/main" val="231530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E5E604E-8707-4889-BA55-86E0CDD73A8B}"/>
              </a:ext>
            </a:extLst>
          </p:cNvPr>
          <p:cNvSpPr>
            <a:spLocks noGrp="1"/>
          </p:cNvSpPr>
          <p:nvPr>
            <p:ph type="subTitle" idx="1"/>
          </p:nvPr>
        </p:nvSpPr>
        <p:spPr/>
        <p:txBody>
          <a:bodyPr/>
          <a:lstStyle/>
          <a:p>
            <a:r>
              <a:rPr lang="en-US" dirty="0"/>
              <a:t>What about Topics?</a:t>
            </a:r>
          </a:p>
        </p:txBody>
      </p:sp>
      <p:sp>
        <p:nvSpPr>
          <p:cNvPr id="3" name="Subtitle 2">
            <a:extLst>
              <a:ext uri="{FF2B5EF4-FFF2-40B4-BE49-F238E27FC236}">
                <a16:creationId xmlns:a16="http://schemas.microsoft.com/office/drawing/2014/main" id="{99B80FF2-09AC-4516-8816-1BAF68D09BF0}"/>
              </a:ext>
            </a:extLst>
          </p:cNvPr>
          <p:cNvSpPr>
            <a:spLocks noGrp="1"/>
          </p:cNvSpPr>
          <p:nvPr>
            <p:ph type="subTitle" idx="2"/>
          </p:nvPr>
        </p:nvSpPr>
        <p:spPr/>
        <p:txBody>
          <a:bodyPr/>
          <a:lstStyle/>
          <a:p>
            <a:r>
              <a:rPr lang="en-US" sz="2000" dirty="0">
                <a:solidFill>
                  <a:schemeClr val="accent6"/>
                </a:solidFill>
              </a:rPr>
              <a:t>Can they predict bias?</a:t>
            </a:r>
          </a:p>
        </p:txBody>
      </p:sp>
    </p:spTree>
    <p:extLst>
      <p:ext uri="{BB962C8B-B14F-4D97-AF65-F5344CB8AC3E}">
        <p14:creationId xmlns:p14="http://schemas.microsoft.com/office/powerpoint/2010/main" val="2841334229"/>
      </p:ext>
    </p:extLst>
  </p:cSld>
  <p:clrMapOvr>
    <a:masterClrMapping/>
  </p:clrMapOvr>
</p:sld>
</file>

<file path=ppt/theme/theme1.xml><?xml version="1.0" encoding="utf-8"?>
<a:theme xmlns:a="http://schemas.openxmlformats.org/drawingml/2006/main" name="Abstract Curve">
  <a:themeElements>
    <a:clrScheme name="Custom 1">
      <a:dk1>
        <a:srgbClr val="0E2A47"/>
      </a:dk1>
      <a:lt1>
        <a:srgbClr val="FFFFFF"/>
      </a:lt1>
      <a:dk2>
        <a:srgbClr val="7852B4"/>
      </a:dk2>
      <a:lt2>
        <a:srgbClr val="FBCCE8"/>
      </a:lt2>
      <a:accent1>
        <a:srgbClr val="5642A3"/>
      </a:accent1>
      <a:accent2>
        <a:srgbClr val="F145AB"/>
      </a:accent2>
      <a:accent3>
        <a:srgbClr val="D5309A"/>
      </a:accent3>
      <a:accent4>
        <a:srgbClr val="7D245C"/>
      </a:accent4>
      <a:accent5>
        <a:srgbClr val="362E88"/>
      </a:accent5>
      <a:accent6>
        <a:srgbClr val="EEFF41"/>
      </a:accent6>
      <a:hlink>
        <a:srgbClr val="FFEED8"/>
      </a:hlink>
      <a:folHlink>
        <a:srgbClr val="0667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9649845E6B78428A54FC6115129554" ma:contentTypeVersion="8" ma:contentTypeDescription="Create a new document." ma:contentTypeScope="" ma:versionID="97db372e64a6ee92b476b37997577a24">
  <xsd:schema xmlns:xsd="http://www.w3.org/2001/XMLSchema" xmlns:xs="http://www.w3.org/2001/XMLSchema" xmlns:p="http://schemas.microsoft.com/office/2006/metadata/properties" xmlns:ns2="3609e1d5-cd52-4322-bca5-9991b8ac2f1b" targetNamespace="http://schemas.microsoft.com/office/2006/metadata/properties" ma:root="true" ma:fieldsID="65ddb98c76ac7b11907b8ab97d2cd988" ns2:_="">
    <xsd:import namespace="3609e1d5-cd52-4322-bca5-9991b8ac2f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09e1d5-cd52-4322-bca5-9991b8ac2f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C65951-B26B-4176-B9E1-CB9963ACE5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09e1d5-cd52-4322-bca5-9991b8ac2f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5CC814-BED4-447E-8E53-DFB4CCD4A19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309DDBD-0612-4F49-89AE-B3726A6353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245</TotalTime>
  <Words>839</Words>
  <Application>Microsoft Office PowerPoint</Application>
  <PresentationFormat>On-screen Show (16:9)</PresentationFormat>
  <Paragraphs>76</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Abstract Curve</vt:lpstr>
      <vt:lpstr>Fake News!  Determining Bias in Media The Results</vt:lpstr>
      <vt:lpstr>Inconclusive!</vt:lpstr>
      <vt:lpstr>PowerPoint Presentation</vt:lpstr>
      <vt:lpstr>PowerPoint Presentation</vt:lpstr>
      <vt:lpstr>WEKA</vt:lpstr>
      <vt:lpstr>PowerPoint Presentation</vt:lpstr>
      <vt:lpstr>From all data sources Sentiment Analysis came back negative – ranging from -1 to -5  </vt:lpstr>
      <vt:lpstr>PowerPoint Presentation</vt:lpstr>
      <vt:lpstr>PowerPoint Presentation</vt:lpstr>
      <vt:lpstr>The Topic Modeling results</vt:lpstr>
      <vt:lpstr>PowerPoint Presentation</vt:lpstr>
      <vt:lpstr>PowerPoint Presentation</vt:lpstr>
      <vt:lpstr>So what’s the conclusion?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your presentation begins</dc:title>
  <dc:creator>Jaci Willoughby</dc:creator>
  <cp:lastModifiedBy>Jaci Willoughby</cp:lastModifiedBy>
  <cp:revision>110</cp:revision>
  <dcterms:modified xsi:type="dcterms:W3CDTF">2020-03-15T20:02:55Z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0x0101007F9649845E6B78428A54FC6115129554</vt:lpwstr>
  </property>
</Properties>
</file>