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57" r:id="rId3"/>
    <p:sldId id="262" r:id="rId4"/>
    <p:sldId id="265" r:id="rId5"/>
    <p:sldId id="260" r:id="rId6"/>
    <p:sldId id="259" r:id="rId7"/>
    <p:sldId id="263" r:id="rId8"/>
    <p:sldId id="264"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p:cViewPr varScale="1">
        <p:scale>
          <a:sx n="38" d="100"/>
          <a:sy n="38" d="100"/>
        </p:scale>
        <p:origin x="54" y="30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ssa Blankenship" userId="22ac38b10b82855a" providerId="LiveId" clId="{7E91CC91-433B-4AD3-A454-E242F3F50A69}"/>
    <pc:docChg chg="modSld">
      <pc:chgData name="Tessa Blankenship" userId="22ac38b10b82855a" providerId="LiveId" clId="{7E91CC91-433B-4AD3-A454-E242F3F50A69}" dt="2020-04-22T03:45:55.822" v="17" actId="27918"/>
      <pc:docMkLst>
        <pc:docMk/>
      </pc:docMkLst>
      <pc:sldChg chg="mod">
        <pc:chgData name="Tessa Blankenship" userId="22ac38b10b82855a" providerId="LiveId" clId="{7E91CC91-433B-4AD3-A454-E242F3F50A69}" dt="2020-04-22T03:45:55.822" v="17" actId="27918"/>
        <pc:sldMkLst>
          <pc:docMk/>
          <pc:sldMk cId="1928620899" sldId="258"/>
        </pc:sldMkLst>
      </pc:sldChg>
      <pc:sldChg chg="modSp">
        <pc:chgData name="Tessa Blankenship" userId="22ac38b10b82855a" providerId="LiveId" clId="{7E91CC91-433B-4AD3-A454-E242F3F50A69}" dt="2020-04-18T22:01:28.009" v="0" actId="15"/>
        <pc:sldMkLst>
          <pc:docMk/>
          <pc:sldMk cId="1707990311" sldId="262"/>
        </pc:sldMkLst>
        <pc:spChg chg="mod">
          <ac:chgData name="Tessa Blankenship" userId="22ac38b10b82855a" providerId="LiveId" clId="{7E91CC91-433B-4AD3-A454-E242F3F50A69}" dt="2020-04-18T22:01:28.009" v="0" actId="15"/>
          <ac:spMkLst>
            <pc:docMk/>
            <pc:sldMk cId="1707990311" sldId="262"/>
            <ac:spMk id="3" creationId="{DEF22A8E-7CDA-4757-BF72-11C3B3F6E2D2}"/>
          </ac:spMkLst>
        </pc:spChg>
      </pc:sldChg>
    </pc:docChg>
  </pc:docChgLst>
  <pc:docChgLst>
    <pc:chgData name="Tessa Blankenship" userId="22ac38b10b82855a" providerId="LiveId" clId="{AA776212-729D-48F7-8EF7-DE3F328B09E4}"/>
    <pc:docChg chg="undo custSel mod addSld delSld modSld sldOrd modMainMaster">
      <pc:chgData name="Tessa Blankenship" userId="22ac38b10b82855a" providerId="LiveId" clId="{AA776212-729D-48F7-8EF7-DE3F328B09E4}" dt="2019-09-05T02:26:07.742" v="6767" actId="20577"/>
      <pc:docMkLst>
        <pc:docMk/>
      </pc:docMkLst>
      <pc:sldChg chg="addSp delSp modSp mod setBg setClrOvrMap">
        <pc:chgData name="Tessa Blankenship" userId="22ac38b10b82855a" providerId="LiveId" clId="{AA776212-729D-48F7-8EF7-DE3F328B09E4}" dt="2019-09-05T02:15:22.108" v="6763" actId="20577"/>
        <pc:sldMkLst>
          <pc:docMk/>
          <pc:sldMk cId="435141664" sldId="256"/>
        </pc:sldMkLst>
        <pc:spChg chg="mod">
          <ac:chgData name="Tessa Blankenship" userId="22ac38b10b82855a" providerId="LiveId" clId="{AA776212-729D-48F7-8EF7-DE3F328B09E4}" dt="2019-09-03T00:03:15.585" v="1879" actId="26606"/>
          <ac:spMkLst>
            <pc:docMk/>
            <pc:sldMk cId="435141664" sldId="256"/>
            <ac:spMk id="2" creationId="{00000000-0000-0000-0000-000000000000}"/>
          </ac:spMkLst>
        </pc:spChg>
        <pc:spChg chg="mod">
          <ac:chgData name="Tessa Blankenship" userId="22ac38b10b82855a" providerId="LiveId" clId="{AA776212-729D-48F7-8EF7-DE3F328B09E4}" dt="2019-09-05T02:15:22.108" v="6763" actId="20577"/>
          <ac:spMkLst>
            <pc:docMk/>
            <pc:sldMk cId="435141664" sldId="256"/>
            <ac:spMk id="3" creationId="{00000000-0000-0000-0000-000000000000}"/>
          </ac:spMkLst>
        </pc:spChg>
        <pc:spChg chg="add mod">
          <ac:chgData name="Tessa Blankenship" userId="22ac38b10b82855a" providerId="LiveId" clId="{AA776212-729D-48F7-8EF7-DE3F328B09E4}" dt="2019-09-03T00:03:15.585" v="1879" actId="26606"/>
          <ac:spMkLst>
            <pc:docMk/>
            <pc:sldMk cId="435141664" sldId="256"/>
            <ac:spMk id="6" creationId="{AFF42092-B77D-4995-B669-2CC3E6E17C0B}"/>
          </ac:spMkLst>
        </pc:spChg>
        <pc:spChg chg="add del">
          <ac:chgData name="Tessa Blankenship" userId="22ac38b10b82855a" providerId="LiveId" clId="{AA776212-729D-48F7-8EF7-DE3F328B09E4}" dt="2019-09-03T00:02:59.461" v="1870" actId="26606"/>
          <ac:spMkLst>
            <pc:docMk/>
            <pc:sldMk cId="435141664" sldId="256"/>
            <ac:spMk id="11" creationId="{4E212B76-74CB-461F-90A3-EF4F2397A883}"/>
          </ac:spMkLst>
        </pc:spChg>
        <pc:spChg chg="add del">
          <ac:chgData name="Tessa Blankenship" userId="22ac38b10b82855a" providerId="LiveId" clId="{AA776212-729D-48F7-8EF7-DE3F328B09E4}" dt="2019-09-03T00:02:59.461" v="1870" actId="26606"/>
          <ac:spMkLst>
            <pc:docMk/>
            <pc:sldMk cId="435141664" sldId="256"/>
            <ac:spMk id="13" creationId="{81E746D0-4B37-4869-B2EF-79D5F0FFFBC9}"/>
          </ac:spMkLst>
        </pc:spChg>
        <pc:spChg chg="add del">
          <ac:chgData name="Tessa Blankenship" userId="22ac38b10b82855a" providerId="LiveId" clId="{AA776212-729D-48F7-8EF7-DE3F328B09E4}" dt="2019-09-03T00:03:08.858" v="1872" actId="26606"/>
          <ac:spMkLst>
            <pc:docMk/>
            <pc:sldMk cId="435141664" sldId="256"/>
            <ac:spMk id="15" creationId="{B70F7E59-C971-4F55-8E3A-1E583B65FCB9}"/>
          </ac:spMkLst>
        </pc:spChg>
        <pc:spChg chg="add del">
          <ac:chgData name="Tessa Blankenship" userId="22ac38b10b82855a" providerId="LiveId" clId="{AA776212-729D-48F7-8EF7-DE3F328B09E4}" dt="2019-09-03T00:03:08.858" v="1872" actId="26606"/>
          <ac:spMkLst>
            <pc:docMk/>
            <pc:sldMk cId="435141664" sldId="256"/>
            <ac:spMk id="16" creationId="{2668F1A4-6DBB-4F0B-A679-6EE5483638F8}"/>
          </ac:spMkLst>
        </pc:spChg>
        <pc:spChg chg="add del">
          <ac:chgData name="Tessa Blankenship" userId="22ac38b10b82855a" providerId="LiveId" clId="{AA776212-729D-48F7-8EF7-DE3F328B09E4}" dt="2019-09-03T00:03:08.858" v="1872" actId="26606"/>
          <ac:spMkLst>
            <pc:docMk/>
            <pc:sldMk cId="435141664" sldId="256"/>
            <ac:spMk id="17" creationId="{B8DBF1C0-B8F1-4AAC-8704-256BA0E9D63B}"/>
          </ac:spMkLst>
        </pc:spChg>
        <pc:spChg chg="add">
          <ac:chgData name="Tessa Blankenship" userId="22ac38b10b82855a" providerId="LiveId" clId="{AA776212-729D-48F7-8EF7-DE3F328B09E4}" dt="2019-09-03T00:03:15.585" v="1879" actId="26606"/>
          <ac:spMkLst>
            <pc:docMk/>
            <pc:sldMk cId="435141664" sldId="256"/>
            <ac:spMk id="18" creationId="{2668F1A4-6DBB-4F0B-A679-6EE5483638F8}"/>
          </ac:spMkLst>
        </pc:spChg>
        <pc:spChg chg="add">
          <ac:chgData name="Tessa Blankenship" userId="22ac38b10b82855a" providerId="LiveId" clId="{AA776212-729D-48F7-8EF7-DE3F328B09E4}" dt="2019-09-03T00:03:15.585" v="1879" actId="26606"/>
          <ac:spMkLst>
            <pc:docMk/>
            <pc:sldMk cId="435141664" sldId="256"/>
            <ac:spMk id="20" creationId="{B8DBF1C0-B8F1-4AAC-8704-256BA0E9D63B}"/>
          </ac:spMkLst>
        </pc:spChg>
        <pc:spChg chg="add del">
          <ac:chgData name="Tessa Blankenship" userId="22ac38b10b82855a" providerId="LiveId" clId="{AA776212-729D-48F7-8EF7-DE3F328B09E4}" dt="2019-09-03T00:03:12.431" v="1874" actId="26606"/>
          <ac:spMkLst>
            <pc:docMk/>
            <pc:sldMk cId="435141664" sldId="256"/>
            <ac:spMk id="21" creationId="{B70F7E59-C971-4F55-8E3A-1E583B65FCB9}"/>
          </ac:spMkLst>
        </pc:spChg>
        <pc:spChg chg="add">
          <ac:chgData name="Tessa Blankenship" userId="22ac38b10b82855a" providerId="LiveId" clId="{AA776212-729D-48F7-8EF7-DE3F328B09E4}" dt="2019-09-03T00:03:15.585" v="1879" actId="26606"/>
          <ac:spMkLst>
            <pc:docMk/>
            <pc:sldMk cId="435141664" sldId="256"/>
            <ac:spMk id="22" creationId="{B70F7E59-C971-4F55-8E3A-1E583B65FCB9}"/>
          </ac:spMkLst>
        </pc:spChg>
        <pc:grpChg chg="add del">
          <ac:chgData name="Tessa Blankenship" userId="22ac38b10b82855a" providerId="LiveId" clId="{AA776212-729D-48F7-8EF7-DE3F328B09E4}" dt="2019-09-03T00:03:15.525" v="1878" actId="26606"/>
          <ac:grpSpMkLst>
            <pc:docMk/>
            <pc:sldMk cId="435141664" sldId="256"/>
            <ac:grpSpMk id="8" creationId="{25A657F0-42F3-40D3-BC75-7DA1F5C6A225}"/>
          </ac:grpSpMkLst>
        </pc:grpChg>
        <pc:grpChg chg="add del">
          <ac:chgData name="Tessa Blankenship" userId="22ac38b10b82855a" providerId="LiveId" clId="{AA776212-729D-48F7-8EF7-DE3F328B09E4}" dt="2019-09-03T00:03:12.431" v="1874" actId="26606"/>
          <ac:grpSpMkLst>
            <pc:docMk/>
            <pc:sldMk cId="435141664" sldId="256"/>
            <ac:grpSpMk id="19" creationId="{260EE1B3-DDB2-44D7-943C-63D9CEF2735D}"/>
          </ac:grpSpMkLst>
        </pc:grpChg>
        <pc:picChg chg="add mod ord">
          <ac:chgData name="Tessa Blankenship" userId="22ac38b10b82855a" providerId="LiveId" clId="{AA776212-729D-48F7-8EF7-DE3F328B09E4}" dt="2019-09-03T00:03:15.585" v="1879" actId="26606"/>
          <ac:picMkLst>
            <pc:docMk/>
            <pc:sldMk cId="435141664" sldId="256"/>
            <ac:picMk id="5" creationId="{2BF2FE32-93C2-461F-B2FF-2BC891604181}"/>
          </ac:picMkLst>
        </pc:picChg>
      </pc:sldChg>
      <pc:sldChg chg="addSp modSp mod setBg setClrOvrMap">
        <pc:chgData name="Tessa Blankenship" userId="22ac38b10b82855a" providerId="LiveId" clId="{AA776212-729D-48F7-8EF7-DE3F328B09E4}" dt="2019-09-03T00:01:26.215" v="1864" actId="26606"/>
        <pc:sldMkLst>
          <pc:docMk/>
          <pc:sldMk cId="1772969468" sldId="257"/>
        </pc:sldMkLst>
        <pc:spChg chg="mod">
          <ac:chgData name="Tessa Blankenship" userId="22ac38b10b82855a" providerId="LiveId" clId="{AA776212-729D-48F7-8EF7-DE3F328B09E4}" dt="2019-09-03T00:01:26.215" v="1864" actId="26606"/>
          <ac:spMkLst>
            <pc:docMk/>
            <pc:sldMk cId="1772969468" sldId="257"/>
            <ac:spMk id="2" creationId="{00000000-0000-0000-0000-000000000000}"/>
          </ac:spMkLst>
        </pc:spChg>
        <pc:spChg chg="mod ord">
          <ac:chgData name="Tessa Blankenship" userId="22ac38b10b82855a" providerId="LiveId" clId="{AA776212-729D-48F7-8EF7-DE3F328B09E4}" dt="2019-09-03T00:01:26.215" v="1864" actId="26606"/>
          <ac:spMkLst>
            <pc:docMk/>
            <pc:sldMk cId="1772969468" sldId="257"/>
            <ac:spMk id="3" creationId="{00000000-0000-0000-0000-000000000000}"/>
          </ac:spMkLst>
        </pc:spChg>
        <pc:spChg chg="add mod">
          <ac:chgData name="Tessa Blankenship" userId="22ac38b10b82855a" providerId="LiveId" clId="{AA776212-729D-48F7-8EF7-DE3F328B09E4}" dt="2019-09-03T00:01:26.215" v="1864" actId="26606"/>
          <ac:spMkLst>
            <pc:docMk/>
            <pc:sldMk cId="1772969468" sldId="257"/>
            <ac:spMk id="6" creationId="{5BFDD8B5-E2E0-4382-9C16-591241029BBC}"/>
          </ac:spMkLst>
        </pc:spChg>
        <pc:spChg chg="add">
          <ac:chgData name="Tessa Blankenship" userId="22ac38b10b82855a" providerId="LiveId" clId="{AA776212-729D-48F7-8EF7-DE3F328B09E4}" dt="2019-09-03T00:01:26.215" v="1864" actId="26606"/>
          <ac:spMkLst>
            <pc:docMk/>
            <pc:sldMk cId="1772969468" sldId="257"/>
            <ac:spMk id="11" creationId="{510C9632-BB6F-48EE-AB65-501878BA5DB6}"/>
          </ac:spMkLst>
        </pc:spChg>
        <pc:spChg chg="add">
          <ac:chgData name="Tessa Blankenship" userId="22ac38b10b82855a" providerId="LiveId" clId="{AA776212-729D-48F7-8EF7-DE3F328B09E4}" dt="2019-09-03T00:01:26.215" v="1864" actId="26606"/>
          <ac:spMkLst>
            <pc:docMk/>
            <pc:sldMk cId="1772969468" sldId="257"/>
            <ac:spMk id="13" creationId="{4EC8AAB6-953B-4D29-9967-3C44D06BB4E8}"/>
          </ac:spMkLst>
        </pc:spChg>
        <pc:spChg chg="add">
          <ac:chgData name="Tessa Blankenship" userId="22ac38b10b82855a" providerId="LiveId" clId="{AA776212-729D-48F7-8EF7-DE3F328B09E4}" dt="2019-09-03T00:01:26.215" v="1864" actId="26606"/>
          <ac:spMkLst>
            <pc:docMk/>
            <pc:sldMk cId="1772969468" sldId="257"/>
            <ac:spMk id="15" creationId="{C89ED458-2326-40DC-9C7B-1A717B6551AD}"/>
          </ac:spMkLst>
        </pc:spChg>
        <pc:spChg chg="add">
          <ac:chgData name="Tessa Blankenship" userId="22ac38b10b82855a" providerId="LiveId" clId="{AA776212-729D-48F7-8EF7-DE3F328B09E4}" dt="2019-09-03T00:01:26.215" v="1864" actId="26606"/>
          <ac:spMkLst>
            <pc:docMk/>
            <pc:sldMk cId="1772969468" sldId="257"/>
            <ac:spMk id="17" creationId="{6F9D1DE6-E368-4F07-85F9-D5B767477DDF}"/>
          </ac:spMkLst>
        </pc:spChg>
        <pc:spChg chg="add">
          <ac:chgData name="Tessa Blankenship" userId="22ac38b10b82855a" providerId="LiveId" clId="{AA776212-729D-48F7-8EF7-DE3F328B09E4}" dt="2019-09-03T00:01:26.215" v="1864" actId="26606"/>
          <ac:spMkLst>
            <pc:docMk/>
            <pc:sldMk cId="1772969468" sldId="257"/>
            <ac:spMk id="19" creationId="{F63B1F66-4ACE-4A01-8ADF-F175A9C358B2}"/>
          </ac:spMkLst>
        </pc:spChg>
        <pc:spChg chg="add">
          <ac:chgData name="Tessa Blankenship" userId="22ac38b10b82855a" providerId="LiveId" clId="{AA776212-729D-48F7-8EF7-DE3F328B09E4}" dt="2019-09-03T00:01:26.215" v="1864" actId="26606"/>
          <ac:spMkLst>
            <pc:docMk/>
            <pc:sldMk cId="1772969468" sldId="257"/>
            <ac:spMk id="21" creationId="{CF8448ED-9332-4A9B-8CAB-B1985E596E20}"/>
          </ac:spMkLst>
        </pc:spChg>
        <pc:spChg chg="add">
          <ac:chgData name="Tessa Blankenship" userId="22ac38b10b82855a" providerId="LiveId" clId="{AA776212-729D-48F7-8EF7-DE3F328B09E4}" dt="2019-09-03T00:01:26.215" v="1864" actId="26606"/>
          <ac:spMkLst>
            <pc:docMk/>
            <pc:sldMk cId="1772969468" sldId="257"/>
            <ac:spMk id="23" creationId="{ED3A2261-1C75-40FF-8CD6-18C5900C1C8D}"/>
          </ac:spMkLst>
        </pc:spChg>
        <pc:picChg chg="add mod">
          <ac:chgData name="Tessa Blankenship" userId="22ac38b10b82855a" providerId="LiveId" clId="{AA776212-729D-48F7-8EF7-DE3F328B09E4}" dt="2019-09-03T00:01:26.215" v="1864" actId="26606"/>
          <ac:picMkLst>
            <pc:docMk/>
            <pc:sldMk cId="1772969468" sldId="257"/>
            <ac:picMk id="5" creationId="{B86B0906-5460-48F2-820B-FF249DCDB8A1}"/>
          </ac:picMkLst>
        </pc:picChg>
      </pc:sldChg>
      <pc:sldChg chg="addSp delSp modSp mod">
        <pc:chgData name="Tessa Blankenship" userId="22ac38b10b82855a" providerId="LiveId" clId="{AA776212-729D-48F7-8EF7-DE3F328B09E4}" dt="2019-09-05T01:07:35.952" v="5858" actId="14100"/>
        <pc:sldMkLst>
          <pc:docMk/>
          <pc:sldMk cId="1928620899" sldId="258"/>
        </pc:sldMkLst>
        <pc:spChg chg="add mod">
          <ac:chgData name="Tessa Blankenship" userId="22ac38b10b82855a" providerId="LiveId" clId="{AA776212-729D-48F7-8EF7-DE3F328B09E4}" dt="2019-09-05T01:07:23.173" v="5856" actId="1076"/>
          <ac:spMkLst>
            <pc:docMk/>
            <pc:sldMk cId="1928620899" sldId="258"/>
            <ac:spMk id="3" creationId="{9D8CB606-319C-4189-B885-E1B4111A370A}"/>
          </ac:spMkLst>
        </pc:spChg>
        <pc:graphicFrameChg chg="del mod">
          <ac:chgData name="Tessa Blankenship" userId="22ac38b10b82855a" providerId="LiveId" clId="{AA776212-729D-48F7-8EF7-DE3F328B09E4}" dt="2019-09-04T03:33:32.816" v="4336" actId="478"/>
          <ac:graphicFrameMkLst>
            <pc:docMk/>
            <pc:sldMk cId="1928620899" sldId="258"/>
            <ac:graphicFrameMk id="6" creationId="{00000000-0000-0000-0000-000000000000}"/>
          </ac:graphicFrameMkLst>
        </pc:graphicFrameChg>
        <pc:graphicFrameChg chg="add mod">
          <ac:chgData name="Tessa Blankenship" userId="22ac38b10b82855a" providerId="LiveId" clId="{AA776212-729D-48F7-8EF7-DE3F328B09E4}" dt="2019-09-05T01:07:35.952" v="5858" actId="14100"/>
          <ac:graphicFrameMkLst>
            <pc:docMk/>
            <pc:sldMk cId="1928620899" sldId="258"/>
            <ac:graphicFrameMk id="7" creationId="{4A96E812-08A7-4ABB-974E-C7BEB3E3FA1D}"/>
          </ac:graphicFrameMkLst>
        </pc:graphicFrameChg>
      </pc:sldChg>
      <pc:sldChg chg="addSp delSp modSp">
        <pc:chgData name="Tessa Blankenship" userId="22ac38b10b82855a" providerId="LiveId" clId="{AA776212-729D-48F7-8EF7-DE3F328B09E4}" dt="2019-09-04T05:08:07.479" v="5230" actId="20577"/>
        <pc:sldMkLst>
          <pc:docMk/>
          <pc:sldMk cId="3948826341" sldId="259"/>
        </pc:sldMkLst>
        <pc:spChg chg="mod">
          <ac:chgData name="Tessa Blankenship" userId="22ac38b10b82855a" providerId="LiveId" clId="{AA776212-729D-48F7-8EF7-DE3F328B09E4}" dt="2019-09-04T02:17:57.150" v="4211" actId="20577"/>
          <ac:spMkLst>
            <pc:docMk/>
            <pc:sldMk cId="3948826341" sldId="259"/>
            <ac:spMk id="2" creationId="{00000000-0000-0000-0000-000000000000}"/>
          </ac:spMkLst>
        </pc:spChg>
        <pc:spChg chg="mod">
          <ac:chgData name="Tessa Blankenship" userId="22ac38b10b82855a" providerId="LiveId" clId="{AA776212-729D-48F7-8EF7-DE3F328B09E4}" dt="2019-09-04T05:08:07.479" v="5230" actId="20577"/>
          <ac:spMkLst>
            <pc:docMk/>
            <pc:sldMk cId="3948826341" sldId="259"/>
            <ac:spMk id="3" creationId="{00000000-0000-0000-0000-000000000000}"/>
          </ac:spMkLst>
        </pc:spChg>
        <pc:spChg chg="add mod">
          <ac:chgData name="Tessa Blankenship" userId="22ac38b10b82855a" providerId="LiveId" clId="{AA776212-729D-48F7-8EF7-DE3F328B09E4}" dt="2019-09-04T03:50:29.961" v="4619" actId="2711"/>
          <ac:spMkLst>
            <pc:docMk/>
            <pc:sldMk cId="3948826341" sldId="259"/>
            <ac:spMk id="4" creationId="{BDDB69F2-86F0-43F4-9D58-DF61DF4E6774}"/>
          </ac:spMkLst>
        </pc:spChg>
        <pc:spChg chg="add del">
          <ac:chgData name="Tessa Blankenship" userId="22ac38b10b82855a" providerId="LiveId" clId="{AA776212-729D-48F7-8EF7-DE3F328B09E4}" dt="2019-09-04T03:45:56.464" v="4568" actId="478"/>
          <ac:spMkLst>
            <pc:docMk/>
            <pc:sldMk cId="3948826341" sldId="259"/>
            <ac:spMk id="9" creationId="{81B63EFC-8666-4FE2-849F-31C20A57C233}"/>
          </ac:spMkLst>
        </pc:spChg>
        <pc:spChg chg="add del">
          <ac:chgData name="Tessa Blankenship" userId="22ac38b10b82855a" providerId="LiveId" clId="{AA776212-729D-48F7-8EF7-DE3F328B09E4}" dt="2019-09-04T03:46:19.162" v="4571" actId="478"/>
          <ac:spMkLst>
            <pc:docMk/>
            <pc:sldMk cId="3948826341" sldId="259"/>
            <ac:spMk id="10" creationId="{07B75495-38E1-4140-965E-A7154D5424E3}"/>
          </ac:spMkLst>
        </pc:spChg>
        <pc:spChg chg="add del">
          <ac:chgData name="Tessa Blankenship" userId="22ac38b10b82855a" providerId="LiveId" clId="{AA776212-729D-48F7-8EF7-DE3F328B09E4}" dt="2019-09-04T03:46:59.606" v="4574" actId="478"/>
          <ac:spMkLst>
            <pc:docMk/>
            <pc:sldMk cId="3948826341" sldId="259"/>
            <ac:spMk id="11" creationId="{567AC5B5-F843-4799-A9A9-B2E6B406F039}"/>
          </ac:spMkLst>
        </pc:spChg>
        <pc:spChg chg="add del">
          <ac:chgData name="Tessa Blankenship" userId="22ac38b10b82855a" providerId="LiveId" clId="{AA776212-729D-48F7-8EF7-DE3F328B09E4}" dt="2019-09-04T03:49:33.070" v="4607" actId="478"/>
          <ac:spMkLst>
            <pc:docMk/>
            <pc:sldMk cId="3948826341" sldId="259"/>
            <ac:spMk id="12" creationId="{E7D1535F-2EFB-4AB5-AC17-C8777DF3DE38}"/>
          </ac:spMkLst>
        </pc:spChg>
        <pc:spChg chg="add del">
          <ac:chgData name="Tessa Blankenship" userId="22ac38b10b82855a" providerId="LiveId" clId="{AA776212-729D-48F7-8EF7-DE3F328B09E4}" dt="2019-09-04T03:48:52.769" v="4591"/>
          <ac:spMkLst>
            <pc:docMk/>
            <pc:sldMk cId="3948826341" sldId="259"/>
            <ac:spMk id="13" creationId="{B88FE333-8B9E-4287-A1E9-9F3CEFD7BA12}"/>
          </ac:spMkLst>
        </pc:spChg>
        <pc:spChg chg="add del">
          <ac:chgData name="Tessa Blankenship" userId="22ac38b10b82855a" providerId="LiveId" clId="{AA776212-729D-48F7-8EF7-DE3F328B09E4}" dt="2019-09-04T03:48:42.859" v="4585"/>
          <ac:spMkLst>
            <pc:docMk/>
            <pc:sldMk cId="3948826341" sldId="259"/>
            <ac:spMk id="14" creationId="{1AA768F3-268E-4431-BB11-BD41031724B2}"/>
          </ac:spMkLst>
        </pc:spChg>
        <pc:spChg chg="add del">
          <ac:chgData name="Tessa Blankenship" userId="22ac38b10b82855a" providerId="LiveId" clId="{AA776212-729D-48F7-8EF7-DE3F328B09E4}" dt="2019-09-04T03:49:30.472" v="4606" actId="478"/>
          <ac:spMkLst>
            <pc:docMk/>
            <pc:sldMk cId="3948826341" sldId="259"/>
            <ac:spMk id="15" creationId="{7A5E2F54-0A28-48E5-A499-20B7A77231FC}"/>
          </ac:spMkLst>
        </pc:spChg>
        <pc:graphicFrameChg chg="del mod">
          <ac:chgData name="Tessa Blankenship" userId="22ac38b10b82855a" providerId="LiveId" clId="{AA776212-729D-48F7-8EF7-DE3F328B09E4}" dt="2019-09-04T02:18:09.604" v="4213" actId="478"/>
          <ac:graphicFrameMkLst>
            <pc:docMk/>
            <pc:sldMk cId="3948826341" sldId="259"/>
            <ac:graphicFrameMk id="7" creationId="{00000000-0000-0000-0000-000000000000}"/>
          </ac:graphicFrameMkLst>
        </pc:graphicFrameChg>
        <pc:picChg chg="add mod">
          <ac:chgData name="Tessa Blankenship" userId="22ac38b10b82855a" providerId="LiveId" clId="{AA776212-729D-48F7-8EF7-DE3F328B09E4}" dt="2019-09-04T03:33:23.616" v="4334" actId="1076"/>
          <ac:picMkLst>
            <pc:docMk/>
            <pc:sldMk cId="3948826341" sldId="259"/>
            <ac:picMk id="5" creationId="{7BDB4196-A87D-43B2-8757-1EB8E6C2842E}"/>
          </ac:picMkLst>
        </pc:picChg>
        <pc:picChg chg="add del">
          <ac:chgData name="Tessa Blankenship" userId="22ac38b10b82855a" providerId="LiveId" clId="{AA776212-729D-48F7-8EF7-DE3F328B09E4}" dt="2019-09-04T03:40:06.517" v="4416" actId="478"/>
          <ac:picMkLst>
            <pc:docMk/>
            <pc:sldMk cId="3948826341" sldId="259"/>
            <ac:picMk id="6" creationId="{C89B3C49-9473-4E00-9D14-5D3492EA7CAC}"/>
          </ac:picMkLst>
        </pc:picChg>
        <pc:picChg chg="add del mod">
          <ac:chgData name="Tessa Blankenship" userId="22ac38b10b82855a" providerId="LiveId" clId="{AA776212-729D-48F7-8EF7-DE3F328B09E4}" dt="2019-09-04T03:40:43.053" v="4419" actId="478"/>
          <ac:picMkLst>
            <pc:docMk/>
            <pc:sldMk cId="3948826341" sldId="259"/>
            <ac:picMk id="8" creationId="{90AAB243-FDC5-4900-8B68-295805619557}"/>
          </ac:picMkLst>
        </pc:picChg>
      </pc:sldChg>
      <pc:sldChg chg="addSp delSp modSp">
        <pc:chgData name="Tessa Blankenship" userId="22ac38b10b82855a" providerId="LiveId" clId="{AA776212-729D-48F7-8EF7-DE3F328B09E4}" dt="2019-09-05T02:26:07.742" v="6767" actId="20577"/>
        <pc:sldMkLst>
          <pc:docMk/>
          <pc:sldMk cId="2738627701" sldId="260"/>
        </pc:sldMkLst>
        <pc:spChg chg="del mod">
          <ac:chgData name="Tessa Blankenship" userId="22ac38b10b82855a" providerId="LiveId" clId="{AA776212-729D-48F7-8EF7-DE3F328B09E4}" dt="2019-09-03T00:04:19.182" v="1910" actId="478"/>
          <ac:spMkLst>
            <pc:docMk/>
            <pc:sldMk cId="2738627701" sldId="260"/>
            <ac:spMk id="3" creationId="{00000000-0000-0000-0000-000000000000}"/>
          </ac:spMkLst>
        </pc:spChg>
        <pc:spChg chg="add del mod">
          <ac:chgData name="Tessa Blankenship" userId="22ac38b10b82855a" providerId="LiveId" clId="{AA776212-729D-48F7-8EF7-DE3F328B09E4}" dt="2019-09-03T00:05:10.405" v="1912"/>
          <ac:spMkLst>
            <pc:docMk/>
            <pc:sldMk cId="2738627701" sldId="260"/>
            <ac:spMk id="6" creationId="{57DA14FE-16AA-45F6-8C75-A9E394888D68}"/>
          </ac:spMkLst>
        </pc:spChg>
        <pc:spChg chg="add mod">
          <ac:chgData name="Tessa Blankenship" userId="22ac38b10b82855a" providerId="LiveId" clId="{AA776212-729D-48F7-8EF7-DE3F328B09E4}" dt="2019-09-05T02:26:07.742" v="6767" actId="20577"/>
          <ac:spMkLst>
            <pc:docMk/>
            <pc:sldMk cId="2738627701" sldId="260"/>
            <ac:spMk id="8" creationId="{293BAABA-9AD0-4495-89B8-D0A4B43E37DD}"/>
          </ac:spMkLst>
        </pc:spChg>
        <pc:spChg chg="add mod">
          <ac:chgData name="Tessa Blankenship" userId="22ac38b10b82855a" providerId="LiveId" clId="{AA776212-729D-48F7-8EF7-DE3F328B09E4}" dt="2019-09-03T00:25:47.958" v="3703" actId="17032"/>
          <ac:spMkLst>
            <pc:docMk/>
            <pc:sldMk cId="2738627701" sldId="260"/>
            <ac:spMk id="10" creationId="{0FD3C4F8-C68B-46DA-BD71-1AA5A14DAF8D}"/>
          </ac:spMkLst>
        </pc:spChg>
        <pc:spChg chg="add mod">
          <ac:chgData name="Tessa Blankenship" userId="22ac38b10b82855a" providerId="LiveId" clId="{AA776212-729D-48F7-8EF7-DE3F328B09E4}" dt="2019-09-05T02:26:04.485" v="6765" actId="20577"/>
          <ac:spMkLst>
            <pc:docMk/>
            <pc:sldMk cId="2738627701" sldId="260"/>
            <ac:spMk id="12" creationId="{745CDBA5-758A-4853-B47C-26CEB7908071}"/>
          </ac:spMkLst>
        </pc:spChg>
        <pc:graphicFrameChg chg="del">
          <ac:chgData name="Tessa Blankenship" userId="22ac38b10b82855a" providerId="LiveId" clId="{AA776212-729D-48F7-8EF7-DE3F328B09E4}" dt="2019-09-03T00:04:21.597" v="1911" actId="478"/>
          <ac:graphicFrameMkLst>
            <pc:docMk/>
            <pc:sldMk cId="2738627701" sldId="260"/>
            <ac:graphicFrameMk id="5" creationId="{00000000-0000-0000-0000-000000000000}"/>
          </ac:graphicFrameMkLst>
        </pc:graphicFrameChg>
        <pc:picChg chg="add mod">
          <ac:chgData name="Tessa Blankenship" userId="22ac38b10b82855a" providerId="LiveId" clId="{AA776212-729D-48F7-8EF7-DE3F328B09E4}" dt="2019-09-03T00:25:31.990" v="3700" actId="1076"/>
          <ac:picMkLst>
            <pc:docMk/>
            <pc:sldMk cId="2738627701" sldId="260"/>
            <ac:picMk id="9" creationId="{FAAF592C-2717-4759-990E-66280626BE67}"/>
          </ac:picMkLst>
        </pc:picChg>
        <pc:picChg chg="add mod">
          <ac:chgData name="Tessa Blankenship" userId="22ac38b10b82855a" providerId="LiveId" clId="{AA776212-729D-48F7-8EF7-DE3F328B09E4}" dt="2019-09-03T00:26:37.762" v="3705" actId="1076"/>
          <ac:picMkLst>
            <pc:docMk/>
            <pc:sldMk cId="2738627701" sldId="260"/>
            <ac:picMk id="11" creationId="{F5A6198E-CCAA-41C5-B81D-1182E01716FF}"/>
          </ac:picMkLst>
        </pc:picChg>
      </pc:sldChg>
      <pc:sldChg chg="addSp delSp modSp add">
        <pc:chgData name="Tessa Blankenship" userId="22ac38b10b82855a" providerId="LiveId" clId="{AA776212-729D-48F7-8EF7-DE3F328B09E4}" dt="2019-09-05T01:28:25.490" v="6742" actId="14100"/>
        <pc:sldMkLst>
          <pc:docMk/>
          <pc:sldMk cId="1707990311" sldId="262"/>
        </pc:sldMkLst>
        <pc:spChg chg="mod">
          <ac:chgData name="Tessa Blankenship" userId="22ac38b10b82855a" providerId="LiveId" clId="{AA776212-729D-48F7-8EF7-DE3F328B09E4}" dt="2019-09-03T00:24:10.004" v="3559" actId="20577"/>
          <ac:spMkLst>
            <pc:docMk/>
            <pc:sldMk cId="1707990311" sldId="262"/>
            <ac:spMk id="2" creationId="{79A0BE5A-31EB-48F5-9D2F-26D3D29063A6}"/>
          </ac:spMkLst>
        </pc:spChg>
        <pc:spChg chg="mod">
          <ac:chgData name="Tessa Blankenship" userId="22ac38b10b82855a" providerId="LiveId" clId="{AA776212-729D-48F7-8EF7-DE3F328B09E4}" dt="2019-09-05T01:28:25.490" v="6742" actId="14100"/>
          <ac:spMkLst>
            <pc:docMk/>
            <pc:sldMk cId="1707990311" sldId="262"/>
            <ac:spMk id="3" creationId="{DEF22A8E-7CDA-4757-BF72-11C3B3F6E2D2}"/>
          </ac:spMkLst>
        </pc:spChg>
        <pc:spChg chg="mod">
          <ac:chgData name="Tessa Blankenship" userId="22ac38b10b82855a" providerId="LiveId" clId="{AA776212-729D-48F7-8EF7-DE3F328B09E4}" dt="2019-09-05T01:28:16.508" v="6741" actId="14100"/>
          <ac:spMkLst>
            <pc:docMk/>
            <pc:sldMk cId="1707990311" sldId="262"/>
            <ac:spMk id="4" creationId="{A53D1F33-F006-4AEC-B05D-7F560F386A50}"/>
          </ac:spMkLst>
        </pc:spChg>
        <pc:spChg chg="add mod">
          <ac:chgData name="Tessa Blankenship" userId="22ac38b10b82855a" providerId="LiveId" clId="{AA776212-729D-48F7-8EF7-DE3F328B09E4}" dt="2019-09-03T00:23:18.899" v="3540" actId="1076"/>
          <ac:spMkLst>
            <pc:docMk/>
            <pc:sldMk cId="1707990311" sldId="262"/>
            <ac:spMk id="5" creationId="{2103F030-4B39-4690-A9E2-16167B6A990B}"/>
          </ac:spMkLst>
        </pc:spChg>
        <pc:spChg chg="add del">
          <ac:chgData name="Tessa Blankenship" userId="22ac38b10b82855a" providerId="LiveId" clId="{AA776212-729D-48F7-8EF7-DE3F328B09E4}" dt="2019-09-03T00:24:19.539" v="3563"/>
          <ac:spMkLst>
            <pc:docMk/>
            <pc:sldMk cId="1707990311" sldId="262"/>
            <ac:spMk id="6" creationId="{CCC52EC1-0512-46FB-A603-DDBBCFAB9ED3}"/>
          </ac:spMkLst>
        </pc:spChg>
        <pc:spChg chg="add del">
          <ac:chgData name="Tessa Blankenship" userId="22ac38b10b82855a" providerId="LiveId" clId="{AA776212-729D-48F7-8EF7-DE3F328B09E4}" dt="2019-09-03T00:24:25.213" v="3573"/>
          <ac:spMkLst>
            <pc:docMk/>
            <pc:sldMk cId="1707990311" sldId="262"/>
            <ac:spMk id="7" creationId="{009EC61B-C84A-444A-963C-6FB94E1B9B59}"/>
          </ac:spMkLst>
        </pc:spChg>
        <pc:spChg chg="add mod">
          <ac:chgData name="Tessa Blankenship" userId="22ac38b10b82855a" providerId="LiveId" clId="{AA776212-729D-48F7-8EF7-DE3F328B09E4}" dt="2019-09-05T01:25:41.140" v="6736" actId="404"/>
          <ac:spMkLst>
            <pc:docMk/>
            <pc:sldMk cId="1707990311" sldId="262"/>
            <ac:spMk id="8" creationId="{FAB823F9-BF42-4AB2-AB31-9F75B9D062A3}"/>
          </ac:spMkLst>
        </pc:spChg>
      </pc:sldChg>
      <pc:sldChg chg="addSp delSp modSp add">
        <pc:chgData name="Tessa Blankenship" userId="22ac38b10b82855a" providerId="LiveId" clId="{AA776212-729D-48F7-8EF7-DE3F328B09E4}" dt="2019-09-04T04:02:15.113" v="4944" actId="14100"/>
        <pc:sldMkLst>
          <pc:docMk/>
          <pc:sldMk cId="2133201178" sldId="263"/>
        </pc:sldMkLst>
        <pc:spChg chg="mod">
          <ac:chgData name="Tessa Blankenship" userId="22ac38b10b82855a" providerId="LiveId" clId="{AA776212-729D-48F7-8EF7-DE3F328B09E4}" dt="2019-09-04T03:58:43.580" v="4784" actId="20577"/>
          <ac:spMkLst>
            <pc:docMk/>
            <pc:sldMk cId="2133201178" sldId="263"/>
            <ac:spMk id="2" creationId="{AEFB2CB1-0E3C-4E7B-8F10-768BBEFBC15C}"/>
          </ac:spMkLst>
        </pc:spChg>
        <pc:spChg chg="mod">
          <ac:chgData name="Tessa Blankenship" userId="22ac38b10b82855a" providerId="LiveId" clId="{AA776212-729D-48F7-8EF7-DE3F328B09E4}" dt="2019-09-04T04:00:48.243" v="4940" actId="20577"/>
          <ac:spMkLst>
            <pc:docMk/>
            <pc:sldMk cId="2133201178" sldId="263"/>
            <ac:spMk id="3" creationId="{2370B742-8227-49D6-9221-F88A5441CFAA}"/>
          </ac:spMkLst>
        </pc:spChg>
        <pc:spChg chg="del">
          <ac:chgData name="Tessa Blankenship" userId="22ac38b10b82855a" providerId="LiveId" clId="{AA776212-729D-48F7-8EF7-DE3F328B09E4}" dt="2019-09-04T04:01:39.099" v="4941" actId="478"/>
          <ac:spMkLst>
            <pc:docMk/>
            <pc:sldMk cId="2133201178" sldId="263"/>
            <ac:spMk id="4" creationId="{DAAD3B85-8A0E-4552-B8FE-340D0D80CCC9}"/>
          </ac:spMkLst>
        </pc:spChg>
        <pc:picChg chg="add mod">
          <ac:chgData name="Tessa Blankenship" userId="22ac38b10b82855a" providerId="LiveId" clId="{AA776212-729D-48F7-8EF7-DE3F328B09E4}" dt="2019-09-04T04:02:15.113" v="4944" actId="14100"/>
          <ac:picMkLst>
            <pc:docMk/>
            <pc:sldMk cId="2133201178" sldId="263"/>
            <ac:picMk id="5" creationId="{9830B78E-E6B0-4F84-9D40-E452CAC9904F}"/>
          </ac:picMkLst>
        </pc:picChg>
      </pc:sldChg>
      <pc:sldChg chg="delSp modSp add">
        <pc:chgData name="Tessa Blankenship" userId="22ac38b10b82855a" providerId="LiveId" clId="{AA776212-729D-48F7-8EF7-DE3F328B09E4}" dt="2019-09-04T05:03:03.681" v="5150" actId="478"/>
        <pc:sldMkLst>
          <pc:docMk/>
          <pc:sldMk cId="1245292724" sldId="264"/>
        </pc:sldMkLst>
        <pc:spChg chg="mod">
          <ac:chgData name="Tessa Blankenship" userId="22ac38b10b82855a" providerId="LiveId" clId="{AA776212-729D-48F7-8EF7-DE3F328B09E4}" dt="2019-09-04T04:03:37.853" v="4976" actId="20577"/>
          <ac:spMkLst>
            <pc:docMk/>
            <pc:sldMk cId="1245292724" sldId="264"/>
            <ac:spMk id="2" creationId="{4BC7138F-EAE5-475F-AD44-7A4A938CA273}"/>
          </ac:spMkLst>
        </pc:spChg>
        <pc:spChg chg="mod">
          <ac:chgData name="Tessa Blankenship" userId="22ac38b10b82855a" providerId="LiveId" clId="{AA776212-729D-48F7-8EF7-DE3F328B09E4}" dt="2019-09-04T05:03:00.686" v="5149" actId="20577"/>
          <ac:spMkLst>
            <pc:docMk/>
            <pc:sldMk cId="1245292724" sldId="264"/>
            <ac:spMk id="3" creationId="{660F8D0C-1DCA-46D4-AB70-85E3AB0B3BED}"/>
          </ac:spMkLst>
        </pc:spChg>
        <pc:spChg chg="del">
          <ac:chgData name="Tessa Blankenship" userId="22ac38b10b82855a" providerId="LiveId" clId="{AA776212-729D-48F7-8EF7-DE3F328B09E4}" dt="2019-09-04T05:03:03.681" v="5150" actId="478"/>
          <ac:spMkLst>
            <pc:docMk/>
            <pc:sldMk cId="1245292724" sldId="264"/>
            <ac:spMk id="4" creationId="{99CC84F9-3964-4292-9D15-9CA528B0221F}"/>
          </ac:spMkLst>
        </pc:spChg>
      </pc:sldChg>
      <pc:sldChg chg="modSp add ord">
        <pc:chgData name="Tessa Blankenship" userId="22ac38b10b82855a" providerId="LiveId" clId="{AA776212-729D-48F7-8EF7-DE3F328B09E4}" dt="2019-09-05T02:25:52.992" v="6764" actId="20577"/>
        <pc:sldMkLst>
          <pc:docMk/>
          <pc:sldMk cId="3836612896" sldId="265"/>
        </pc:sldMkLst>
        <pc:spChg chg="mod">
          <ac:chgData name="Tessa Blankenship" userId="22ac38b10b82855a" providerId="LiveId" clId="{AA776212-729D-48F7-8EF7-DE3F328B09E4}" dt="2019-09-05T01:09:23.694" v="5876" actId="20577"/>
          <ac:spMkLst>
            <pc:docMk/>
            <pc:sldMk cId="3836612896" sldId="265"/>
            <ac:spMk id="2" creationId="{DCE87512-6756-4428-84F7-013F3A7B06D2}"/>
          </ac:spMkLst>
        </pc:spChg>
        <pc:spChg chg="mod">
          <ac:chgData name="Tessa Blankenship" userId="22ac38b10b82855a" providerId="LiveId" clId="{AA776212-729D-48F7-8EF7-DE3F328B09E4}" dt="2019-09-05T02:25:52.992" v="6764" actId="20577"/>
          <ac:spMkLst>
            <pc:docMk/>
            <pc:sldMk cId="3836612896" sldId="265"/>
            <ac:spMk id="3" creationId="{81AEAE28-3B88-47D6-8961-493EC286FE5D}"/>
          </ac:spMkLst>
        </pc:spChg>
        <pc:spChg chg="mod">
          <ac:chgData name="Tessa Blankenship" userId="22ac38b10b82855a" providerId="LiveId" clId="{AA776212-729D-48F7-8EF7-DE3F328B09E4}" dt="2019-09-05T01:23:52.499" v="6716" actId="27636"/>
          <ac:spMkLst>
            <pc:docMk/>
            <pc:sldMk cId="3836612896" sldId="265"/>
            <ac:spMk id="4" creationId="{115676C4-0FAD-492C-BF77-4255054F6E47}"/>
          </ac:spMkLst>
        </pc:spChg>
      </pc:sldChg>
      <pc:sldMasterChg chg="modTransition modSldLayout">
        <pc:chgData name="Tessa Blankenship" userId="22ac38b10b82855a" providerId="LiveId" clId="{AA776212-729D-48F7-8EF7-DE3F328B09E4}" dt="2019-09-03T00:01:19.589" v="1860"/>
        <pc:sldMasterMkLst>
          <pc:docMk/>
          <pc:sldMasterMk cId="3218856754" sldId="2147483660"/>
        </pc:sldMasterMkLst>
        <pc:sldLayoutChg chg="modTransition">
          <pc:chgData name="Tessa Blankenship" userId="22ac38b10b82855a" providerId="LiveId" clId="{AA776212-729D-48F7-8EF7-DE3F328B09E4}" dt="2019-09-03T00:01:19.589" v="1860"/>
          <pc:sldLayoutMkLst>
            <pc:docMk/>
            <pc:sldMasterMk cId="3218856754" sldId="2147483660"/>
            <pc:sldLayoutMk cId="304273797" sldId="2147483661"/>
          </pc:sldLayoutMkLst>
        </pc:sldLayoutChg>
        <pc:sldLayoutChg chg="modTransition">
          <pc:chgData name="Tessa Blankenship" userId="22ac38b10b82855a" providerId="LiveId" clId="{AA776212-729D-48F7-8EF7-DE3F328B09E4}" dt="2019-09-03T00:01:19.589" v="1860"/>
          <pc:sldLayoutMkLst>
            <pc:docMk/>
            <pc:sldMasterMk cId="3218856754" sldId="2147483660"/>
            <pc:sldLayoutMk cId="3258648437" sldId="2147483662"/>
          </pc:sldLayoutMkLst>
        </pc:sldLayoutChg>
        <pc:sldLayoutChg chg="modTransition">
          <pc:chgData name="Tessa Blankenship" userId="22ac38b10b82855a" providerId="LiveId" clId="{AA776212-729D-48F7-8EF7-DE3F328B09E4}" dt="2019-09-03T00:01:19.589" v="1860"/>
          <pc:sldLayoutMkLst>
            <pc:docMk/>
            <pc:sldMasterMk cId="3218856754" sldId="2147483660"/>
            <pc:sldLayoutMk cId="2765611617" sldId="2147483663"/>
          </pc:sldLayoutMkLst>
        </pc:sldLayoutChg>
        <pc:sldLayoutChg chg="modTransition">
          <pc:chgData name="Tessa Blankenship" userId="22ac38b10b82855a" providerId="LiveId" clId="{AA776212-729D-48F7-8EF7-DE3F328B09E4}" dt="2019-09-03T00:01:19.589" v="1860"/>
          <pc:sldLayoutMkLst>
            <pc:docMk/>
            <pc:sldMasterMk cId="3218856754" sldId="2147483660"/>
            <pc:sldLayoutMk cId="2742021681" sldId="2147483664"/>
          </pc:sldLayoutMkLst>
        </pc:sldLayoutChg>
        <pc:sldLayoutChg chg="modTransition">
          <pc:chgData name="Tessa Blankenship" userId="22ac38b10b82855a" providerId="LiveId" clId="{AA776212-729D-48F7-8EF7-DE3F328B09E4}" dt="2019-09-03T00:01:19.589" v="1860"/>
          <pc:sldLayoutMkLst>
            <pc:docMk/>
            <pc:sldMasterMk cId="3218856754" sldId="2147483660"/>
            <pc:sldLayoutMk cId="296740086" sldId="2147483665"/>
          </pc:sldLayoutMkLst>
        </pc:sldLayoutChg>
        <pc:sldLayoutChg chg="modTransition">
          <pc:chgData name="Tessa Blankenship" userId="22ac38b10b82855a" providerId="LiveId" clId="{AA776212-729D-48F7-8EF7-DE3F328B09E4}" dt="2019-09-03T00:01:19.589" v="1860"/>
          <pc:sldLayoutMkLst>
            <pc:docMk/>
            <pc:sldMasterMk cId="3218856754" sldId="2147483660"/>
            <pc:sldLayoutMk cId="1070187091" sldId="2147483666"/>
          </pc:sldLayoutMkLst>
        </pc:sldLayoutChg>
        <pc:sldLayoutChg chg="modTransition">
          <pc:chgData name="Tessa Blankenship" userId="22ac38b10b82855a" providerId="LiveId" clId="{AA776212-729D-48F7-8EF7-DE3F328B09E4}" dt="2019-09-03T00:01:19.589" v="1860"/>
          <pc:sldLayoutMkLst>
            <pc:docMk/>
            <pc:sldMasterMk cId="3218856754" sldId="2147483660"/>
            <pc:sldLayoutMk cId="2986799367" sldId="2147483667"/>
          </pc:sldLayoutMkLst>
        </pc:sldLayoutChg>
        <pc:sldLayoutChg chg="modTransition">
          <pc:chgData name="Tessa Blankenship" userId="22ac38b10b82855a" providerId="LiveId" clId="{AA776212-729D-48F7-8EF7-DE3F328B09E4}" dt="2019-09-03T00:01:19.589" v="1860"/>
          <pc:sldLayoutMkLst>
            <pc:docMk/>
            <pc:sldMasterMk cId="3218856754" sldId="2147483660"/>
            <pc:sldLayoutMk cId="3153429890" sldId="2147483668"/>
          </pc:sldLayoutMkLst>
        </pc:sldLayoutChg>
        <pc:sldLayoutChg chg="modTransition">
          <pc:chgData name="Tessa Blankenship" userId="22ac38b10b82855a" providerId="LiveId" clId="{AA776212-729D-48F7-8EF7-DE3F328B09E4}" dt="2019-09-03T00:01:19.589" v="1860"/>
          <pc:sldLayoutMkLst>
            <pc:docMk/>
            <pc:sldMasterMk cId="3218856754" sldId="2147483660"/>
            <pc:sldLayoutMk cId="4081693476" sldId="2147483669"/>
          </pc:sldLayoutMkLst>
        </pc:sldLayoutChg>
        <pc:sldLayoutChg chg="modTransition">
          <pc:chgData name="Tessa Blankenship" userId="22ac38b10b82855a" providerId="LiveId" clId="{AA776212-729D-48F7-8EF7-DE3F328B09E4}" dt="2019-09-03T00:01:19.589" v="1860"/>
          <pc:sldLayoutMkLst>
            <pc:docMk/>
            <pc:sldMasterMk cId="3218856754" sldId="2147483660"/>
            <pc:sldLayoutMk cId="940710398" sldId="2147483676"/>
          </pc:sldLayoutMkLst>
        </pc:sldLayoutChg>
        <pc:sldLayoutChg chg="modTransition">
          <pc:chgData name="Tessa Blankenship" userId="22ac38b10b82855a" providerId="LiveId" clId="{AA776212-729D-48F7-8EF7-DE3F328B09E4}" dt="2019-09-03T00:01:19.589" v="1860"/>
          <pc:sldLayoutMkLst>
            <pc:docMk/>
            <pc:sldMasterMk cId="3218856754" sldId="2147483660"/>
            <pc:sldLayoutMk cId="1639099768" sldId="2147483677"/>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Values</c:v>
                </c:pt>
              </c:strCache>
            </c:strRef>
          </c:tx>
          <c:spPr>
            <a:solidFill>
              <a:schemeClr val="accent1"/>
            </a:solidFill>
            <a:ln>
              <a:noFill/>
            </a:ln>
            <a:effectLst/>
          </c:spPr>
          <c:invertIfNegative val="0"/>
          <c:cat>
            <c:strRef>
              <c:f>Sheet1!$A$2:$A$4</c:f>
              <c:strCache>
                <c:ptCount val="3"/>
                <c:pt idx="0">
                  <c:v>SVM</c:v>
                </c:pt>
                <c:pt idx="1">
                  <c:v>kNN</c:v>
                </c:pt>
                <c:pt idx="2">
                  <c:v>Naïve Bayes</c:v>
                </c:pt>
              </c:strCache>
            </c:strRef>
          </c:cat>
          <c:val>
            <c:numRef>
              <c:f>Sheet1!$B$2:$B$4</c:f>
              <c:numCache>
                <c:formatCode>General</c:formatCode>
                <c:ptCount val="3"/>
                <c:pt idx="0">
                  <c:v>0.60940000000000005</c:v>
                </c:pt>
                <c:pt idx="1">
                  <c:v>0.58440000000000003</c:v>
                </c:pt>
                <c:pt idx="2">
                  <c:v>0.61240000000000006</c:v>
                </c:pt>
              </c:numCache>
            </c:numRef>
          </c:val>
          <c:extLst>
            <c:ext xmlns:c16="http://schemas.microsoft.com/office/drawing/2014/chart" uri="{C3380CC4-5D6E-409C-BE32-E72D297353CC}">
              <c16:uniqueId val="{00000000-644A-429E-9240-CC994F46DAB6}"/>
            </c:ext>
          </c:extLst>
        </c:ser>
        <c:dLbls>
          <c:showLegendKey val="0"/>
          <c:showVal val="0"/>
          <c:showCatName val="0"/>
          <c:showSerName val="0"/>
          <c:showPercent val="0"/>
          <c:showBubbleSize val="0"/>
        </c:dLbls>
        <c:gapWidth val="219"/>
        <c:axId val="454807280"/>
        <c:axId val="454807608"/>
      </c:barChart>
      <c:catAx>
        <c:axId val="4548072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4807608"/>
        <c:crosses val="autoZero"/>
        <c:auto val="1"/>
        <c:lblAlgn val="ctr"/>
        <c:lblOffset val="100"/>
        <c:noMultiLvlLbl val="0"/>
      </c:catAx>
      <c:valAx>
        <c:axId val="454807608"/>
        <c:scaling>
          <c:orientation val="minMax"/>
          <c:max val="0.65000000000000013"/>
          <c:min val="0.5"/>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480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4/21/2020</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dirty="0"/>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4/19/2020</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dirty="0"/>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4/19/2020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27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38957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345022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261351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423830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CC0096-1860-4642-9CD2-0079EA5E7CD1}" type="datetimeFigureOut">
              <a:rPr lang="en-US" smtClean="0"/>
              <a:pPr/>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34377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CC0096-1860-4642-9CD2-0079EA5E7CD1}" type="datetimeFigureOut">
              <a:rPr lang="en-US" smtClean="0"/>
              <a:pPr/>
              <a:t>4/19/2020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333788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7CC0096-1860-4642-9CD2-0079EA5E7CD1}" type="datetimeFigureOut">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94071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7CC0096-1860-4642-9CD2-0079EA5E7CD1}" type="datetimeFigureOut">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3909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5864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561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74202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9674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0701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98679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342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169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7CC0096-1860-4642-9CD2-0079EA5E7CD1}" type="datetimeFigureOut">
              <a:rPr lang="en-US" smtClean="0"/>
              <a:pPr/>
              <a:t>4/19/2020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218856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hcpl.net/category/tags/medicare"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ja.wikipedia.org/wiki/%E3%83%95%E3%82%A1%E3%82%A4%E3%83%AB:Okayama_Red_Cross_Hospital.jpg"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5" name="Picture 4" descr="A bird that is hanging on a wall&#10;&#10;Description automatically generated">
            <a:extLst>
              <a:ext uri="{FF2B5EF4-FFF2-40B4-BE49-F238E27FC236}">
                <a16:creationId xmlns:a16="http://schemas.microsoft.com/office/drawing/2014/main" id="{2BF2FE32-93C2-461F-B2FF-2BC891604181}"/>
              </a:ext>
            </a:extLst>
          </p:cNvPr>
          <p:cNvPicPr>
            <a:picLocks noChangeAspect="1"/>
          </p:cNvPicPr>
          <p:nvPr/>
        </p:nvPicPr>
        <p:blipFill rotWithShape="1">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4748" r="-1" b="5171"/>
          <a:stretch/>
        </p:blipFill>
        <p:spPr>
          <a:xfrm>
            <a:off x="474133" y="474133"/>
            <a:ext cx="11243734" cy="5909733"/>
          </a:xfrm>
          <a:prstGeom prst="rect">
            <a:avLst/>
          </a:prstGeom>
        </p:spPr>
      </p:pic>
      <p:sp>
        <p:nvSpPr>
          <p:cNvPr id="2" name="Title 1"/>
          <p:cNvSpPr>
            <a:spLocks noGrp="1"/>
          </p:cNvSpPr>
          <p:nvPr>
            <p:ph type="ctrTitle"/>
          </p:nvPr>
        </p:nvSpPr>
        <p:spPr>
          <a:xfrm>
            <a:off x="1154954" y="2099733"/>
            <a:ext cx="8827245" cy="2677648"/>
          </a:xfrm>
        </p:spPr>
        <p:txBody>
          <a:bodyPr>
            <a:normAutofit/>
          </a:bodyPr>
          <a:lstStyle/>
          <a:p>
            <a:r>
              <a:rPr lang="en-US" dirty="0">
                <a:solidFill>
                  <a:srgbClr val="FFFFFF"/>
                </a:solidFill>
              </a:rPr>
              <a:t>Hospital Readmission</a:t>
            </a:r>
          </a:p>
        </p:txBody>
      </p:sp>
      <p:sp>
        <p:nvSpPr>
          <p:cNvPr id="3" name="Subtitle 2"/>
          <p:cNvSpPr>
            <a:spLocks noGrp="1"/>
          </p:cNvSpPr>
          <p:nvPr>
            <p:ph type="subTitle" idx="1"/>
          </p:nvPr>
        </p:nvSpPr>
        <p:spPr>
          <a:xfrm>
            <a:off x="1154954" y="4777380"/>
            <a:ext cx="8827245" cy="861420"/>
          </a:xfrm>
        </p:spPr>
        <p:txBody>
          <a:bodyPr>
            <a:normAutofit fontScale="77500" lnSpcReduction="20000"/>
          </a:bodyPr>
          <a:lstStyle/>
          <a:p>
            <a:r>
              <a:rPr lang="en-US" dirty="0">
                <a:solidFill>
                  <a:srgbClr val="FFFFFF"/>
                </a:solidFill>
              </a:rPr>
              <a:t>Tessa Blankenship</a:t>
            </a:r>
          </a:p>
          <a:p>
            <a:r>
              <a:rPr lang="en-US" dirty="0">
                <a:solidFill>
                  <a:srgbClr val="FFFFFF"/>
                </a:solidFill>
              </a:rPr>
              <a:t>IST 707</a:t>
            </a:r>
          </a:p>
          <a:p>
            <a:r>
              <a:rPr lang="en-US" dirty="0">
                <a:solidFill>
                  <a:srgbClr val="FFFFFF"/>
                </a:solidFill>
              </a:rPr>
              <a:t>Professor </a:t>
            </a:r>
            <a:r>
              <a:rPr lang="en-US">
                <a:solidFill>
                  <a:srgbClr val="FFFFFF"/>
                </a:solidFill>
              </a:rPr>
              <a:t>Tin Hoang</a:t>
            </a:r>
            <a:endParaRPr lang="en-US" dirty="0">
              <a:solidFill>
                <a:srgbClr val="FFFFFF"/>
              </a:solidFill>
            </a:endParaRPr>
          </a:p>
        </p:txBody>
      </p:sp>
      <p:sp>
        <p:nvSpPr>
          <p:cNvPr id="22" name="Rectangle 14">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AFF42092-B77D-4995-B669-2CC3E6E17C0B}"/>
              </a:ext>
            </a:extLst>
          </p:cNvPr>
          <p:cNvSpPr txBox="1"/>
          <p:nvPr/>
        </p:nvSpPr>
        <p:spPr>
          <a:xfrm>
            <a:off x="8867408" y="6183811"/>
            <a:ext cx="2850459"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3" tooltip="http://www.hcpl.net/category/tags/medicare">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dirty="0">
              <a:solidFill>
                <a:srgbClr val="FFFFFF"/>
              </a:solidFill>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Shape 12">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a:normAutofit/>
          </a:bodyPr>
          <a:lstStyle/>
          <a:p>
            <a:pPr>
              <a:lnSpc>
                <a:spcPct val="90000"/>
              </a:lnSpc>
            </a:pPr>
            <a:r>
              <a:rPr lang="en-US" sz="3300" dirty="0">
                <a:solidFill>
                  <a:schemeClr val="tx1"/>
                </a:solidFill>
              </a:rPr>
              <a:t>Analysis Introduction</a:t>
            </a:r>
          </a:p>
        </p:txBody>
      </p:sp>
      <p:pic>
        <p:nvPicPr>
          <p:cNvPr id="5" name="Picture 4" descr="A city street&#10;&#10;Description automatically generated">
            <a:extLst>
              <a:ext uri="{FF2B5EF4-FFF2-40B4-BE49-F238E27FC236}">
                <a16:creationId xmlns:a16="http://schemas.microsoft.com/office/drawing/2014/main" id="{B86B0906-5460-48F2-820B-FF249DCDB8A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8703" b="2"/>
          <a:stretch/>
        </p:blipFill>
        <p:spPr>
          <a:xfrm>
            <a:off x="5194607" y="803751"/>
            <a:ext cx="6391533" cy="5250498"/>
          </a:xfrm>
          <a:prstGeom prst="rect">
            <a:avLst/>
          </a:prstGeom>
        </p:spPr>
      </p:pic>
      <p:sp>
        <p:nvSpPr>
          <p:cNvPr id="17" name="Rectangle 16">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1154955" y="2120900"/>
            <a:ext cx="3133726" cy="3898900"/>
          </a:xfrm>
        </p:spPr>
        <p:txBody>
          <a:bodyPr>
            <a:normAutofit/>
          </a:bodyPr>
          <a:lstStyle/>
          <a:p>
            <a:pPr marL="0" indent="0">
              <a:lnSpc>
                <a:spcPct val="90000"/>
              </a:lnSpc>
              <a:buNone/>
            </a:pPr>
            <a:r>
              <a:rPr lang="en-US" sz="1400" dirty="0">
                <a:solidFill>
                  <a:schemeClr val="tx1"/>
                </a:solidFill>
              </a:rPr>
              <a:t>In order to assure that patient’s receive quality healthcare, Medicare penalizes hospitals by lowering the amount of compensation that they receive when a patient is readmitted after a hospital stay. The object of this analysis is to find predictors that will allow the hospital to recognize when a patient has the potential of being readmitted, so that programs can be put in place to ensure that the patient receives the quality medical care that they need and prevent readmission. The goal would be to prevent the loss of revenue for the hospital by taking care of the patient at first admission.</a:t>
            </a:r>
          </a:p>
        </p:txBody>
      </p:sp>
      <p:sp>
        <p:nvSpPr>
          <p:cNvPr id="23"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6" name="TextBox 5">
            <a:extLst>
              <a:ext uri="{FF2B5EF4-FFF2-40B4-BE49-F238E27FC236}">
                <a16:creationId xmlns:a16="http://schemas.microsoft.com/office/drawing/2014/main" id="{5BFDD8B5-E2E0-4382-9C16-591241029BBC}"/>
              </a:ext>
            </a:extLst>
          </p:cNvPr>
          <p:cNvSpPr txBox="1"/>
          <p:nvPr/>
        </p:nvSpPr>
        <p:spPr>
          <a:xfrm>
            <a:off x="8905598" y="5854194"/>
            <a:ext cx="2680542"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3" tooltip="http://ja.wikipedia.org/wiki/%E3%83%95%E3%82%A1%E3%82%A4%E3%83%AB:Okayama_Red_Cross_Hospital.jpg">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dirty="0">
              <a:solidFill>
                <a:srgbClr val="FFFFFF"/>
              </a:solidFill>
            </a:endParaRPr>
          </a:p>
        </p:txBody>
      </p:sp>
    </p:spTree>
    <p:extLst>
      <p:ext uri="{BB962C8B-B14F-4D97-AF65-F5344CB8AC3E}">
        <p14:creationId xmlns:p14="http://schemas.microsoft.com/office/powerpoint/2010/main" val="17729694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BE5A-31EB-48F5-9D2F-26D3D29063A6}"/>
              </a:ext>
            </a:extLst>
          </p:cNvPr>
          <p:cNvSpPr>
            <a:spLocks noGrp="1"/>
          </p:cNvSpPr>
          <p:nvPr>
            <p:ph type="title"/>
          </p:nvPr>
        </p:nvSpPr>
        <p:spPr/>
        <p:txBody>
          <a:bodyPr/>
          <a:lstStyle/>
          <a:p>
            <a:r>
              <a:rPr lang="en-US" dirty="0"/>
              <a:t>Dataset Description </a:t>
            </a:r>
          </a:p>
        </p:txBody>
      </p:sp>
      <p:sp>
        <p:nvSpPr>
          <p:cNvPr id="3" name="Content Placeholder 2">
            <a:extLst>
              <a:ext uri="{FF2B5EF4-FFF2-40B4-BE49-F238E27FC236}">
                <a16:creationId xmlns:a16="http://schemas.microsoft.com/office/drawing/2014/main" id="{DEF22A8E-7CDA-4757-BF72-11C3B3F6E2D2}"/>
              </a:ext>
            </a:extLst>
          </p:cNvPr>
          <p:cNvSpPr>
            <a:spLocks noGrp="1"/>
          </p:cNvSpPr>
          <p:nvPr>
            <p:ph sz="half" idx="1"/>
          </p:nvPr>
        </p:nvSpPr>
        <p:spPr>
          <a:xfrm>
            <a:off x="0" y="2819400"/>
            <a:ext cx="6027737" cy="3962400"/>
          </a:xfrm>
        </p:spPr>
        <p:txBody>
          <a:bodyPr>
            <a:normAutofit fontScale="62500" lnSpcReduction="20000"/>
          </a:bodyPr>
          <a:lstStyle/>
          <a:p>
            <a:pPr lvl="4"/>
            <a:r>
              <a:rPr lang="en-US" dirty="0"/>
              <a:t>Time in Hospital – number of days in the hospital - numerical</a:t>
            </a:r>
          </a:p>
          <a:p>
            <a:pPr lvl="1"/>
            <a:r>
              <a:rPr lang="en-US" dirty="0"/>
              <a:t>Number of Labs – number of labs preformed during stay - numerical</a:t>
            </a:r>
          </a:p>
          <a:p>
            <a:pPr lvl="1"/>
            <a:r>
              <a:rPr lang="en-US" dirty="0"/>
              <a:t>Number of Procedures – number of procedures preformed during stay - numerical</a:t>
            </a:r>
          </a:p>
          <a:p>
            <a:pPr lvl="1"/>
            <a:r>
              <a:rPr lang="en-US" dirty="0"/>
              <a:t>Number of Medications – number of medication that the patient is taking - numerical</a:t>
            </a:r>
          </a:p>
          <a:p>
            <a:pPr lvl="1"/>
            <a:r>
              <a:rPr lang="en-US" dirty="0"/>
              <a:t>Number of Outpatient – number of outpatient procedures preformed on patient - numerical</a:t>
            </a:r>
          </a:p>
          <a:p>
            <a:pPr lvl="1"/>
            <a:r>
              <a:rPr lang="en-US" dirty="0"/>
              <a:t>Number of Emergency – number of emergency room visits for the patient - numerical</a:t>
            </a:r>
          </a:p>
          <a:p>
            <a:pPr lvl="1"/>
            <a:r>
              <a:rPr lang="en-US" dirty="0"/>
              <a:t>Number of Inpatient – number of inpatient procedures preformed on patient - numerical</a:t>
            </a:r>
          </a:p>
          <a:p>
            <a:pPr lvl="1"/>
            <a:r>
              <a:rPr lang="en-US" dirty="0"/>
              <a:t>Number of Diagnoses – number of  that the patient has - numerical</a:t>
            </a:r>
          </a:p>
          <a:p>
            <a:pPr lvl="1"/>
            <a:r>
              <a:rPr lang="en-US" dirty="0"/>
              <a:t>Race (Caucasian, African American) - logical</a:t>
            </a:r>
          </a:p>
          <a:p>
            <a:pPr lvl="1"/>
            <a:r>
              <a:rPr lang="en-US" dirty="0"/>
              <a:t>Gender (Male, Female) - logical</a:t>
            </a:r>
          </a:p>
        </p:txBody>
      </p:sp>
      <p:sp>
        <p:nvSpPr>
          <p:cNvPr id="4" name="Content Placeholder 3">
            <a:extLst>
              <a:ext uri="{FF2B5EF4-FFF2-40B4-BE49-F238E27FC236}">
                <a16:creationId xmlns:a16="http://schemas.microsoft.com/office/drawing/2014/main" id="{A53D1F33-F006-4AEC-B05D-7F560F386A50}"/>
              </a:ext>
            </a:extLst>
          </p:cNvPr>
          <p:cNvSpPr>
            <a:spLocks noGrp="1"/>
          </p:cNvSpPr>
          <p:nvPr>
            <p:ph sz="half" idx="2"/>
          </p:nvPr>
        </p:nvSpPr>
        <p:spPr>
          <a:xfrm>
            <a:off x="6096000" y="2819400"/>
            <a:ext cx="5829300" cy="3886200"/>
          </a:xfrm>
        </p:spPr>
        <p:txBody>
          <a:bodyPr>
            <a:normAutofit fontScale="62500" lnSpcReduction="20000"/>
          </a:bodyPr>
          <a:lstStyle/>
          <a:p>
            <a:pPr lvl="1"/>
            <a:r>
              <a:rPr lang="en-US" dirty="0"/>
              <a:t>Age (40-50, 50-60, 60-70, 70-80, 80-90) - logical</a:t>
            </a:r>
          </a:p>
          <a:p>
            <a:pPr lvl="1"/>
            <a:r>
              <a:rPr lang="en-US" dirty="0"/>
              <a:t>Payer Code – the health plan that will be paying for the stay (?, MC, HM, SP, BC) – logical</a:t>
            </a:r>
          </a:p>
          <a:p>
            <a:pPr lvl="1"/>
            <a:r>
              <a:rPr lang="en-US" dirty="0"/>
              <a:t>Medical Specialty – the specialty of the doctor that saw the patient during the stay (?, Internal Medicine, Emergency/Trauma, Family/General Practice, Cardiology) – logical</a:t>
            </a:r>
          </a:p>
          <a:p>
            <a:pPr lvl="1"/>
            <a:r>
              <a:rPr lang="en-US" dirty="0"/>
              <a:t>Diagnosis – the diagnosis for the patient (diag1-3, for specific illnesses) - logical</a:t>
            </a:r>
          </a:p>
          <a:p>
            <a:pPr lvl="1"/>
            <a:r>
              <a:rPr lang="en-US" dirty="0"/>
              <a:t>Tests – test result for patient (max_glu_serum_None, A1Cresult_None) – logical</a:t>
            </a:r>
          </a:p>
          <a:p>
            <a:pPr lvl="1"/>
            <a:r>
              <a:rPr lang="en-US" dirty="0"/>
              <a:t>Medications – medications that the patient was on during the stay (metformin, repaglinide, nateglinide, chlorpropamide, glimepiride, acetohexamide, glipizide, glyburide, tolbutamide, pioglitazone, rosiglitazone, acarbose, miglitol, troglitazone, tolazamide, examide, citoglipton, insulin, glyburide-metformin, glipizide-metformin, glimepiride-pioglitazone, metformin-rosiglitazone, and metformin-pioglitazone) – logical</a:t>
            </a:r>
          </a:p>
          <a:p>
            <a:pPr lvl="1"/>
            <a:r>
              <a:rPr lang="en-US" dirty="0"/>
              <a:t>Change – was there a change in the patient’s diagnosis - logical</a:t>
            </a:r>
          </a:p>
          <a:p>
            <a:pPr lvl="1"/>
            <a:r>
              <a:rPr lang="en-US" dirty="0"/>
              <a:t>Diabetes Medication – does the patient take diabetes medication - logical</a:t>
            </a:r>
          </a:p>
          <a:p>
            <a:pPr lvl="1"/>
            <a:r>
              <a:rPr lang="en-US" dirty="0"/>
              <a:t>Readmitted – indicator shows if the patient was readmitted to the hospital after their initial stay - logical</a:t>
            </a:r>
          </a:p>
        </p:txBody>
      </p:sp>
      <p:sp>
        <p:nvSpPr>
          <p:cNvPr id="5" name="Rectangle 4">
            <a:extLst>
              <a:ext uri="{FF2B5EF4-FFF2-40B4-BE49-F238E27FC236}">
                <a16:creationId xmlns:a16="http://schemas.microsoft.com/office/drawing/2014/main" id="{2103F030-4B39-4690-A9E2-16167B6A990B}"/>
              </a:ext>
            </a:extLst>
          </p:cNvPr>
          <p:cNvSpPr/>
          <p:nvPr/>
        </p:nvSpPr>
        <p:spPr>
          <a:xfrm>
            <a:off x="5829300" y="6400800"/>
            <a:ext cx="6096000" cy="246221"/>
          </a:xfrm>
          <a:prstGeom prst="rect">
            <a:avLst/>
          </a:prstGeom>
        </p:spPr>
        <p:txBody>
          <a:bodyPr>
            <a:spAutoFit/>
          </a:bodyPr>
          <a:lstStyle/>
          <a:p>
            <a:r>
              <a:rPr lang="en-US" sz="1000" dirty="0"/>
              <a:t>Data used was found on Kaggle (https://www.kaggle.com/dansbecker/hospital-readmissions)</a:t>
            </a:r>
          </a:p>
        </p:txBody>
      </p:sp>
      <p:sp>
        <p:nvSpPr>
          <p:cNvPr id="8" name="Rectangle 7">
            <a:extLst>
              <a:ext uri="{FF2B5EF4-FFF2-40B4-BE49-F238E27FC236}">
                <a16:creationId xmlns:a16="http://schemas.microsoft.com/office/drawing/2014/main" id="{FAB823F9-BF42-4AB2-AB31-9F75B9D062A3}"/>
              </a:ext>
            </a:extLst>
          </p:cNvPr>
          <p:cNvSpPr/>
          <p:nvPr/>
        </p:nvSpPr>
        <p:spPr>
          <a:xfrm>
            <a:off x="533400" y="2362200"/>
            <a:ext cx="11125201" cy="646331"/>
          </a:xfrm>
          <a:prstGeom prst="rect">
            <a:avLst/>
          </a:prstGeom>
        </p:spPr>
        <p:txBody>
          <a:bodyPr wrap="square">
            <a:spAutoFit/>
          </a:bodyPr>
          <a:lstStyle/>
          <a:p>
            <a:pPr algn="ctr"/>
            <a:r>
              <a:rPr lang="en-US" b="1" dirty="0"/>
              <a:t>Data Fields – Medicare Patients - Total Observations 25,000 with 65 variables</a:t>
            </a:r>
          </a:p>
          <a:p>
            <a:pPr algn="ctr"/>
            <a:endParaRPr lang="en-US" b="1" dirty="0"/>
          </a:p>
        </p:txBody>
      </p:sp>
    </p:spTree>
    <p:extLst>
      <p:ext uri="{BB962C8B-B14F-4D97-AF65-F5344CB8AC3E}">
        <p14:creationId xmlns:p14="http://schemas.microsoft.com/office/powerpoint/2010/main" val="170799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7512-6756-4428-84F7-013F3A7B06D2}"/>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81AEAE28-3B88-47D6-8961-493EC286FE5D}"/>
              </a:ext>
            </a:extLst>
          </p:cNvPr>
          <p:cNvSpPr>
            <a:spLocks noGrp="1"/>
          </p:cNvSpPr>
          <p:nvPr>
            <p:ph sz="half" idx="1"/>
          </p:nvPr>
        </p:nvSpPr>
        <p:spPr/>
        <p:txBody>
          <a:bodyPr>
            <a:normAutofit/>
          </a:bodyPr>
          <a:lstStyle/>
          <a:p>
            <a:r>
              <a:rPr lang="en-US" dirty="0"/>
              <a:t>The dataset had dummy variables in place and there were not any nulls</a:t>
            </a:r>
          </a:p>
          <a:p>
            <a:r>
              <a:rPr lang="en-US" dirty="0"/>
              <a:t>The numeric data was normalized using this formula x-MIN(x) / MAX(x)–MIN(x)</a:t>
            </a:r>
          </a:p>
          <a:p>
            <a:r>
              <a:rPr lang="en-US" dirty="0"/>
              <a:t>Created a logical version of the readmitted (target variable) field as well as a factor type</a:t>
            </a:r>
          </a:p>
        </p:txBody>
      </p:sp>
      <p:sp>
        <p:nvSpPr>
          <p:cNvPr id="4" name="Content Placeholder 3">
            <a:extLst>
              <a:ext uri="{FF2B5EF4-FFF2-40B4-BE49-F238E27FC236}">
                <a16:creationId xmlns:a16="http://schemas.microsoft.com/office/drawing/2014/main" id="{115676C4-0FAD-492C-BF77-4255054F6E47}"/>
              </a:ext>
            </a:extLst>
          </p:cNvPr>
          <p:cNvSpPr>
            <a:spLocks noGrp="1"/>
          </p:cNvSpPr>
          <p:nvPr>
            <p:ph sz="half" idx="2"/>
          </p:nvPr>
        </p:nvSpPr>
        <p:spPr/>
        <p:txBody>
          <a:bodyPr>
            <a:normAutofit/>
          </a:bodyPr>
          <a:lstStyle/>
          <a:p>
            <a:r>
              <a:rPr lang="en-US" dirty="0"/>
              <a:t>Training (80%) and Test  (20%) sets were created and pulled based on the groups of readmitted  indicator</a:t>
            </a:r>
          </a:p>
          <a:p>
            <a:r>
              <a:rPr lang="en-US" dirty="0"/>
              <a:t>Clustering was used for categorization of the numerical data</a:t>
            </a:r>
          </a:p>
          <a:p>
            <a:r>
              <a:rPr lang="en-US" dirty="0"/>
              <a:t>Training and Testing data was also used with just the normalized values</a:t>
            </a:r>
          </a:p>
        </p:txBody>
      </p:sp>
    </p:spTree>
    <p:extLst>
      <p:ext uri="{BB962C8B-B14F-4D97-AF65-F5344CB8AC3E}">
        <p14:creationId xmlns:p14="http://schemas.microsoft.com/office/powerpoint/2010/main" val="383661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a:t>
            </a:r>
          </a:p>
        </p:txBody>
      </p:sp>
      <p:pic>
        <p:nvPicPr>
          <p:cNvPr id="9" name="Content Placeholder 8">
            <a:extLst>
              <a:ext uri="{FF2B5EF4-FFF2-40B4-BE49-F238E27FC236}">
                <a16:creationId xmlns:a16="http://schemas.microsoft.com/office/drawing/2014/main" id="{FAAF592C-2717-4759-990E-66280626BE67}"/>
              </a:ext>
            </a:extLst>
          </p:cNvPr>
          <p:cNvPicPr>
            <a:picLocks noGrp="1" noChangeAspect="1"/>
          </p:cNvPicPr>
          <p:nvPr>
            <p:ph sz="half" idx="1"/>
          </p:nvPr>
        </p:nvPicPr>
        <p:blipFill>
          <a:blip r:embed="rId2"/>
          <a:stretch>
            <a:fillRect/>
          </a:stretch>
        </p:blipFill>
        <p:spPr>
          <a:xfrm>
            <a:off x="990600" y="2286000"/>
            <a:ext cx="4824413" cy="2860988"/>
          </a:xfrm>
          <a:prstGeom prst="rect">
            <a:avLst/>
          </a:prstGeom>
        </p:spPr>
      </p:pic>
      <p:sp>
        <p:nvSpPr>
          <p:cNvPr id="8" name="Content Placeholder 7">
            <a:extLst>
              <a:ext uri="{FF2B5EF4-FFF2-40B4-BE49-F238E27FC236}">
                <a16:creationId xmlns:a16="http://schemas.microsoft.com/office/drawing/2014/main" id="{293BAABA-9AD0-4495-89B8-D0A4B43E37DD}"/>
              </a:ext>
            </a:extLst>
          </p:cNvPr>
          <p:cNvSpPr>
            <a:spLocks noGrp="1"/>
          </p:cNvSpPr>
          <p:nvPr>
            <p:ph sz="half" idx="2"/>
          </p:nvPr>
        </p:nvSpPr>
        <p:spPr>
          <a:xfrm>
            <a:off x="6208712" y="2603500"/>
            <a:ext cx="4825159" cy="1358900"/>
          </a:xfrm>
        </p:spPr>
        <p:txBody>
          <a:bodyPr/>
          <a:lstStyle/>
          <a:p>
            <a:r>
              <a:rPr lang="en-US" dirty="0"/>
              <a:t>Looking at the numerical data, there is only a slight correlation between the time in the hospital and the number of medications</a:t>
            </a:r>
          </a:p>
        </p:txBody>
      </p:sp>
      <p:sp>
        <p:nvSpPr>
          <p:cNvPr id="10" name="Oval 9">
            <a:extLst>
              <a:ext uri="{FF2B5EF4-FFF2-40B4-BE49-F238E27FC236}">
                <a16:creationId xmlns:a16="http://schemas.microsoft.com/office/drawing/2014/main" id="{0FD3C4F8-C68B-46DA-BD71-1AA5A14DAF8D}"/>
              </a:ext>
            </a:extLst>
          </p:cNvPr>
          <p:cNvSpPr/>
          <p:nvPr/>
        </p:nvSpPr>
        <p:spPr>
          <a:xfrm>
            <a:off x="2667000" y="2514600"/>
            <a:ext cx="457200" cy="228600"/>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F5A6198E-CCAA-41C5-B81D-1182E01716FF}"/>
              </a:ext>
            </a:extLst>
          </p:cNvPr>
          <p:cNvPicPr>
            <a:picLocks noChangeAspect="1"/>
          </p:cNvPicPr>
          <p:nvPr/>
        </p:nvPicPr>
        <p:blipFill>
          <a:blip r:embed="rId3"/>
          <a:stretch>
            <a:fillRect/>
          </a:stretch>
        </p:blipFill>
        <p:spPr>
          <a:xfrm>
            <a:off x="6705600" y="4100350"/>
            <a:ext cx="4038950" cy="2476715"/>
          </a:xfrm>
          <a:prstGeom prst="rect">
            <a:avLst/>
          </a:prstGeom>
        </p:spPr>
      </p:pic>
      <p:sp>
        <p:nvSpPr>
          <p:cNvPr id="12" name="Content Placeholder 7">
            <a:extLst>
              <a:ext uri="{FF2B5EF4-FFF2-40B4-BE49-F238E27FC236}">
                <a16:creationId xmlns:a16="http://schemas.microsoft.com/office/drawing/2014/main" id="{745CDBA5-758A-4853-B47C-26CEB7908071}"/>
              </a:ext>
            </a:extLst>
          </p:cNvPr>
          <p:cNvSpPr txBox="1">
            <a:spLocks/>
          </p:cNvSpPr>
          <p:nvPr/>
        </p:nvSpPr>
        <p:spPr>
          <a:xfrm>
            <a:off x="1126379" y="5257800"/>
            <a:ext cx="4825159" cy="13589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Comparing the readmissions with Time in Hospital, Number of Labs, Number of Procedures, and Number of Medications, the trends for readmits vs non-readmits look similar</a:t>
            </a: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 Unsupervised</a:t>
            </a:r>
          </a:p>
        </p:txBody>
      </p:sp>
      <p:sp>
        <p:nvSpPr>
          <p:cNvPr id="3" name="Content Placeholder 2"/>
          <p:cNvSpPr>
            <a:spLocks noGrp="1"/>
          </p:cNvSpPr>
          <p:nvPr>
            <p:ph sz="half" idx="1"/>
          </p:nvPr>
        </p:nvSpPr>
        <p:spPr>
          <a:xfrm>
            <a:off x="1154954" y="2603500"/>
            <a:ext cx="4825158" cy="1206499"/>
          </a:xfrm>
        </p:spPr>
        <p:txBody>
          <a:bodyPr>
            <a:normAutofit fontScale="92500" lnSpcReduction="20000"/>
          </a:bodyPr>
          <a:lstStyle/>
          <a:p>
            <a:r>
              <a:rPr lang="en-US" dirty="0"/>
              <a:t>Random Forest Decision Tree</a:t>
            </a:r>
          </a:p>
          <a:p>
            <a:pPr lvl="1"/>
            <a:r>
              <a:rPr lang="en-US" dirty="0"/>
              <a:t>The highest weighted variables (all numeric variables were normalized)</a:t>
            </a:r>
          </a:p>
          <a:p>
            <a:pPr lvl="1"/>
            <a:r>
              <a:rPr lang="en-US" dirty="0"/>
              <a:t>0.62 -0.63 Accuracy Rates</a:t>
            </a:r>
          </a:p>
        </p:txBody>
      </p:sp>
      <p:sp>
        <p:nvSpPr>
          <p:cNvPr id="4" name="Content Placeholder 3">
            <a:extLst>
              <a:ext uri="{FF2B5EF4-FFF2-40B4-BE49-F238E27FC236}">
                <a16:creationId xmlns:a16="http://schemas.microsoft.com/office/drawing/2014/main" id="{BDDB69F2-86F0-43F4-9D58-DF61DF4E6774}"/>
              </a:ext>
            </a:extLst>
          </p:cNvPr>
          <p:cNvSpPr>
            <a:spLocks noGrp="1"/>
          </p:cNvSpPr>
          <p:nvPr>
            <p:ph sz="half" idx="2"/>
          </p:nvPr>
        </p:nvSpPr>
        <p:spPr>
          <a:xfrm>
            <a:off x="6208712" y="2603500"/>
            <a:ext cx="4825159" cy="4157262"/>
          </a:xfrm>
        </p:spPr>
        <p:txBody>
          <a:bodyPr>
            <a:normAutofit fontScale="92500" lnSpcReduction="20000"/>
          </a:bodyPr>
          <a:lstStyle/>
          <a:p>
            <a:r>
              <a:rPr lang="en-US" dirty="0"/>
              <a:t>Association Rules </a:t>
            </a:r>
          </a:p>
          <a:p>
            <a:pPr lvl="1"/>
            <a:r>
              <a:rPr lang="en-US" dirty="0"/>
              <a:t>The top rules that resulted in readmittance </a:t>
            </a:r>
          </a:p>
          <a:p>
            <a:pPr lvl="2"/>
            <a:r>
              <a:rPr lang="en-US" altLang="en-US" dirty="0">
                <a:solidFill>
                  <a:srgbClr val="000000"/>
                </a:solidFill>
                <a:latin typeface="Lucida Console" panose="020B0609040504020204" pitchFamily="49" charset="0"/>
              </a:rPr>
              <a:t>{num_procedures=[0,0.192), number_inpatient=[0.336,0.631), gender_Female, max_glu_serum_None}</a:t>
            </a:r>
            <a:endParaRPr lang="en-US" altLang="en-US" sz="3200" dirty="0">
              <a:solidFill>
                <a:schemeClr val="tx1"/>
              </a:solidFill>
              <a:latin typeface="Arial" panose="020B0604020202020204" pitchFamily="34" charset="0"/>
            </a:endParaRPr>
          </a:p>
          <a:p>
            <a:pPr lvl="2"/>
            <a:r>
              <a:rPr lang="en-US" altLang="en-US" dirty="0">
                <a:solidFill>
                  <a:srgbClr val="000000"/>
                </a:solidFill>
                <a:latin typeface="Lucida Console" panose="020B0609040504020204" pitchFamily="49" charset="0"/>
              </a:rPr>
              <a:t>{num_procedures=[0,0.192), number_inpatient=[0.336,0.631), gender_Female, glimepiride_No}</a:t>
            </a:r>
            <a:endParaRPr lang="en-US" altLang="en-US" sz="3200" dirty="0">
              <a:solidFill>
                <a:schemeClr val="tx1"/>
              </a:solidFill>
              <a:latin typeface="Arial" panose="020B0604020202020204" pitchFamily="34" charset="0"/>
            </a:endParaRPr>
          </a:p>
          <a:p>
            <a:pPr lvl="2"/>
            <a:r>
              <a:rPr lang="en-US" altLang="en-US" dirty="0">
                <a:solidFill>
                  <a:srgbClr val="000000"/>
                </a:solidFill>
                <a:latin typeface="Lucida Console" panose="020B0609040504020204" pitchFamily="49" charset="0"/>
              </a:rPr>
              <a:t>{number_inpatient=[0.336,0.631), race_Caucasian, gender_Female, max_glu_serum_None} </a:t>
            </a:r>
          </a:p>
          <a:p>
            <a:pPr lvl="2"/>
            <a:r>
              <a:rPr lang="en-US" altLang="en-US" dirty="0">
                <a:solidFill>
                  <a:srgbClr val="000000"/>
                </a:solidFill>
                <a:latin typeface="Lucida Console" panose="020B0609040504020204" pitchFamily="49" charset="0"/>
              </a:rPr>
              <a:t>{number_inpatient=[0.336,0.631), number_diagnoses=[0.483,0.643), gender_Female}</a:t>
            </a:r>
            <a:endParaRPr lang="en-US" altLang="en-US" dirty="0">
              <a:solidFill>
                <a:schemeClr val="tx1"/>
              </a:solidFill>
              <a:latin typeface="Lucida Console" panose="020B0609040504020204" pitchFamily="49" charset="0"/>
            </a:endParaRPr>
          </a:p>
          <a:p>
            <a:pPr lvl="2"/>
            <a:r>
              <a:rPr lang="en-US" altLang="en-US" dirty="0">
                <a:solidFill>
                  <a:srgbClr val="000000"/>
                </a:solidFill>
                <a:latin typeface="Lucida Console" panose="020B0609040504020204" pitchFamily="49" charset="0"/>
              </a:rPr>
              <a:t>{number_inpatient=[0.336,0.631), number_diagnoses=[0.483,0.643), gender_Female, repaglinide_No}</a:t>
            </a:r>
            <a:endParaRPr lang="en-US" altLang="en-US" dirty="0">
              <a:solidFill>
                <a:schemeClr val="tx1"/>
              </a:solidFill>
              <a:latin typeface="Lucida Console" panose="020B0609040504020204" pitchFamily="49" charset="0"/>
            </a:endParaRPr>
          </a:p>
          <a:p>
            <a:pPr lvl="2"/>
            <a:endParaRPr lang="en-US" altLang="en-US" sz="3200" dirty="0">
              <a:solidFill>
                <a:schemeClr val="tx1"/>
              </a:solidFill>
              <a:latin typeface="Arial" panose="020B0604020202020204" pitchFamily="34" charset="0"/>
            </a:endParaRPr>
          </a:p>
          <a:p>
            <a:pPr lvl="2"/>
            <a:endParaRPr lang="en-US" dirty="0"/>
          </a:p>
        </p:txBody>
      </p:sp>
      <p:pic>
        <p:nvPicPr>
          <p:cNvPr id="5" name="Picture 4">
            <a:extLst>
              <a:ext uri="{FF2B5EF4-FFF2-40B4-BE49-F238E27FC236}">
                <a16:creationId xmlns:a16="http://schemas.microsoft.com/office/drawing/2014/main" id="{7BDB4196-A87D-43B2-8757-1EB8E6C2842E}"/>
              </a:ext>
            </a:extLst>
          </p:cNvPr>
          <p:cNvPicPr>
            <a:picLocks noChangeAspect="1"/>
          </p:cNvPicPr>
          <p:nvPr/>
        </p:nvPicPr>
        <p:blipFill>
          <a:blip r:embed="rId2"/>
          <a:stretch>
            <a:fillRect/>
          </a:stretch>
        </p:blipFill>
        <p:spPr>
          <a:xfrm>
            <a:off x="304800" y="3845859"/>
            <a:ext cx="5437341" cy="2914903"/>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2CB1-0E3C-4E7B-8F10-768BBEFBC15C}"/>
              </a:ext>
            </a:extLst>
          </p:cNvPr>
          <p:cNvSpPr>
            <a:spLocks noGrp="1"/>
          </p:cNvSpPr>
          <p:nvPr>
            <p:ph type="title"/>
          </p:nvPr>
        </p:nvSpPr>
        <p:spPr/>
        <p:txBody>
          <a:bodyPr/>
          <a:lstStyle/>
          <a:p>
            <a:r>
              <a:rPr lang="en-US" dirty="0"/>
              <a:t>Algorithms – Unsupervised</a:t>
            </a:r>
          </a:p>
        </p:txBody>
      </p:sp>
      <p:sp>
        <p:nvSpPr>
          <p:cNvPr id="3" name="Content Placeholder 2">
            <a:extLst>
              <a:ext uri="{FF2B5EF4-FFF2-40B4-BE49-F238E27FC236}">
                <a16:creationId xmlns:a16="http://schemas.microsoft.com/office/drawing/2014/main" id="{2370B742-8227-49D6-9221-F88A5441CFAA}"/>
              </a:ext>
            </a:extLst>
          </p:cNvPr>
          <p:cNvSpPr>
            <a:spLocks noGrp="1"/>
          </p:cNvSpPr>
          <p:nvPr>
            <p:ph sz="half" idx="1"/>
          </p:nvPr>
        </p:nvSpPr>
        <p:spPr/>
        <p:txBody>
          <a:bodyPr/>
          <a:lstStyle/>
          <a:p>
            <a:r>
              <a:rPr lang="en-US" dirty="0"/>
              <a:t>Decision Tree</a:t>
            </a:r>
          </a:p>
          <a:p>
            <a:pPr lvl="1"/>
            <a:r>
              <a:rPr lang="en-US" dirty="0"/>
              <a:t>Main indicator was the number of times that the patient had inpatient procedures</a:t>
            </a:r>
          </a:p>
        </p:txBody>
      </p:sp>
      <p:pic>
        <p:nvPicPr>
          <p:cNvPr id="5" name="Picture 4">
            <a:extLst>
              <a:ext uri="{FF2B5EF4-FFF2-40B4-BE49-F238E27FC236}">
                <a16:creationId xmlns:a16="http://schemas.microsoft.com/office/drawing/2014/main" id="{9830B78E-E6B0-4F84-9D40-E452CAC9904F}"/>
              </a:ext>
            </a:extLst>
          </p:cNvPr>
          <p:cNvPicPr>
            <a:picLocks noChangeAspect="1"/>
          </p:cNvPicPr>
          <p:nvPr/>
        </p:nvPicPr>
        <p:blipFill>
          <a:blip r:embed="rId2"/>
          <a:stretch>
            <a:fillRect/>
          </a:stretch>
        </p:blipFill>
        <p:spPr>
          <a:xfrm>
            <a:off x="6211890" y="2577390"/>
            <a:ext cx="5363605" cy="3306941"/>
          </a:xfrm>
          <a:prstGeom prst="rect">
            <a:avLst/>
          </a:prstGeom>
        </p:spPr>
      </p:pic>
    </p:spTree>
    <p:extLst>
      <p:ext uri="{BB962C8B-B14F-4D97-AF65-F5344CB8AC3E}">
        <p14:creationId xmlns:p14="http://schemas.microsoft.com/office/powerpoint/2010/main" val="213320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138F-EAE5-475F-AD44-7A4A938CA273}"/>
              </a:ext>
            </a:extLst>
          </p:cNvPr>
          <p:cNvSpPr>
            <a:spLocks noGrp="1"/>
          </p:cNvSpPr>
          <p:nvPr>
            <p:ph type="title"/>
          </p:nvPr>
        </p:nvSpPr>
        <p:spPr/>
        <p:txBody>
          <a:bodyPr/>
          <a:lstStyle/>
          <a:p>
            <a:r>
              <a:rPr lang="en-US" dirty="0"/>
              <a:t>Algorithms - Supervised</a:t>
            </a:r>
          </a:p>
        </p:txBody>
      </p:sp>
      <p:sp>
        <p:nvSpPr>
          <p:cNvPr id="3" name="Content Placeholder 2">
            <a:extLst>
              <a:ext uri="{FF2B5EF4-FFF2-40B4-BE49-F238E27FC236}">
                <a16:creationId xmlns:a16="http://schemas.microsoft.com/office/drawing/2014/main" id="{660F8D0C-1DCA-46D4-AB70-85E3AB0B3BED}"/>
              </a:ext>
            </a:extLst>
          </p:cNvPr>
          <p:cNvSpPr>
            <a:spLocks noGrp="1"/>
          </p:cNvSpPr>
          <p:nvPr>
            <p:ph sz="half" idx="1"/>
          </p:nvPr>
        </p:nvSpPr>
        <p:spPr/>
        <p:txBody>
          <a:bodyPr/>
          <a:lstStyle/>
          <a:p>
            <a:r>
              <a:rPr lang="en-US" dirty="0"/>
              <a:t>SVM Models</a:t>
            </a:r>
          </a:p>
          <a:p>
            <a:pPr lvl="1"/>
            <a:r>
              <a:rPr lang="en-US" dirty="0"/>
              <a:t>Linear – 0.6094 Accuracy</a:t>
            </a:r>
          </a:p>
          <a:p>
            <a:pPr lvl="1"/>
            <a:r>
              <a:rPr lang="en-US" dirty="0"/>
              <a:t>Polynomial – 0.606 Accuracy</a:t>
            </a:r>
          </a:p>
          <a:p>
            <a:pPr lvl="1"/>
            <a:r>
              <a:rPr lang="en-US" dirty="0"/>
              <a:t>Radial – 0.6086 Accuracy</a:t>
            </a:r>
          </a:p>
          <a:p>
            <a:r>
              <a:rPr lang="en-US" dirty="0"/>
              <a:t>Naïve Bayes – 0.6046 Accuracy</a:t>
            </a:r>
          </a:p>
          <a:p>
            <a:r>
              <a:rPr lang="en-US" dirty="0"/>
              <a:t>KNN – 0.5684 Accuracy </a:t>
            </a:r>
          </a:p>
        </p:txBody>
      </p:sp>
    </p:spTree>
    <p:extLst>
      <p:ext uri="{BB962C8B-B14F-4D97-AF65-F5344CB8AC3E}">
        <p14:creationId xmlns:p14="http://schemas.microsoft.com/office/powerpoint/2010/main" val="124529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9D8CB606-319C-4189-B885-E1B4111A370A}"/>
              </a:ext>
            </a:extLst>
          </p:cNvPr>
          <p:cNvSpPr>
            <a:spLocks noGrp="1"/>
          </p:cNvSpPr>
          <p:nvPr>
            <p:ph idx="1"/>
          </p:nvPr>
        </p:nvSpPr>
        <p:spPr>
          <a:xfrm>
            <a:off x="457200" y="2603500"/>
            <a:ext cx="6236446" cy="3416300"/>
          </a:xfrm>
        </p:spPr>
        <p:txBody>
          <a:bodyPr/>
          <a:lstStyle/>
          <a:p>
            <a:r>
              <a:rPr lang="en-US" dirty="0"/>
              <a:t>The analysis shows that while there are variables that are valuable to predicting if a patient will be readmitted to the hospital, the accuracy rates for prediction are between  56% and 63% for all of the models ran.</a:t>
            </a:r>
          </a:p>
          <a:p>
            <a:r>
              <a:rPr lang="en-US" dirty="0"/>
              <a:t>There may be other variables that would need to be taken into account for the best prediction.</a:t>
            </a:r>
          </a:p>
          <a:p>
            <a:pPr lvl="1"/>
            <a:r>
              <a:rPr lang="en-US" dirty="0"/>
              <a:t>Social-Economic Factors</a:t>
            </a:r>
          </a:p>
          <a:p>
            <a:pPr lvl="1"/>
            <a:r>
              <a:rPr lang="en-US" dirty="0"/>
              <a:t>Regular Doctor Visits</a:t>
            </a:r>
          </a:p>
          <a:p>
            <a:pPr lvl="1"/>
            <a:r>
              <a:rPr lang="en-US" dirty="0"/>
              <a:t>Regular Adherence to Prescribed Medication</a:t>
            </a:r>
          </a:p>
        </p:txBody>
      </p:sp>
      <p:graphicFrame>
        <p:nvGraphicFramePr>
          <p:cNvPr id="7" name="Chart 6">
            <a:extLst>
              <a:ext uri="{FF2B5EF4-FFF2-40B4-BE49-F238E27FC236}">
                <a16:creationId xmlns:a16="http://schemas.microsoft.com/office/drawing/2014/main" id="{4A96E812-08A7-4ABB-974E-C7BEB3E3FA1D}"/>
              </a:ext>
            </a:extLst>
          </p:cNvPr>
          <p:cNvGraphicFramePr/>
          <p:nvPr>
            <p:extLst>
              <p:ext uri="{D42A27DB-BD31-4B8C-83A1-F6EECF244321}">
                <p14:modId xmlns:p14="http://schemas.microsoft.com/office/powerpoint/2010/main" val="1052992753"/>
              </p:ext>
            </p:extLst>
          </p:nvPr>
        </p:nvGraphicFramePr>
        <p:xfrm>
          <a:off x="7086600" y="2603500"/>
          <a:ext cx="4597400" cy="3263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4567</TotalTime>
  <Words>902</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Franklin Gothic Medium</vt:lpstr>
      <vt:lpstr>Lucida Console</vt:lpstr>
      <vt:lpstr>Wingdings 3</vt:lpstr>
      <vt:lpstr>Ion Boardroom</vt:lpstr>
      <vt:lpstr>Hospital Readmission</vt:lpstr>
      <vt:lpstr>Analysis Introduction</vt:lpstr>
      <vt:lpstr>Dataset Description </vt:lpstr>
      <vt:lpstr>Data Preparation</vt:lpstr>
      <vt:lpstr>Data Exploration</vt:lpstr>
      <vt:lpstr>Algorithms - Unsupervised</vt:lpstr>
      <vt:lpstr>Algorithms – Unsupervised</vt:lpstr>
      <vt:lpstr>Algorithms - Supervised</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Readmission</dc:title>
  <dc:creator>Tessa Blankenship</dc:creator>
  <cp:lastModifiedBy>Tessa Blankenship</cp:lastModifiedBy>
  <cp:revision>1</cp:revision>
  <dcterms:created xsi:type="dcterms:W3CDTF">2019-08-29T02:15:04Z</dcterms:created>
  <dcterms:modified xsi:type="dcterms:W3CDTF">2020-04-22T03:46:06Z</dcterms:modified>
</cp:coreProperties>
</file>