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87A5BF-916D-44FC-8EA6-E9924B1B0279}">
  <a:tblStyle styleId="{C187A5BF-916D-44FC-8EA6-E9924B1B02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53b2fbd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53b2fbd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00450" y="148725"/>
            <a:ext cx="68265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FACULTY OF COMPUTER SCIENCE AND INFORMATION TECHNOLOGY, UNIVERSITI MALAYA 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WIA3003/WIB3003: ACADEMIC PROJECT I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PROJECT LOGBOOK</a:t>
            </a:r>
            <a:endParaRPr b="1" sz="1100" u="sng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200455" y="959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{C187A5BF-916D-44FC-8EA6-E9924B1B0279}</a:tableStyleId>
              </a:tblPr>
              <a:tblGrid>
                <a:gridCol w="345700"/>
                <a:gridCol w="1371775"/>
                <a:gridCol w="3663525"/>
                <a:gridCol w="1571550"/>
                <a:gridCol w="1634150"/>
              </a:tblGrid>
              <a:tr h="107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 &amp; Time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Summary of Discussion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Platform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F2F / Online (e.g. gMeet, MsTeam, Whatsapp, Telegram, Social Media etc)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Supervisor Signature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descr="Blue text on a black background&#10;&#10;Description automatically generated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948" y="219824"/>
            <a:ext cx="185887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