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3" r:id="rId5"/>
    <p:sldId id="257" r:id="rId6"/>
    <p:sldId id="259" r:id="rId7"/>
    <p:sldId id="264" r:id="rId8"/>
    <p:sldId id="265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719B-C0D8-4DDB-BBB6-C1655E533F5E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995FF-9B88-4D1A-9980-9814A258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57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719B-C0D8-4DDB-BBB6-C1655E533F5E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995FF-9B88-4D1A-9980-9814A258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9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719B-C0D8-4DDB-BBB6-C1655E533F5E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995FF-9B88-4D1A-9980-9814A258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719B-C0D8-4DDB-BBB6-C1655E533F5E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995FF-9B88-4D1A-9980-9814A258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55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719B-C0D8-4DDB-BBB6-C1655E533F5E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995FF-9B88-4D1A-9980-9814A258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4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719B-C0D8-4DDB-BBB6-C1655E533F5E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995FF-9B88-4D1A-9980-9814A258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00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719B-C0D8-4DDB-BBB6-C1655E533F5E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995FF-9B88-4D1A-9980-9814A258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99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719B-C0D8-4DDB-BBB6-C1655E533F5E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995FF-9B88-4D1A-9980-9814A258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25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719B-C0D8-4DDB-BBB6-C1655E533F5E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995FF-9B88-4D1A-9980-9814A258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7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719B-C0D8-4DDB-BBB6-C1655E533F5E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995FF-9B88-4D1A-9980-9814A258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7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719B-C0D8-4DDB-BBB6-C1655E533F5E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995FF-9B88-4D1A-9980-9814A258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5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1719B-C0D8-4DDB-BBB6-C1655E533F5E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995FF-9B88-4D1A-9980-9814A2582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94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Hash Algorithm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36754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부제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엄청 빠르고 용량이 많이 듦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보안에도 많이 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29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556648" y="1982449"/>
            <a:ext cx="1613761" cy="133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</a:p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하늘다람쥐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58" idx="3"/>
            <a:endCxn id="8" idx="1"/>
          </p:cNvCxnSpPr>
          <p:nvPr/>
        </p:nvCxnSpPr>
        <p:spPr>
          <a:xfrm>
            <a:off x="7197080" y="2648172"/>
            <a:ext cx="13595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226026" y="4419598"/>
            <a:ext cx="1257300" cy="10166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smtClean="0"/>
              <a:t>Data</a:t>
            </a:r>
          </a:p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가재</a:t>
            </a:r>
            <a:r>
              <a:rPr lang="en-US" altLang="ko-KR" dirty="0" smtClean="0"/>
              <a:t>”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1468043" y="620122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기본 자료구조</a:t>
            </a:r>
            <a:endParaRPr lang="ko-KR" altLang="en-US" dirty="0"/>
          </a:p>
        </p:txBody>
      </p:sp>
      <p:cxnSp>
        <p:nvCxnSpPr>
          <p:cNvPr id="20" name="구부러진 연결선 19"/>
          <p:cNvCxnSpPr>
            <a:stCxn id="16" idx="1"/>
          </p:cNvCxnSpPr>
          <p:nvPr/>
        </p:nvCxnSpPr>
        <p:spPr>
          <a:xfrm rot="10800000" flipH="1">
            <a:off x="1226025" y="2874163"/>
            <a:ext cx="1451191" cy="2053771"/>
          </a:xfrm>
          <a:prstGeom prst="curvedConnector3">
            <a:avLst>
              <a:gd name="adj1" fmla="val -1575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59" idx="2"/>
            <a:endCxn id="58" idx="2"/>
          </p:cNvCxnSpPr>
          <p:nvPr/>
        </p:nvCxnSpPr>
        <p:spPr>
          <a:xfrm rot="5400000" flipH="1" flipV="1">
            <a:off x="4935276" y="1862714"/>
            <a:ext cx="3743" cy="2906103"/>
          </a:xfrm>
          <a:prstGeom prst="curvedConnector3">
            <a:avLst>
              <a:gd name="adj1" fmla="val -1948552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stCxn id="58" idx="2"/>
            <a:endCxn id="8" idx="2"/>
          </p:cNvCxnSpPr>
          <p:nvPr/>
        </p:nvCxnSpPr>
        <p:spPr>
          <a:xfrm rot="16200000" flipH="1">
            <a:off x="7876864" y="1827229"/>
            <a:ext cx="12700" cy="2973329"/>
          </a:xfrm>
          <a:prstGeom prst="curvedConnector3">
            <a:avLst>
              <a:gd name="adj1" fmla="val 642855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부제목 2"/>
          <p:cNvSpPr txBox="1">
            <a:spLocks/>
          </p:cNvSpPr>
          <p:nvPr/>
        </p:nvSpPr>
        <p:spPr>
          <a:xfrm>
            <a:off x="1468043" y="555491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데이터 추가 시</a:t>
            </a:r>
            <a:endParaRPr lang="en-US" altLang="ko-KR" dirty="0" smtClean="0"/>
          </a:p>
          <a:p>
            <a:r>
              <a:rPr lang="ko-KR" altLang="en-US" dirty="0" smtClean="0"/>
              <a:t>다음 데이터가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인지 확인하고 없으면 삽입</a:t>
            </a:r>
            <a:endParaRPr lang="en-US" altLang="ko-KR" dirty="0" smtClean="0"/>
          </a:p>
        </p:txBody>
      </p:sp>
      <p:sp>
        <p:nvSpPr>
          <p:cNvPr id="44" name="부제목 2"/>
          <p:cNvSpPr txBox="1">
            <a:spLocks/>
          </p:cNvSpPr>
          <p:nvPr/>
        </p:nvSpPr>
        <p:spPr>
          <a:xfrm>
            <a:off x="4155477" y="4164224"/>
            <a:ext cx="1563342" cy="49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Null?</a:t>
            </a:r>
            <a:endParaRPr lang="ko-KR" altLang="en-US" dirty="0"/>
          </a:p>
        </p:txBody>
      </p:sp>
      <p:sp>
        <p:nvSpPr>
          <p:cNvPr id="45" name="부제목 2"/>
          <p:cNvSpPr txBox="1">
            <a:spLocks/>
          </p:cNvSpPr>
          <p:nvPr/>
        </p:nvSpPr>
        <p:spPr>
          <a:xfrm>
            <a:off x="7197080" y="4199576"/>
            <a:ext cx="1563342" cy="49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N</a:t>
            </a:r>
            <a:r>
              <a:rPr lang="en-US" altLang="ko-KR" dirty="0" smtClean="0"/>
              <a:t>ull?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5583319" y="1982449"/>
            <a:ext cx="1613761" cy="133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</a:p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곰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2677216" y="1986192"/>
            <a:ext cx="1613761" cy="133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</a:p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바다표범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cxnSp>
        <p:nvCxnSpPr>
          <p:cNvPr id="67" name="직선 화살표 연결선 66"/>
          <p:cNvCxnSpPr>
            <a:stCxn id="59" idx="3"/>
            <a:endCxn id="58" idx="1"/>
          </p:cNvCxnSpPr>
          <p:nvPr/>
        </p:nvCxnSpPr>
        <p:spPr>
          <a:xfrm flipV="1">
            <a:off x="4290977" y="2648172"/>
            <a:ext cx="1292342" cy="37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408409" y="340636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OK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16163" y="1425495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39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1468043" y="620122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기본 자료구조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834709" y="2713126"/>
            <a:ext cx="1613761" cy="133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</a:p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하늘다람쥐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cxnSp>
        <p:nvCxnSpPr>
          <p:cNvPr id="25" name="직선 화살표 연결선 24"/>
          <p:cNvCxnSpPr>
            <a:stCxn id="26" idx="3"/>
            <a:endCxn id="24" idx="1"/>
          </p:cNvCxnSpPr>
          <p:nvPr/>
        </p:nvCxnSpPr>
        <p:spPr>
          <a:xfrm>
            <a:off x="5475141" y="3378849"/>
            <a:ext cx="13595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861380" y="2713126"/>
            <a:ext cx="1613761" cy="133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</a:p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곰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955277" y="2716869"/>
            <a:ext cx="1613761" cy="133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</a:p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바다표범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7" idx="3"/>
            <a:endCxn id="26" idx="1"/>
          </p:cNvCxnSpPr>
          <p:nvPr/>
        </p:nvCxnSpPr>
        <p:spPr>
          <a:xfrm flipV="1">
            <a:off x="2569038" y="3378849"/>
            <a:ext cx="1292342" cy="37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9808038" y="2713126"/>
            <a:ext cx="1613761" cy="133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</a:p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가재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cxnSp>
        <p:nvCxnSpPr>
          <p:cNvPr id="31" name="직선 화살표 연결선 30"/>
          <p:cNvCxnSpPr>
            <a:stCxn id="24" idx="3"/>
            <a:endCxn id="30" idx="1"/>
          </p:cNvCxnSpPr>
          <p:nvPr/>
        </p:nvCxnSpPr>
        <p:spPr>
          <a:xfrm>
            <a:off x="8448470" y="3378849"/>
            <a:ext cx="13595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부제목 2"/>
          <p:cNvSpPr txBox="1">
            <a:spLocks/>
          </p:cNvSpPr>
          <p:nvPr/>
        </p:nvSpPr>
        <p:spPr>
          <a:xfrm>
            <a:off x="1474393" y="509169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결과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475141" y="2195599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56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965330" y="1602785"/>
            <a:ext cx="1613761" cy="133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</a:p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하늘다람쥐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58" idx="3"/>
            <a:endCxn id="8" idx="1"/>
          </p:cNvCxnSpPr>
          <p:nvPr/>
        </p:nvCxnSpPr>
        <p:spPr>
          <a:xfrm>
            <a:off x="5605762" y="2268508"/>
            <a:ext cx="13595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1468043" y="620122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기본 자료구조</a:t>
            </a:r>
            <a:endParaRPr lang="ko-KR" altLang="en-US" dirty="0"/>
          </a:p>
        </p:txBody>
      </p:sp>
      <p:cxnSp>
        <p:nvCxnSpPr>
          <p:cNvPr id="23" name="구부러진 연결선 22"/>
          <p:cNvCxnSpPr>
            <a:stCxn id="59" idx="2"/>
            <a:endCxn id="58" idx="2"/>
          </p:cNvCxnSpPr>
          <p:nvPr/>
        </p:nvCxnSpPr>
        <p:spPr>
          <a:xfrm rot="5400000" flipH="1" flipV="1">
            <a:off x="3343958" y="1483050"/>
            <a:ext cx="3743" cy="2906103"/>
          </a:xfrm>
          <a:prstGeom prst="curvedConnector3">
            <a:avLst>
              <a:gd name="adj1" fmla="val -1948552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구부러진 연결선 28"/>
          <p:cNvCxnSpPr>
            <a:stCxn id="58" idx="2"/>
            <a:endCxn id="8" idx="2"/>
          </p:cNvCxnSpPr>
          <p:nvPr/>
        </p:nvCxnSpPr>
        <p:spPr>
          <a:xfrm rot="16200000" flipH="1">
            <a:off x="6285546" y="1447565"/>
            <a:ext cx="12700" cy="2973329"/>
          </a:xfrm>
          <a:prstGeom prst="curvedConnector3">
            <a:avLst>
              <a:gd name="adj1" fmla="val 642855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부제목 2"/>
          <p:cNvSpPr txBox="1">
            <a:spLocks/>
          </p:cNvSpPr>
          <p:nvPr/>
        </p:nvSpPr>
        <p:spPr>
          <a:xfrm>
            <a:off x="2564159" y="3784560"/>
            <a:ext cx="1563342" cy="49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가재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5" name="부제목 2"/>
          <p:cNvSpPr txBox="1">
            <a:spLocks/>
          </p:cNvSpPr>
          <p:nvPr/>
        </p:nvSpPr>
        <p:spPr>
          <a:xfrm>
            <a:off x="5605762" y="3819912"/>
            <a:ext cx="1563342" cy="49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가재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3992001" y="1602785"/>
            <a:ext cx="1613761" cy="133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</a:p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곰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1085898" y="1606528"/>
            <a:ext cx="1613761" cy="133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</a:p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바다표범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cxnSp>
        <p:nvCxnSpPr>
          <p:cNvPr id="67" name="직선 화살표 연결선 66"/>
          <p:cNvCxnSpPr>
            <a:stCxn id="59" idx="3"/>
            <a:endCxn id="58" idx="1"/>
          </p:cNvCxnSpPr>
          <p:nvPr/>
        </p:nvCxnSpPr>
        <p:spPr>
          <a:xfrm flipV="1">
            <a:off x="2699659" y="2268508"/>
            <a:ext cx="1292342" cy="37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부제목 2"/>
          <p:cNvSpPr txBox="1">
            <a:spLocks/>
          </p:cNvSpPr>
          <p:nvPr/>
        </p:nvSpPr>
        <p:spPr>
          <a:xfrm>
            <a:off x="1474393" y="509169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데이터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가재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검색 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조회 횟수 </a:t>
            </a:r>
            <a:r>
              <a:rPr lang="en-US" altLang="ko-KR" dirty="0"/>
              <a:t>4</a:t>
            </a:r>
            <a:r>
              <a:rPr lang="ko-KR" altLang="en-US" dirty="0" smtClean="0"/>
              <a:t>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7" name="부제목 2"/>
          <p:cNvSpPr txBox="1">
            <a:spLocks/>
          </p:cNvSpPr>
          <p:nvPr/>
        </p:nvSpPr>
        <p:spPr>
          <a:xfrm>
            <a:off x="54095" y="3468679"/>
            <a:ext cx="1563342" cy="49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가재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7" idx="0"/>
            <a:endCxn id="59" idx="1"/>
          </p:cNvCxnSpPr>
          <p:nvPr/>
        </p:nvCxnSpPr>
        <p:spPr>
          <a:xfrm flipV="1">
            <a:off x="835766" y="2272251"/>
            <a:ext cx="250132" cy="11964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904472" y="1610161"/>
            <a:ext cx="1613761" cy="13314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Data</a:t>
            </a:r>
          </a:p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가재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8" idx="3"/>
            <a:endCxn id="22" idx="1"/>
          </p:cNvCxnSpPr>
          <p:nvPr/>
        </p:nvCxnSpPr>
        <p:spPr>
          <a:xfrm>
            <a:off x="8579091" y="2268508"/>
            <a:ext cx="1325381" cy="73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8" idx="2"/>
            <a:endCxn id="22" idx="2"/>
          </p:cNvCxnSpPr>
          <p:nvPr/>
        </p:nvCxnSpPr>
        <p:spPr>
          <a:xfrm rot="16200000" flipH="1">
            <a:off x="9238094" y="1468347"/>
            <a:ext cx="7376" cy="2939142"/>
          </a:xfrm>
          <a:prstGeom prst="curvedConnector3">
            <a:avLst>
              <a:gd name="adj1" fmla="val 1136549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부제목 2"/>
          <p:cNvSpPr txBox="1">
            <a:spLocks/>
          </p:cNvSpPr>
          <p:nvPr/>
        </p:nvSpPr>
        <p:spPr>
          <a:xfrm>
            <a:off x="8605781" y="3832902"/>
            <a:ext cx="1563342" cy="49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가재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756233" y="294058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7860" y="1274844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31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1.daumcdn.net/cfile/tistory/2744703859117EC2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023" y="1828143"/>
            <a:ext cx="8572500" cy="459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833575" y="5034643"/>
            <a:ext cx="4770521" cy="1094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51371" y="3352800"/>
            <a:ext cx="2452915" cy="834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5096615" y="48949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Hash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57713" y="1317375"/>
            <a:ext cx="649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특정 알고리즘을 통해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값을 이용해서 인덱스 값을 추출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39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25786" y="2755419"/>
            <a:ext cx="1257300" cy="10166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New</a:t>
            </a:r>
          </a:p>
          <a:p>
            <a:pPr algn="ctr"/>
            <a:r>
              <a:rPr lang="en-US" altLang="ko-KR" dirty="0" smtClean="0"/>
              <a:t>Data</a:t>
            </a:r>
          </a:p>
          <a:p>
            <a:pPr algn="ctr"/>
            <a:r>
              <a:rPr lang="en-US" altLang="ko-KR" dirty="0" smtClean="0"/>
              <a:t>“</a:t>
            </a:r>
            <a:r>
              <a:rPr lang="ko-KR" altLang="en-US" dirty="0" smtClean="0"/>
              <a:t>가재</a:t>
            </a:r>
            <a:r>
              <a:rPr lang="en-US" altLang="ko-KR" dirty="0" smtClean="0"/>
              <a:t>”</a:t>
            </a:r>
          </a:p>
        </p:txBody>
      </p:sp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1468043" y="620122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Hash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990115" y="1248226"/>
            <a:ext cx="3788228" cy="471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7990115" y="1952169"/>
            <a:ext cx="37737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990115" y="2719131"/>
            <a:ext cx="37737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7990115" y="3546447"/>
            <a:ext cx="37737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990115" y="4373761"/>
            <a:ext cx="37737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990115" y="5143018"/>
            <a:ext cx="37737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93429" y="1415532"/>
            <a:ext cx="69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93429" y="2156920"/>
            <a:ext cx="69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93429" y="2923881"/>
            <a:ext cx="69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93429" y="3735800"/>
            <a:ext cx="69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293429" y="4552568"/>
            <a:ext cx="69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293429" y="5364137"/>
            <a:ext cx="69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-775321" y="558784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데이터 추가 시</a:t>
            </a:r>
            <a:endParaRPr lang="en-US" altLang="ko-KR" dirty="0" smtClean="0"/>
          </a:p>
          <a:p>
            <a:r>
              <a:rPr lang="en-US" altLang="ko-KR" dirty="0" smtClean="0"/>
              <a:t>Hash </a:t>
            </a:r>
            <a:r>
              <a:rPr lang="ko-KR" altLang="en-US" dirty="0" smtClean="0"/>
              <a:t>알고리즘에 의한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선정</a:t>
            </a:r>
            <a:endParaRPr lang="en-US" altLang="ko-KR" dirty="0" smtClean="0"/>
          </a:p>
        </p:txBody>
      </p:sp>
      <p:sp>
        <p:nvSpPr>
          <p:cNvPr id="28" name="구름 27"/>
          <p:cNvSpPr/>
          <p:nvPr/>
        </p:nvSpPr>
        <p:spPr>
          <a:xfrm>
            <a:off x="2823171" y="2257931"/>
            <a:ext cx="3446999" cy="256577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</a:t>
            </a:r>
          </a:p>
          <a:p>
            <a:pPr algn="ctr"/>
            <a:r>
              <a:rPr lang="en-US" altLang="ko-KR" dirty="0" smtClean="0"/>
              <a:t>Function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문자 길이 </a:t>
            </a:r>
            <a:r>
              <a:rPr lang="en-US" altLang="ko-KR" dirty="0" smtClean="0"/>
              <a:t>– 1 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)</a:t>
            </a:r>
          </a:p>
        </p:txBody>
      </p:sp>
      <p:cxnSp>
        <p:nvCxnSpPr>
          <p:cNvPr id="29" name="구부러진 연결선 28"/>
          <p:cNvCxnSpPr>
            <a:stCxn id="16" idx="0"/>
            <a:endCxn id="28" idx="3"/>
          </p:cNvCxnSpPr>
          <p:nvPr/>
        </p:nvCxnSpPr>
        <p:spPr>
          <a:xfrm rot="5400000" flipH="1" flipV="1">
            <a:off x="2825160" y="1033909"/>
            <a:ext cx="350787" cy="3092235"/>
          </a:xfrm>
          <a:prstGeom prst="curvedConnector3">
            <a:avLst>
              <a:gd name="adj1" fmla="val 20698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249086" y="4571165"/>
            <a:ext cx="161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하늘다람쥐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372457" y="3766587"/>
            <a:ext cx="161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바다표범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633714" y="1428441"/>
            <a:ext cx="161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곰</a:t>
            </a:r>
            <a:endParaRPr lang="ko-KR" altLang="en-US" dirty="0"/>
          </a:p>
        </p:txBody>
      </p:sp>
      <p:cxnSp>
        <p:nvCxnSpPr>
          <p:cNvPr id="44" name="구부러진 연결선 43"/>
          <p:cNvCxnSpPr>
            <a:stCxn id="28" idx="1"/>
          </p:cNvCxnSpPr>
          <p:nvPr/>
        </p:nvCxnSpPr>
        <p:spPr>
          <a:xfrm rot="16200000" flipH="1">
            <a:off x="4841964" y="4525682"/>
            <a:ext cx="461284" cy="1051870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598541" y="5086615"/>
            <a:ext cx="104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 </a:t>
            </a:r>
            <a:r>
              <a:rPr lang="ko-KR" altLang="en-US" dirty="0" smtClean="0"/>
              <a:t>반환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294814" y="80143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94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1468043" y="620122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Hash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6923316" y="1509487"/>
            <a:ext cx="3788228" cy="471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6923316" y="2213430"/>
            <a:ext cx="37737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923316" y="2980392"/>
            <a:ext cx="37737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923316" y="3807708"/>
            <a:ext cx="37737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6923316" y="4635022"/>
            <a:ext cx="37737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923316" y="5404279"/>
            <a:ext cx="37737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26630" y="1676793"/>
            <a:ext cx="69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226630" y="2418181"/>
            <a:ext cx="69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26630" y="3185142"/>
            <a:ext cx="69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26630" y="3997061"/>
            <a:ext cx="69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26630" y="4813829"/>
            <a:ext cx="69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226630" y="5625398"/>
            <a:ext cx="69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182287" y="4832426"/>
            <a:ext cx="161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하늘다람쥐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305658" y="4027848"/>
            <a:ext cx="161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바다표범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566915" y="1689702"/>
            <a:ext cx="161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곰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472573" y="2407705"/>
            <a:ext cx="161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가재</a:t>
            </a:r>
            <a:endParaRPr lang="ko-KR" altLang="en-US" dirty="0"/>
          </a:p>
        </p:txBody>
      </p:sp>
      <p:sp>
        <p:nvSpPr>
          <p:cNvPr id="32" name="부제목 2"/>
          <p:cNvSpPr txBox="1">
            <a:spLocks/>
          </p:cNvSpPr>
          <p:nvPr/>
        </p:nvSpPr>
        <p:spPr>
          <a:xfrm>
            <a:off x="-1284657" y="299003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결과</a:t>
            </a:r>
            <a:endParaRPr lang="en-US" altLang="ko-KR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8243394" y="1086979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81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1468043" y="620122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Hash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019143" y="928915"/>
            <a:ext cx="3788228" cy="4717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8019143" y="1632858"/>
            <a:ext cx="37737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8019143" y="2399820"/>
            <a:ext cx="37737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019143" y="3227136"/>
            <a:ext cx="37737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8019143" y="4054450"/>
            <a:ext cx="37737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8019143" y="4823707"/>
            <a:ext cx="377371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22457" y="1096221"/>
            <a:ext cx="69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322457" y="1837609"/>
            <a:ext cx="69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322457" y="2604570"/>
            <a:ext cx="69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22457" y="3416489"/>
            <a:ext cx="69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22457" y="4233257"/>
            <a:ext cx="69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322457" y="5044826"/>
            <a:ext cx="69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27" name="부제목 2"/>
          <p:cNvSpPr txBox="1">
            <a:spLocks/>
          </p:cNvSpPr>
          <p:nvPr/>
        </p:nvSpPr>
        <p:spPr>
          <a:xfrm>
            <a:off x="-651950" y="598585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데이터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가재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검색 시</a:t>
            </a:r>
            <a:endParaRPr lang="en-US" altLang="ko-KR" dirty="0" smtClean="0"/>
          </a:p>
          <a:p>
            <a:r>
              <a:rPr lang="ko-KR" altLang="en-US" dirty="0" smtClean="0"/>
              <a:t>조회 횟수는 </a:t>
            </a:r>
            <a:r>
              <a:rPr lang="en-US" altLang="ko-KR" dirty="0" smtClean="0"/>
              <a:t>1</a:t>
            </a:r>
            <a:r>
              <a:rPr lang="ko-KR" altLang="en-US" dirty="0"/>
              <a:t>회</a:t>
            </a:r>
            <a:endParaRPr lang="en-US" altLang="ko-KR" dirty="0" smtClean="0"/>
          </a:p>
        </p:txBody>
      </p:sp>
      <p:sp>
        <p:nvSpPr>
          <p:cNvPr id="28" name="구름 27"/>
          <p:cNvSpPr/>
          <p:nvPr/>
        </p:nvSpPr>
        <p:spPr>
          <a:xfrm>
            <a:off x="2823171" y="2257931"/>
            <a:ext cx="3446999" cy="256577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Hash</a:t>
            </a:r>
          </a:p>
          <a:p>
            <a:pPr algn="ctr"/>
            <a:r>
              <a:rPr lang="en-US" altLang="ko-KR" dirty="0" smtClean="0"/>
              <a:t>Function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문자 길이 </a:t>
            </a:r>
            <a:r>
              <a:rPr lang="en-US" altLang="ko-KR" dirty="0" smtClean="0"/>
              <a:t>– 1 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)</a:t>
            </a:r>
          </a:p>
        </p:txBody>
      </p:sp>
      <p:cxnSp>
        <p:nvCxnSpPr>
          <p:cNvPr id="29" name="구부러진 연결선 28"/>
          <p:cNvCxnSpPr>
            <a:stCxn id="16" idx="0"/>
            <a:endCxn id="28" idx="3"/>
          </p:cNvCxnSpPr>
          <p:nvPr/>
        </p:nvCxnSpPr>
        <p:spPr>
          <a:xfrm rot="5400000" flipH="1" flipV="1">
            <a:off x="2825160" y="1033909"/>
            <a:ext cx="350787" cy="3092235"/>
          </a:xfrm>
          <a:prstGeom prst="curvedConnector3">
            <a:avLst>
              <a:gd name="adj1" fmla="val 20698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278114" y="4251854"/>
            <a:ext cx="161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하늘다람쥐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9401485" y="3447276"/>
            <a:ext cx="161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바다표범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662742" y="1109130"/>
            <a:ext cx="161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곰</a:t>
            </a:r>
            <a:endParaRPr lang="ko-KR" altLang="en-US" dirty="0"/>
          </a:p>
        </p:txBody>
      </p:sp>
      <p:cxnSp>
        <p:nvCxnSpPr>
          <p:cNvPr id="44" name="구부러진 연결선 43"/>
          <p:cNvCxnSpPr>
            <a:stCxn id="28" idx="1"/>
          </p:cNvCxnSpPr>
          <p:nvPr/>
        </p:nvCxnSpPr>
        <p:spPr>
          <a:xfrm rot="16200000" flipH="1">
            <a:off x="4841964" y="4525682"/>
            <a:ext cx="461284" cy="1051870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598541" y="5086615"/>
            <a:ext cx="104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반환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584107" y="1840807"/>
            <a:ext cx="161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가재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57052" y="2789236"/>
            <a:ext cx="104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가재</a:t>
            </a:r>
            <a:r>
              <a:rPr lang="en-US" altLang="ko-KR" dirty="0" smtClean="0"/>
              <a:t>”?</a:t>
            </a:r>
            <a:endParaRPr lang="ko-KR" altLang="en-US" dirty="0"/>
          </a:p>
        </p:txBody>
      </p:sp>
      <p:cxnSp>
        <p:nvCxnSpPr>
          <p:cNvPr id="5" name="직선 화살표 연결선 4"/>
          <p:cNvCxnSpPr>
            <a:stCxn id="47" idx="3"/>
            <a:endCxn id="22" idx="1"/>
          </p:cNvCxnSpPr>
          <p:nvPr/>
        </p:nvCxnSpPr>
        <p:spPr>
          <a:xfrm flipV="1">
            <a:off x="6642272" y="2022275"/>
            <a:ext cx="680185" cy="3249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83580" y="185620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Get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78114" y="497615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23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251371" y="3352800"/>
            <a:ext cx="2452915" cy="834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부제목 2"/>
          <p:cNvSpPr txBox="1">
            <a:spLocks/>
          </p:cNvSpPr>
          <p:nvPr/>
        </p:nvSpPr>
        <p:spPr>
          <a:xfrm>
            <a:off x="5096615" y="48949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/>
              <a:t>Hash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967039" y="1382689"/>
            <a:ext cx="334960" cy="3807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2672896"/>
            <a:ext cx="9639300" cy="3028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2077" y="1423322"/>
            <a:ext cx="10013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응용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보안에 활용되는 기본 개념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복잡한 </a:t>
            </a:r>
            <a:r>
              <a:rPr lang="ko-KR" altLang="en-US" dirty="0" err="1" smtClean="0"/>
              <a:t>해시함수를</a:t>
            </a:r>
            <a:r>
              <a:rPr lang="ko-KR" altLang="en-US" dirty="0" smtClean="0"/>
              <a:t> 통해 유추하기 힘든 키 값을 추출해서 데이터로의 접근을 방지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960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222</Words>
  <Application>Microsoft Office PowerPoint</Application>
  <PresentationFormat>와이드스크린</PresentationFormat>
  <Paragraphs>106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Hash Algorithm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Algorithm</dc:title>
  <dc:creator>Park Jinwoo</dc:creator>
  <cp:lastModifiedBy>Park Jinwoo</cp:lastModifiedBy>
  <cp:revision>16</cp:revision>
  <dcterms:created xsi:type="dcterms:W3CDTF">2020-05-06T12:52:22Z</dcterms:created>
  <dcterms:modified xsi:type="dcterms:W3CDTF">2020-05-06T14:41:03Z</dcterms:modified>
</cp:coreProperties>
</file>