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CADB-1B7B-457B-9631-97F8B5145922}" type="datetimeFigureOut">
              <a:rPr lang="pt-BR" smtClean="0"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D8D2-A124-49A1-87CA-670470D893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Título </a:t>
            </a:r>
            <a:r>
              <a:rPr lang="pt-BR" smtClean="0">
                <a:latin typeface="Tahoma" pitchFamily="34" charset="0"/>
                <a:ea typeface="Tahoma" pitchFamily="34" charset="0"/>
                <a:cs typeface="Tahoma" pitchFamily="34" charset="0"/>
              </a:rPr>
              <a:t>da Tese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 Dissertação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2328664"/>
          </a:xfrm>
        </p:spPr>
        <p:txBody>
          <a:bodyPr>
            <a:noAutofit/>
          </a:bodyPr>
          <a:lstStyle/>
          <a:p>
            <a:r>
              <a:rPr lang="pt-BR" sz="2000" dirty="0" smtClean="0">
                <a:latin typeface="Helvetica" pitchFamily="34" charset="0"/>
              </a:rPr>
              <a:t>por</a:t>
            </a:r>
          </a:p>
          <a:p>
            <a:r>
              <a:rPr lang="pt-BR" sz="2000" dirty="0" smtClean="0">
                <a:latin typeface="Helvetica" pitchFamily="34" charset="0"/>
              </a:rPr>
              <a:t>Nome do aluno</a:t>
            </a:r>
          </a:p>
          <a:p>
            <a:endParaRPr lang="pt-BR" sz="2000" dirty="0">
              <a:latin typeface="Helvetica" pitchFamily="34" charset="0"/>
            </a:endParaRPr>
          </a:p>
          <a:p>
            <a:r>
              <a:rPr lang="pt-BR" sz="1600" dirty="0" smtClean="0">
                <a:latin typeface="Helvetica" pitchFamily="34" charset="0"/>
              </a:rPr>
              <a:t>Prof. Dr. ____________, (Prof. Orientador)</a:t>
            </a:r>
          </a:p>
          <a:p>
            <a:endParaRPr lang="pt-BR" sz="1600" dirty="0">
              <a:latin typeface="Helvetica" pitchFamily="34" charset="0"/>
            </a:endParaRPr>
          </a:p>
          <a:p>
            <a:endParaRPr lang="pt-BR" sz="1600" dirty="0" smtClean="0">
              <a:latin typeface="Helvetica" pitchFamily="34" charset="0"/>
            </a:endParaRPr>
          </a:p>
          <a:p>
            <a:r>
              <a:rPr lang="pt-BR" sz="1600" dirty="0" smtClean="0">
                <a:latin typeface="Helvetica" pitchFamily="34" charset="0"/>
              </a:rPr>
              <a:t>Niterói, ___ de ________ de 20___</a:t>
            </a:r>
            <a:endParaRPr lang="pt-BR" sz="1600" dirty="0">
              <a:latin typeface="Helvetica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-1"/>
          <a:ext cx="1043608" cy="1155997"/>
        </p:xfrm>
        <a:graphic>
          <a:graphicData uri="http://schemas.openxmlformats.org/presentationml/2006/ole">
            <p:oleObj spid="_x0000_s1026" name="Imagem de Bitmap" r:id="rId3" imgW="847843" imgH="942857" progId="Paint.Picture">
              <p:embed/>
            </p:oleObj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6322" y="-27384"/>
            <a:ext cx="1360152" cy="1224136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87624" y="332656"/>
            <a:ext cx="62402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29238" algn="l"/>
              </a:tabLst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Times New Roman" pitchFamily="18" charset="0"/>
                <a:cs typeface="Arial" pitchFamily="34" charset="0"/>
              </a:rPr>
              <a:t>UNIVERSIDADE FEDERAL FLUMINENSE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29238" algn="l"/>
              </a:tabLst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Times New Roman" pitchFamily="18" charset="0"/>
                <a:cs typeface="Arial" pitchFamily="34" charset="0"/>
              </a:rPr>
              <a:t>ESCOLA DE ENGENHARIA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29238" algn="l"/>
              </a:tabLst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Times New Roman" pitchFamily="18" charset="0"/>
                <a:cs typeface="Arial" pitchFamily="34" charset="0"/>
              </a:rPr>
              <a:t>PROGRAMA DE PÓS-GRADUAÇÃO EM ENGENHARIA DE PRODUÇÃO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Imagem do Paintbrush</vt:lpstr>
      <vt:lpstr>Título da Tese ou Dissertação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Tese ou Dissertação</dc:title>
  <dc:creator>Helder</dc:creator>
  <cp:lastModifiedBy>Eu-Note-Acer</cp:lastModifiedBy>
  <cp:revision>3</cp:revision>
  <dcterms:created xsi:type="dcterms:W3CDTF">2014-11-21T14:48:12Z</dcterms:created>
  <dcterms:modified xsi:type="dcterms:W3CDTF">2014-11-21T15:00:39Z</dcterms:modified>
</cp:coreProperties>
</file>