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m" ContentType="video/webm"/>
  <Default Extension="wav" ContentType="audio/x-wav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wav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webm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UNIVERSIDADE</a:t>
            </a:r>
            <a:r>
              <a:rPr/>
              <a:t> </a:t>
            </a:r>
            <a:r>
              <a:rPr/>
              <a:t>FEDERAL</a:t>
            </a:r>
            <a:r>
              <a:rPr/>
              <a:t> </a:t>
            </a:r>
            <a:r>
              <a:rPr/>
              <a:t>FLUMINENSE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ESCOLA DE ENGENHARIA</a:t>
            </a:r>
          </a:p>
          <a:p>
            <a:pPr lvl="0" marL="0" indent="0">
              <a:buNone/>
            </a:pPr>
            <a:r>
              <a:rPr/>
              <a:t>PROGRAMA DE PÓS-GRADUAÇÃO EM ENGENHARIA DE PRODUÇÃO</a:t>
            </a:r>
          </a:p>
          <a:p>
            <a:pPr lvl="0" marL="0" indent="0">
              <a:buNone/>
            </a:pPr>
            <a:r>
              <a:rPr b="1"/>
              <a:t>Redes Neurais Aplicadas à Modelagem de Instrumentos Acústicos para Síntese Sonora em Tempo Real</a:t>
            </a:r>
          </a:p>
          <a:p>
            <a:pPr lvl="0" marL="0" indent="0">
              <a:buNone/>
            </a:pPr>
            <a:r>
              <a:rPr/>
              <a:t>por Carlos Tarjano</a:t>
            </a:r>
          </a:p>
          <a:p>
            <a:pPr lvl="0" marL="0" indent="0">
              <a:buNone/>
            </a:pPr>
            <a:r>
              <a:rPr/>
              <a:t>Prof. Dr. Valdecy Pereira (Orientador)</a:t>
            </a:r>
          </a:p>
          <a:p>
            <a:pPr lvl="0" marL="0" indent="0">
              <a:buNone/>
            </a:pPr>
            <a:r>
              <a:rPr/>
              <a:t>Niterói, 31 / 07 / 2018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a/440.wav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teste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Objetivo: Elaborar um modelo baseado em ANNs para emulação de instrumentos em tempo real</a:t>
            </a:r>
          </a:p>
          <a:p>
            <a:pPr lvl="0" marL="0" indent="0">
              <a:buNone/>
            </a:pPr>
            <a:r>
              <a:rPr/>
              <a:t>Mapear o estado da arte em áreas (direta ou indiretamente) correlatas</a:t>
            </a:r>
          </a:p>
          <a:p>
            <a:pPr lvl="0" marL="0" indent="0">
              <a:buNone/>
            </a:pPr>
            <a:r>
              <a:rPr/>
              <a:t>Mapear o estado da arte da modelagem acústica “tradicional”</a:t>
            </a:r>
          </a:p>
          <a:p>
            <a:pPr lvl="0" marL="0" indent="0">
              <a:buNone/>
            </a:pPr>
            <a:r>
              <a:rPr/>
              <a:t>Potencial de inclusão de teoria acústica na eficiência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Motivação:</a:t>
            </a:r>
          </a:p>
          <a:p>
            <a:pPr lvl="0" marL="0" indent="0">
              <a:buNone/>
            </a:pPr>
            <a:r>
              <a:rPr/>
              <a:t>ANNs aplicadas com sucesso em várias áreas</a:t>
            </a:r>
          </a:p>
          <a:p>
            <a:pPr lvl="0" marL="0" indent="0">
              <a:buNone/>
            </a:pPr>
            <a:r>
              <a:rPr/>
              <a:t>Estado da arte em áreas afins</a:t>
            </a:r>
          </a:p>
          <a:p>
            <a:pPr lvl="0" marL="0" indent="0">
              <a:buNone/>
            </a:pPr>
            <a:r>
              <a:rPr/>
              <a:t>Poucos trabalhos relacionados a síntese sonora (nenhum em tempo real)</a:t>
            </a:r>
          </a:p>
          <a:p>
            <a:pPr lvl="0" marL="0" indent="0">
              <a:buNone/>
            </a:pPr>
            <a:r>
              <a:rPr/>
              <a:t>Indústria de DMI “estagnada”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Objetivo: Elaborar um modelo baseado em ANNs para emulação de instrumentos em tempo real</a:t>
            </a:r>
          </a:p>
          <a:p>
            <a:pPr lvl="0" marL="0" indent="0">
              <a:buNone/>
            </a:pPr>
            <a:r>
              <a:rPr/>
              <a:t>Mapear o estado da arte em áreas (direta ou indiretamente) correlatas</a:t>
            </a:r>
          </a:p>
          <a:p>
            <a:pPr lvl="0" marL="0" indent="0">
              <a:buNone/>
            </a:pPr>
            <a:r>
              <a:rPr/>
              <a:t>Mapear o estado da arte da modelagem acústica “tradicional”</a:t>
            </a:r>
          </a:p>
          <a:p>
            <a:pPr lvl="0" marL="0" indent="0">
              <a:buNone/>
            </a:pPr>
            <a:r>
              <a:rPr/>
              <a:t>Potencial de inclusão de teoria acústica na eficiência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Teste</a:t>
            </a:r>
            <a:r>
              <a:rPr/>
              <a:t> </a:t>
            </a:r>
            <a:r>
              <a:rPr/>
              <a:t>Imagem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Motivação:</a:t>
            </a:r>
          </a:p>
          <a:p>
            <a:pPr lvl="0" marL="0" indent="0">
              <a:buNone/>
            </a:pPr>
            <a:r>
              <a:rPr/>
              <a:t>ANNs aplicadas com sucesso em várias áreas</a:t>
            </a:r>
          </a:p>
          <a:p>
            <a:pPr lvl="0" marL="0" indent="0">
              <a:buNone/>
            </a:pPr>
            <a:r>
              <a:rPr/>
              <a:t>Estado da arte em áreas afins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a/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81300"/>
            <a:ext cx="82296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teste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Objetivo: Elaborar um modelo baseado em ANNs para emulação de instrumentos em tempo real</a:t>
            </a:r>
          </a:p>
          <a:p>
            <a:pPr lvl="0" marL="0" indent="0">
              <a:buNone/>
            </a:pPr>
            <a:r>
              <a:rPr/>
              <a:t>Mapear o estado da arte em áreas (direta ou indiretamente) correlatas</a:t>
            </a:r>
          </a:p>
          <a:p>
            <a:pPr lvl="0" marL="0" indent="0">
              <a:buNone/>
            </a:pPr>
            <a:r>
              <a:rPr/>
              <a:t>Mapear o estado da arte da modelagem acústica “tradicional”</a:t>
            </a:r>
          </a:p>
          <a:p>
            <a:pPr lvl="0" marL="0" indent="0">
              <a:buNone/>
            </a:pPr>
            <a:r>
              <a:rPr/>
              <a:t>Potencial de inclusão de teoria acústica na eficiência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Teste</a:t>
            </a:r>
            <a:r>
              <a:rPr/>
              <a:t> </a:t>
            </a:r>
            <a:r>
              <a:rPr/>
              <a:t>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Motivação:</a:t>
            </a:r>
          </a:p>
          <a:p>
            <a:pPr lvl="0" marL="0" indent="0">
              <a:buNone/>
            </a:pPr>
            <a:r>
              <a:rPr/>
              <a:t>ANNs aplicadas com sucesso em várias áreas</a:t>
            </a:r>
          </a:p>
          <a:p>
            <a:pPr lvl="0" marL="0" indent="0">
              <a:buNone/>
            </a:pPr>
            <a:r>
              <a:rPr/>
              <a:t>Estado da arte em áreas afins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a/DigitalWaveguide.webm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teste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Objetivo: Elaborar um modelo baseado em ANNs para emulação de instrumentos em tempo real</a:t>
            </a:r>
          </a:p>
          <a:p>
            <a:pPr lvl="0" marL="0" indent="0">
              <a:buNone/>
            </a:pPr>
            <a:r>
              <a:rPr/>
              <a:t>Mapear o estado da arte em áreas (direta ou indiretamente) correlatas</a:t>
            </a:r>
          </a:p>
          <a:p>
            <a:pPr lvl="0" marL="0" indent="0">
              <a:buNone/>
            </a:pPr>
            <a:r>
              <a:rPr/>
              <a:t>Mapear o estado da arte da modelagem acústica “tradicional”</a:t>
            </a:r>
          </a:p>
          <a:p>
            <a:pPr lvl="0" marL="0" indent="0">
              <a:buNone/>
            </a:pPr>
            <a:r>
              <a:rPr/>
              <a:t>Potencial de inclusão de teoria acústica na eficiência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Teste</a:t>
            </a:r>
            <a:r>
              <a:rPr/>
              <a:t> </a:t>
            </a:r>
            <a:r>
              <a:rPr/>
              <a:t>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Motivação:</a:t>
            </a:r>
          </a:p>
          <a:p>
            <a:pPr lvl="0" marL="0" indent="0">
              <a:buNone/>
            </a:pPr>
            <a:r>
              <a:rPr/>
              <a:t>ANNs aplicadas com sucesso em várias áreas</a:t>
            </a:r>
          </a:p>
          <a:p>
            <a:pPr lvl="0" marL="0" indent="0">
              <a:buNone/>
            </a:pPr>
            <a:r>
              <a:rPr/>
              <a:t>Estado da arte em áreas afins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2018-07-30T12:07:38Z</dcterms:created>
  <dcterms:modified xsi:type="dcterms:W3CDTF">2018-07-30T12:07:38Z</dcterms:modified>
</cp:coreProperties>
</file>