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26:06.3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3457,'0'0,"0"1,0 0,0-1,0 1,0-1,0 1,1 0,-1-1,0 1,0-1,0 1,1-1,-1 1,0-1,1 1,-1-1,1 1,-1-1,0 0,1 1,-1-1,1 1,-1-1,1 0,-1 0,1 1,-1-1,1 0,1 1,23 0,21-12,-46 11,52-21,-2-1,0-3,-2-1,58-44,61-33,-53 46,2 4,3 6,133-35,378-134,-12-41,-578 240,778-329,-552 241,105-47,34 0,-142 60,417-222,-420 185,-145 79,-62 28,72-40,147-71,-16 10,-133 57,-51 29,72-51,-83 50,110-52,-69 39,249-120,-56 30,-128 61,-167 79,1 1,0 0,-1 0,1 0,-1 0,1 0,-1-1,1 1,-1 0,1 0,-1-1,1 1,-1 0,1-1,-1 1,0 0,1-1,-1 1,1-1,-1 1,0-1,0 1,1-1,-1 1,0-1,0 1,1-1,-1 1,0-1,0 0,0 0,-17-6,-41 5,53 2,-59 2,1 2,0 4,1 2,-100 30,-240 102,272-92,-238 103,-686 397,390-193,-16-35,473-226,-270 125,-505 239,22 41,288-90,555-326,102-73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6:42.1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32,'-4'-3,"0"0,0 1,0-1,-1 0,1 1,-1 0,0 0,0 1,1-1,-1 1,0 0,-5 0,-68-4,54 5,-328 0,317 4,0 2,-46 13,44-8,-57 6,-71 5,114-14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8:22.5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1,'3'4,"0"0,0 0,0-1,0 1,1-1,-1 0,1 1,0-2,0 1,0 0,0-1,1 0,-1 0,9 3,72 16,-66-17,59 9,155 7,83-23,-104 0,329 3,-464 6,-40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8:26.2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1326 132,'-223'-16,"26"0,-454-50,431 37,185 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25.3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2503,'7'0,"0"-1,-1 0,1 0,0-1,0 0,0 0,-1-1,0 0,12-6,54-42,-35 24,114-76,220-155,92-40,-127 89,-217 132,-35 24,145-120,159-190,-329 309,-3-2,-2-3,-3-2,57-88,-78 100,-2 0,36-94,-39 53,-18 61,1 0,18-42,-18 46,-8 25,0 0,0-1,0 1,0 0,-1 0,1 0,0 0,0 0,0-1,-1 1,1 0,0 0,0 0,-1 0,1 0,0 0,0 0,0 0,-1 0,1 0,0 0,0 0,-1 0,1 0,0 0,0 0,-1 0,1 0,0 0,0 0,0 0,-1 0,1 1,0-1,0 0,0 0,-1 0,1 0,0 0,0 1,0-1,0 0,-1 0,1 0,0 1,0-1,-40 37,31-27,-290 312,-57 57,282-305,3 2,4 4,-104 161,59-79,-137 151,168-215,-112 112,78-88,78-83,11-12,-29 39,42-47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27.0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73,'409'-17,"-251"8,3 0,190-7,-149 3,-121 5,-76 8,0 0,0 0,0 0,-1 0,1 1,0-1,0 1,-1 1,1-1,0 1,-1-1,1 1,-1 1,0-1,5 4,11 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33.9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6222,'-2'-6,"0"0,1 0,-1 0,1 1,1-1,-1 0,1 0,0 0,0 0,1 0,-1 0,1 0,3-9,4-11,18-41,-23 60,22-49,3 2,3 2,50-68,127-136,-148 185,954-1023,-554 612,87-85,-408 430,-6-5,135-191,-26 21,85-130,-182 187,43-66,-144 250,-3-3,51-127,-55 113,4 2,62-98,-74 141,1 1,2 1,2 2,1 1,69-56,59-23,17-14,-164 118,1 1,0 1,1 0,24-10,-35 17,0 2,1-1,-1 1,0 0,1 0,0 1,-1 0,1 0,0 1,-1 0,1 0,0 1,0 0,13 4,-17-3,-1-1,1 1,0 1,-1-1,0 0,0 1,1-1,-1 1,-1 0,1 0,0 0,-1 1,0-1,4 7,22 58,-13-26,6 8,-3 1,20 85,6 111,-11-57,-19-88,-4 1,-5 0,-9 115,1-43,5 75,-4 242,-7-383,-5-1,-34 132,38-180,-7 114,15-130,-22 124,15-114,-6 96,14 1270,3-663,2-692,2 0,3 0,19 66,-11-51,9 60,23 120,-49-256,1-1,0 1,0 0,0-1,0 1,1-1,-1 1,1-1,0 0,0 0,0 0,0 0,1 0,-1 0,1 0,-1-1,1 1,0-1,0 0,6 3,-4-3,1 0,0 0,0-1,0 1,0-2,0 1,1-1,-1 1,0-2,0 1,9-2,11-4,0-1,-1-1,1-1,37-20,370-202,-198 76,-166 104,2 4,144-70,185-27,-340 121,110-58,-40 16,631-283,-555 232,-36 17,23-17,-25 12,183-54,-43 22,-8-6,-125 61,272-106,-233 136,-183 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37.8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26,'4'-3,"0"0,0 0,0 1,0 0,0 0,0 0,1 0,-1 1,1 0,-1 0,1 0,8 0,64-1,-49 3,49 2,0 3,-1 4,-1 3,116 35,-69-13,239 67,-316-91,37 9,116 44,-193-62,0 0,0 0,-1 1,1-1,0 1,-1 0,0 0,0 1,0-1,4 6,-6-7,-1 0,0 0,0 1,0-1,0 0,-1 0,1 0,-1 1,1-1,-1 0,0 1,0-1,0 1,0-1,0 0,-1 1,1-1,0 0,-1 0,0 1,0-1,0 0,-1 4,-21 35,-2-1,-2-1,-1-1,-2-1,-1-2,-46 41,44-47,-1-1,-1-2,-77 43,-124 43,156-78,3 3,-118 76,186-107,-32 26,40-31,-1 0,1 1,0-1,-1 0,1 1,0-1,0 1,0-1,0 1,0 0,0-1,1 1,-1 0,0 0,1 0,-1-1,1 1,0 0,0 0,0 0,0 2,0-3,0-1,0 1,0-1,0 1,1-1,-1 1,0-1,0 1,1-1,-1 1,0-1,1 1,-1-1,0 0,1 1,-1-1,0 0,1 1,-1-1,1 0,-1 1,1-1,-1 0,1 0,-1 0,1 1,-1-1,1 0,-1 0,1 0,0 0,20-7,13-21,-23 15,-1 0,-1-1,0 0,-1-1,-1 0,0 0,-1-1,-1 0,5-22,3-25,4-71,-10 71,-4 35,2-6,-1 0,-2-1,-4-64,1 91,0-1,-1 0,0 0,-1 1,1-1,-2 1,1-1,-1 1,0 1,-1-1,0 0,0 1,-1 0,0 0,0 1,0 0,-1 0,0 0,-14-9,-14-2,1 1,-2 2,0 1,-1 2,0 1,0 2,-1 2,0 1,0 2,0 2,-42 3,78-2,-1 0,1 0,0 0,-1 1,1-1,0 1,-1-1,1 1,0 0,0 0,-1 0,1 0,0 0,0 0,0 1,0-1,1 0,-1 1,0 0,1-1,-1 1,1 0,-3 3,4-3,0 0,0 0,0 0,0 0,0 0,1 0,-1 0,1-1,-1 1,1 0,0 0,-1 0,1-1,0 1,0 0,0-1,0 1,1-1,-1 1,0-1,1 1,-1-1,1 0,-1 0,1 0,0 0,-1 0,1 0,3 1,20 11,1-2,0 0,1-2,38 8,-14-3,768 175,-806-186,6 0,0 1,-1 1,29 11,-44-15,0 0,0 0,-1 0,1 1,-1-1,1 0,-1 1,0 0,1 0,-1 0,0 0,0 0,0 0,-1 0,1 0,0 1,-1-1,0 1,1-1,-1 1,0 0,0-1,-1 1,1 0,0 0,-1 0,0-1,0 1,0 0,0 0,0 4,-2-2,-1 0,1 0,0 0,-1-1,0 0,0 1,-1-1,1 0,-1 0,0-1,0 1,0-1,-6 4,-1 2,-69 53,35-28,-74 70,108-93,0 1,1 0,1 1,0-1,1 2,0-1,1 1,0 1,1-1,1 1,-5 20,10-30,-1-1,1 1,-1-1,1 1,0-1,1 1,-1-1,1 0,0 1,0-1,0 1,1-1,0 0,-1 0,1 0,1 0,-1 0,1 0,-1-1,1 1,0-1,5 5,6 3,0-1,1 0,0-1,25 11,-2 0,11 1,8 5,-56-26,0 1,0-1,-1 1,1-1,0 1,-1 0,1-1,0 1,-1 0,1-1,-1 1,1 0,-1 0,0-1,1 1,-1 0,1 0,-1 0,0 0,0-1,0 1,0 0,1 0,-1 0,0 0,0 0,-1 1,0 0,1 0,-1 0,0 0,-1 0,1 0,0 0,0 0,-1 0,1-1,-1 1,-2 1,-58 36,53-33,-145 76,-54 32,201-110,1 0,0 1,0 0,0 0,1 1,0-1,0 1,-6 9,11-14,-1 0,0 1,0-1,0 0,1 1,-1-1,1 1,-1-1,1 1,-1-1,1 1,0-1,0 1,0-1,0 1,0-1,0 1,0-1,0 1,1-1,-1 1,1-1,-1 1,1-1,-1 1,1-1,0 0,0 1,0-1,-1 0,1 0,0 0,1 0,-1 0,0 0,0 0,0 0,1 0,-1 0,0 0,1-1,-1 1,1-1,-1 1,1-1,2 1,17 4,0 0,1-1,0-2,0 0,32-2,-24 0,57 8,-72-4,-27-1,-26-3,-230-18,206 15,51 3,-1 0,1-2,-1 1,1-1,-21-7,32 9,0 0,-1 0,1 0,0 0,-1 0,1 0,0-1,0 1,-1 0,1 0,0 0,0 0,-1-1,1 1,0 0,0 0,-1 0,1-1,0 1,0 0,0 0,0-1,-1 1,1 0,0 0,0-1,0 1,0 0,0-1,0 1,0 0,0-1,0 1,0 0,0 0,0-1,0 1,0 0,0-1,0 1,0 0,0-1,0 1,0 0,1 0,-1-1,0 1,0 0,1-1,18-11,29-5,70-13,263-82,-378 111,0 0,-1 0,1 0,-1 0,1 0,-1 0,0-1,0 1,1-1,-1 0,3-3,-5 4,0 1,1-1,-1 1,0-1,0 1,0-1,0 1,0 0,0-1,0 1,0-1,-1 1,1-1,0 1,0-1,0 1,0 0,-1-1,1 1,0-1,0 1,-1 0,1-1,0 1,-1 0,1-1,0 1,-1 0,1-1,0 1,-1 0,1 0,-1-1,1 1,-1 0,1 0,0 0,-1 0,-9-4,1 2,-1-1,0 1,1 1,-13-1,-416-1,396 3,160-37,-89 28,285-87,-308 94,0 0,0-1,0 0,0 0,0 0,-1 0,0-1,9-8,-13 11,0 0,0-1,0 1,-1-1,1 1,0-1,-1 1,1-1,-1 1,1-1,-1 1,0-1,0 0,0 1,0-1,0 0,0 1,0-1,0 0,-1 1,1-1,-1 1,1-1,-1 0,1 1,-1 0,0-1,0 1,0-1,0 1,0 0,0 0,0-1,0 1,-1 0,1 0,-2-1,-9-8,-1 0,0 0,0 2,0-1,-1 2,-1 0,-21-8,-114-28,128 37,-282-57,165 38,-199-63,329 85,0-1,0 0,1 0,-1 0,1-1,0-1,0 1,-13-13,19 16,1 0,-1-1,0 1,1 0,-1-1,1 1,-1-1,1 0,0 1,0-1,1 0,-1 0,0 1,1-1,0 0,-1 0,1 0,0 0,1 1,-1-1,0 0,1 0,0 0,-1 1,1-1,0 0,1 1,-1-1,0 0,1 1,-1 0,1-1,2-1,9-11,0 1,0 1,2 0,-1 1,2 1,-1 0,35-17,127-48,-121 54,1 3,0 2,82-12,-136 28,1 0,-1 0,1 1,-1-1,1 1,-1 0,1 0,-1 1,1-1,-1 1,1-1,-1 1,1 0,-1 1,0-1,1 0,-1 1,0 0,0 0,0 0,0 0,-1 0,1 1,-1-1,1 1,-1-1,0 1,0 0,0 0,0 0,0 0,-1 0,1 1,-1-1,0 0,0 1,0-1,-1 1,1-1,-1 1,0 6,4 37,-2 1,-3 0,-1-1,-15 78,-60 183,49-221,13-47,2 0,2 1,2 0,1 1,-3 72,11-111,0 1,0 0,1 0,-1 0,1 0,0-1,0 1,1 0,-1-1,1 1,0-1,-1 1,2-1,-1 0,0 0,1 0,-1 0,1 0,0-1,0 1,0-1,0 0,0 0,1 0,-1 0,1 0,-1-1,1 1,7 1,9 1,-1-1,2 0,-1-1,32-2,-29 0,703-5,-768 5,18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46.5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1,'-1'0,"0"1,0 0,0-1,0 1,0 0,0 0,0 0,0-1,0 1,1 0,-1 0,0 0,1 1,-1-1,1 0,-1 0,1 0,-1 0,1 1,0-1,-1 0,1 0,0 3,-5 35,4-36,-1 15,1 0,0-1,1 1,1 0,0 0,2 0,0-1,1 1,1-1,0 0,1-1,1 1,9 15,36 50,3-3,98 110,39 52,197 260,31-28,-316-362,163 195,186 334,-333-465,8-6,6-5,8-6,201 174,401 408,-442-419,-110-148,-127-119,-3 3,67 77,-94-91,51 63,114 109,-180-196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48.1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0,'0'2,"0"-1,1 1,-1-1,0 1,1-1,-1 1,1-1,0 0,-1 1,1-1,0 0,0 0,0 1,0-1,0 0,0 0,0 0,0 0,0 0,1-1,-1 1,0 0,1 0,-1-1,0 1,3 0,40 9,-41-9,83 8,1-4,102-7,-62-1,575 2,-682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50.8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9961,'-1'-135,"26"-204,-10 249,3 1,4 1,4 0,4 2,64-129,128-178,-23 95,127-201,-189 265,75-118,20-5,206-430,-120 104,-224 473,225-364,279-367,-487 758,287-497,-218 339,393-665,-493 886,157-256,-202 311,-3-2,-3-1,-2-2,16-73,-36 118,8-33,-2-1,-2 0,4-101,-15 137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26:15.1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0,'49'1397,"24"-523,77 714,-48-697,-53 5,-52 912,-1-1741,-3 0,-2 0,-27 93,13-59,-10 94,-9 38,24-152,-19 67,8-61,-12 40,-25 132,15-49,49-204,1 1,-2-1,1 1,-1-1,1 0,-2 0,1 0,-6 7,9-12,-1 0,0 0,0 0,0 1,0-1,0 0,0 0,0 0,0-1,0 1,0 0,-1 0,1 0,0-1,0 1,-1-1,1 1,-1-1,1 1,0-1,-1 0,1 0,-1 0,1 0,-1 0,1 0,-1 0,1 0,0-1,-1 1,1 0,-1-1,1 1,0-1,-1 0,1 1,0-1,0 0,0 0,-1 0,1 0,0 0,0 0,-1-2,-4-4,1 0,0-1,1 0,0 1,0-2,0 1,1 0,0-1,-2-16,-9-87,14 110,-34-782,35-5,2 344,-5-61,5-472,21 443,2-74,-26 526,27-784,-3 17,-17 262,9-335,-17 907,1-2,0-1,5-31,4 33,2 23,7 30,-18-36,36 95,32 131,6 106,64 499,-34 10,-42-313,-8-112,74 694,-93 207,-41-1253,-2 0,-3 0,-3-1,-40 113,17-69,-56 116,64-166,-3 0,-2-2,-61 75,91-124,-2 0,1-1,0 1,-1-1,0 0,-1-1,1 0,-1 0,1 0,-1 0,-11 3,15-7,-1 1,1 0,-1-1,1 1,-1-1,1 0,-1 0,0-1,1 1,-1-1,1 1,-1-1,1 0,0-1,-1 1,1-1,0 1,0-1,0 0,0 0,0 0,0 0,1-1,-1 1,1-1,-4-5,-10-14,1 0,1-1,2-1,0 0,1 0,-14-51,-26-168,43 201,-158-1284,116-167,52-1135,31 2996,-17-245,56 421,20 182,29 511,-57 3,-64 176,-4-590,4-784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2:52.66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76,'0'-1,"0"0,1 0,-1 0,0 1,1-1,-1 0,1 0,-1 0,1 0,0 1,-1-1,1 0,0 1,-1-1,1 0,0 1,0-1,0 1,0-1,-1 1,1-1,0 1,0 0,0 0,0-1,0 1,0 0,1 0,35-4,-31 3,291-5,-3-1,-115-6,364-14,42 28,-585-1,1 0,0 0,0 0,0-1,-1 1,1 0,0 0,0 0,0 0,0 0,-1 0,1 0,0 1,0-1,0 0,-1 0,1 1,0-1,0 0,-1 1,1-1,0 1,-1-1,2 2,-20 8,-54 12,63-19,-192 47,-43 13,210-55,1-1,-2-2,1-2,-58-1,46-2,-80 11,34 4,0-5,-116-1,148-9,0 3,-103 17,126-12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3:10.8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1,'48'43,"-32"-31,-1 1,-1 1,13 16,49 78,-5 3,69 145,-126-230,270 451,-101-180,-122-181,59 155,-44-91,472 1181,-388-814,-91-291,36 161,39 129,90 310,-153-526,229 590,55-170,-92-211,-206-407,5-3,133 179,214 209,-336-422,4-3,152 125,-183-174,3-3,1-2,78 36,-128-69,1-1,-1 0,1 0,1-1,19 3,-29-6,1 0,-1 0,1 0,-1 0,1 0,-1 0,1-1,-1 1,0-1,1 0,-1 1,1-1,-1 0,0-1,0 1,0 0,0-1,0 1,0-1,0 1,0-1,0 0,-1 0,1 0,-1 0,0 0,1 0,-1-1,0 1,0 0,0 0,0-4,5-17,-2 0,0-1,-2 1,0-1,-2 0,-1 1,-5-35,-39-162,6 91,-6 3,-62-123,-46-124,-265-746,186 521,102 262,-246-457,225 528,-253-490,309 548,-359-787,387 848,-56-136,-31-71,29 73,-202-399,276 579,-2-12,-23-41,76 153,0 1,0-1,0 0,0 1,0-1,0 1,0-1,-1 0,1 1,0-1,0 0,0 1,-1-1,1 0,0 1,0-1,-1 0,1 0,0 1,-1-1,1 0,0 0,-1 1,1-1,0 0,-1 0,1 0,0 0,-1 1,1-1,-1 0,1 0,0 0,-1 0,1 0,-1 0,1 0,0 0,-1 0,1 0,-1-1,1 1,0 0,-1 0,1 0,0 0,-1-1,1 1,0 0,-1 0,1 0,0-1,-1 1,1 0,0-1,0 1,-1 0,1-1,0 1,0 0,0-1,-1 1,1-1,-4 38,7 5,2 1,1-1,3 0,1 0,2-1,23 53,126 235,-144-296,543 1169,-478-1013,515 1391,-287-725,-112-330,-131-342,174 330,-192-420,-36-74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5:44.2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32,'0'-2,"1"1,-1 0,1-1,-1 1,1 0,0 0,0 0,0-1,0 1,0 0,0 0,0 0,0 0,0 0,0 1,1-1,-1 0,0 1,1-1,-1 0,0 1,1 0,-1-1,1 1,-1 0,1 0,1-1,48-5,-43 6,27-1,0 2,1 1,42 9,25 2,51 4,87 4,-162-22,-33-1,1 2,-1 2,57 11,12 9,-81-12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05.0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0,'44'3,"1"1,58 14,39 4,40-8,258 28,-374-30,-38-6,50 4,10 1,-63-6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07.71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0,'447'29,"-197"-7,-138-14,199 38,-236-32,104 6,-80-11,-59-5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08.8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2,'305'-2,"322"5,-573 1,0 3,76 19,-94-18,-12-4,-5-1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12.5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1,'0'1,"1"0,-1 0,1 0,-1 0,1 0,-1 0,1 0,0 0,-1 0,1 0,0-1,0 1,0 0,-1 0,1-1,0 1,0 0,0-1,0 1,0-1,0 0,1 1,-1-1,0 0,0 1,0-1,0 0,2 0,41 4,-36-3,314 17,228-6,-346-14,-179 3,-1 1,42 10,-64-11,21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14.44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56,'0'-2,"0"0,1 0,-1 0,1 0,0 1,0-1,-1 0,1 0,0 1,0-1,0 1,1-1,-1 1,0-1,1 1,-1 0,1-1,-1 1,1 0,-1 0,1 0,0 0,0 1,-1-1,1 0,0 1,3-1,53-10,-58 11,438-7,-235 11,308-4,-490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21.8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0,'100'20,"439"-11,-319-12,459 3,-661 0,0 2,0 1,28 7,-44-9,17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36.5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6286,'0'-3,"1"-1,0 1,-1-1,1 1,1-1,-1 1,0 0,1 0,0 0,0-1,0 2,0-1,0 0,0 0,1 1,-1-1,5-2,58-40,-28 20,-2-4,42-47,12-11,-30 41,95-56,2-1,-97 68,-48 30,-1-1,0 0,0 0,0-1,-1 0,0-1,12-13,97-149,-100 143,-1-2,-1 0,-1-1,-2-1,-1 0,12-50,-15 45,3 1,0 1,2 0,2 1,21-33,-2 14,3 2,78-80,-75 88,36-31,-19 29,-36 29,-1-1,-1-1,0-1,-2-1,20-24,23-43,78-98,-9 55,-87 89,70-81,46-56,-101 117,68-91,-24-3,-62 88,4 2,84-95,-102 133,0-1,0-1,32-46,-18 21,2 2,2 3,95-82,-67 65,2-1,-30 29,-2-3,70-83,7-26,24-31,-119 150,2 0,45-40,-40 42,-2-1,27-35,18-27,98-91,48-59,-160 167,2 2,4 3,89-73,25-25,-118 105,-31 31,136-124,-41 57,-56 46,110-107,-171 149,2-3,0 2,1 0,0 0,25-16,-35 26,0-1,0 1,0 0,0 0,1 0,-1 0,0 0,1 1,-1-1,0 1,1-1,-1 1,1 0,-1 0,1 0,-1 0,0 0,1 1,-1-1,1 1,-1 0,0-1,1 1,-1 0,0 0,0 1,0-1,0 0,0 1,0-1,0 1,0 0,-1-1,1 1,-1 0,1 0,-1 0,0 0,2 3,5 10,0 1,-2 0,0 1,0-1,-1 1,2 18,10 111,-7-40,2 18,-8 224,-6-180,2 545,2-676,10 58,1 4,-8-55,14 53,-11-62,-1 0,3 72,-8-72,9 52,0-10,-7-51,1 0,9 28,-6-27,6 46,-6-30,1 0,3-1,22 55,-19-58,-2 1,-1 1,10 70,-13-54,3 0,22 67,-5-45,-21-58,0 0,-1 0,-1 1,-1 0,3 27,-5-22,2 0,1-1,13 39,6 26,-1 11,-8-34,9 77,-14-65,-5-36,2 66,10 273,3-113,4-126,-12-84,8 114,-16-109,25 116,-15-103,-9-46,10 48,-4 1,4 136,-15-132,15 107,-4 3,-3-26,6-53,6 96,-19-180,2 0,1 0,14 46,0 3,-5-14,21 130,-12-82,-15-83,-1 2,3 49,-5-39,2-1,2 0,1-1,29 74,-6-20,90 274,-112-335,1 6,10 54,14 57,-14-67,30 219,-42-231,9 46,-4-35,5 122,-8-77,0 7,-9-98,1 0,15 63,-11-64,-1 0,3 69,-11-77,0-19,0 0,1 1,1-1,-1 0,1 0,1 0,0 0,1 0,4 11,-3-19,-1-8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26:56.5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2417,'2'-7,"0"0,0 0,1 0,0 0,0 1,1-1,0 1,0 0,0 0,1 0,5-5,2-4,35-49,4 3,2 1,2 3,105-82,61-36,100-72,-194 155,63-40,262-107,-285 158,-59 33,139-40,-39 15,199-104,-164 52,-222 111,0 0,0-1,-2-1,0-1,-1-1,-1 0,0-1,-2-1,0-1,13-23,-18 21,0-1,10-39,-5 17,-14 42,14-53,-15 57,0-1,1 0,-1 0,0 1,0-1,1 0,-1 0,0 0,0 0,0 1,0-1,0 0,0 0,0 0,-1 1,1-1,0 0,0 0,-1 0,1 1,0-1,-1 0,1 0,-1 1,1-1,-1 0,1 1,-1-1,1 1,-1-1,0 1,1-1,-1 1,0-1,1 1,-1-1,0 1,0 0,1 0,-1-1,0 1,0 0,0 0,1 0,-1 0,0 0,0 0,0 0,0 0,1 0,-1 0,0 0,0 0,0 1,1-1,-1 0,-1 1,-24 12,1 0,1 2,0 1,1 1,-37 34,20-17,-114 98,-56 45,139-120,-105 106,149-138,-1-1,-2-1,-52 30,-37 28,-37 58,136-118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49.4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8554,'264'-266,"-92"60,-147 171,-3-1,0 0,-3-2,21-53,93-240,-119 293,13-61,-17 58,19-52,-13 53,106-244,-90 199,-14 33,21-57,22-55,117-307,-139 363,-21 46,-2 0,8-69,-2 9,4 7,79-216,-47 177,39-95,-15 95,-57 114,-3-2,-1 0,22-62,-28 60,1 1,3 0,2 2,1 0,2 2,2 0,40-46,-24 35,-3-2,-2-1,33-64,-45 73,3 1,46-55,-9 11,-7 6,190-249,-198 265,-2-2,56-109,2-2,12 18,-16 22,-97 133,-1 1,1-1,0 1,0 0,0 0,1 1,-1-1,1 1,0 1,0-1,0 1,0 0,0 0,0 1,1-1,-1 2,0-1,1 1,-1 0,1 0,6 1,14 1,0 2,0 0,42 13,-55-13,62 18,131 56,56 34,-134-60,148 82,-219-104,108 39,-112-49,-1 1,-2 3,55 34,-31-13,100 43,-33-19,-66-23,-1 3,99 84,-115-90,80 43,-109-68,78 53,192 167,-167-127,-87-69,-1 3,40 50,-45-47,3-2,49 41,-51-53,8 5,-1 3,58 63,93 129,-184-216,1-2,1 0,0-1,1 0,24 14,104 53,5 2,357 198,-292-172,-153-73,81 60,-10 14,20 14,310 236,-292-221,107 65,107 91,-313-230,300 290,-316-300,94 71,-84-74,65 67,481 424,-389-372,-138-112,2-4,148 69,-126-74,50 26,-146-69,4 3,0-1,0-1,1 0,0-2,23 7,-38-13,1 0,-1-1,0 1,0-1,0 0,0 0,0 0,0 0,1-1,-1 0,0 0,0 0,0 0,0 0,-1-1,1 0,0 0,-1 0,1 0,-1-1,0 1,1-1,-1 0,0 0,-1 0,1 0,0 0,-1-1,0 1,0-1,3-7,89-234,-68 168,30-101,26-70,-65 204,26-55,-18 33,-21 54,0 0,0 0,1 0,10-15,3-6,-1-1,19-54,3-6,6-5,-5-1,33-128,-6 2,52-127,-93 281,39-131,-48 147,13-79,-19 78,26-78,116-356,-36 105,-61 174,-27 90,-24 104,134-617,-4-94,-101 615,5 1,77-156,36-66,236-452,-227 512,101-167,-131 185,-95 176,86-137,-114 207,0 1,1 0,0 1,0-1,1 2,15-11,-20 15,0 1,0 0,0 0,1 0,-1 0,1 1,0 0,0 0,0 1,0 0,0 0,0 0,0 1,0 0,10 1,-13-1,0 1,-1 1,1-1,-1 0,1 1,-1-1,1 1,-1 0,0 0,0 0,0 0,0 0,0 0,0 1,0-1,-1 0,1 1,-1 0,0-1,0 1,0 0,0-1,0 1,0 6,3 8,-2 0,1 35,-3-42,1 121,-6 0,-5 0,-35 163,0-95,-8-1,-81 196,96-310,-69 111,-28 62,74-109,-75 170,-16-19,53-112,2-1,-101 217,164-330,-75 120,31-60,-60 86,123-198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38:52.4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0,'5'1,"0"0,-1 0,1 0,0 1,-1 0,1-1,-1 2,0-1,0 0,0 1,0 0,0 0,0 0,-1 1,1-1,-1 1,0 0,2 4,8 9,-1 1,15 31,46 114,84 282,-91-183,-37-133,-6-27,-5 1,7 130,-17-105,5 157,-14 1194,6-1392,4-1,31 134,-2-11,13 57,52 244,-57-313,89 377,-33-218,-52-103,-11-49,11 72,27 109,-45-269,-1-1,21 134,-45-153,-7 170,-4-104,6-126,2 0,1 0,11 37,8 65,1 440,-1-244,0-47,-19-225,2 1,19 71,-13-75,-2 2,4 89,-14-116,1-1,2 0,1 0,1 0,2-1,2 0,26 60,-5-5,-23-62,18 42,-17-55,-1-5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6:25.5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6098 0,'-2'11,"0"-1,-1 1,0-1,-1 0,0-1,-1 1,-9 15,-28 43,-2-1,-4-3,-107 112,44-69,-136 98,-195 188,391-338,-82 113,20-22,38-63,-164 140,-39 48,149-137,44-40,-87 125,131-165,-62 84,-98 127,-88 115,180-222,-11 14,-196 271,161-212,-262 303,325-423,21-23,-107 102,75-87,-158 206,208-234,32-42,-27 30,-25 30,44-54,-57 59,57-67,-30 41,-16 17,40-54,8-9,2 1,0 1,2 2,-28 45,-24 42,48-79,-42 80,57-96,-1 0,-1-1,-1-1,-1 0,-19 17,13-13,1 0,-26 41,22-29,-1 0,-2-1,-1-2,-51 45,78-76,0 0,-1 0,1 0,0 0,0 0,0 1,1-1,-1 1,1-1,-1 1,1 0,0-1,0 1,0 0,0 0,0 0,1 0,-1 5,2-6,0 0,0 0,0 0,0 0,0-1,0 1,0 0,1-1,-1 1,1 0,-1-1,1 0,-1 1,1-1,0 0,0 0,0 0,0 0,0 0,0-1,0 1,0 0,0-1,0 0,0 1,0-1,4 0,34 3,0-2,0-2,0-1,-1-2,43-10,11 0,102-28,-101 19,59-17,-92 22,0 3,2 2,94-7,-79 15,1-4,93-22,153-55,-47 11,147-14,-251 47,253-95,-102 28,126-2,-162 45,-2 8,360-28,-309 42,542-141,-840 174,389-87,-241 65,-1-9,222-81,-129 40,-85 27,115-18,-198 51,145-48,253-127,-220 97,450-95,-527 165,295-5,118-24,-370 30,-117 20,152 11,-116 2,-115-3,-10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6:27.2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0,'2'19,"0"0,1-1,1 1,0-1,1 0,2 0,0 0,0-1,2 0,0-1,15 22,19 20,80 84,-90-105,278 277,-48-51,-70-26,-128-150,84 85,-110-132,215 207,-180-176,-4 3,68 94,-82-103,72 65,-75-78,-1 2,51 70,63 137,10 15,25-32,-108-122,-41-57,60 100,-28-27,-37-65,62 134,-82-125,-22-64,0 1,1-2,1 1,1-1,11 20,-1-11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6:32.8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1128 0,'-43'2,"-68"12,-17 2,94-15,-207 19,130-6,-39 6,129-16,1 1,0 2,1 0,-1 0,-23 15,-99 47,117-57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6:33.7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1406 0,'-1072'0,"1059"2,-1 0,0 0,0 1,1 1,0 0,0 1,-16 9,-14 3,-88 38,94-42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6:36.3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1514 1,'-698'0,"655"2,0 3,0 1,-51 15,49-10,0-2,-86 5,-202-16,294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3T13:46:38.5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855 5,'-91'-2,"42"0,0 2,0 2,-79 13,62-5,-1-2,0-3,-100-6,77-1,59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77BFA-36D3-4C22-87E5-7148EDAF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7D0791-C623-4231-8BDF-488E09C0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D5886A-5AD2-4B9F-BF3C-3B580F55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6F58A-DD05-425A-A528-3206FC4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2EC1A-75B9-42DB-8E4C-F8AE241A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7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73B9D-2985-4B16-B484-1040DDE8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D45509-394E-4555-B41B-515FBBAC7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C51CA-FCB8-4678-A58C-5A99D6D7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DB51F-CF07-4B2D-99E9-618DB954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202E2-C569-451A-8CE0-A42D4CA4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78004C-24B3-4167-B1BF-DB7B2BAE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E8F170-DCC6-40E8-9075-2517A6F3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2DCA3-3896-4053-8C8A-DB7C83BC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8B0BE-5004-4E8A-AC6D-C79757ED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E7B43-AC99-42E1-8C35-6B5E9C7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2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162D9-B55E-4351-A311-68286875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7E1D7-04C0-42E2-A319-3CD48EA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A6F75-C17C-40D1-AA29-19733906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7E6156-5D5E-462A-9C95-5802F81D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276A5-E2C1-4719-B9B9-C470C354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75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85032-E65F-4D0F-A35C-597BEF05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E951E0-343E-468F-96CB-B746F412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CFAF-82FD-4304-B277-ABF3927B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E7182-F2BA-4731-88C8-1AEDA54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3FB7A-DDD9-45A6-B975-2448A4EA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1DA74-98A8-4D35-8260-CA2D9A2F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AF52E-DF33-415B-8AFE-BB64C5425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67E692-E038-48DD-8F81-3428BE4B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D8B61-D71F-41D3-B381-00C2F49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B27F5-AFAD-4244-AFFF-89D476E2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E45DFB-456F-4A9D-9001-D1527FA3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2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152E4-990D-4191-8EDF-61DC3789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C362C7-EE30-4539-9A56-7BAEF68E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919E9-5D7A-4F5B-A127-EB5F6AC0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035E2E-BB07-4B82-A557-20CF7D968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B1C8CD-12EB-46C7-BEF1-71EDBE4F0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5AE2EA-6A14-4946-BFCD-4B241691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BC55A3-41B2-41B8-B78D-C6DC1FB3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D731D6-ADD1-4D7C-86F4-24B68FF6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15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1916D-2390-41A1-AE91-5ADF0C2F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D4E34A-9FDA-434A-9B80-DA67282F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C13E6-EC06-4F99-A5D0-2C1E9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BA5F3C-A64D-4AEA-AC4D-D3F6A48C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BEE7EF-8D06-438B-BE2F-AA38E60F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82192D-DBFC-4D69-B5EE-808C9FE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34280C-84DE-4137-9071-9747AEE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4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1233C-FD19-4CB4-A823-CE05A9BC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DAB56-18C5-4420-A7E2-766B74B8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21D84B-B52B-4647-A039-CF8BAF63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075B79-FCFF-49CE-9C58-814E5596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36FA9E-CF4E-4F2E-B0A1-0E01F1A2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CFCDA-650C-48E8-B5A1-F523EA4F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D3BB-5612-4667-BC7B-60D2BDD2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090462-4E23-47FE-B2FA-6AA287EA9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28AEA3-25EA-4417-91C2-F39541238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DD8464-BB8B-4D85-9C5D-314C2152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DBB46-FBBB-4EE6-A44A-FE0916D4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FA89E-93A5-40DF-9BC0-133CD162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1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CF8DC9-D705-4940-A35E-0845F992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98435-B4A9-4D2D-8F11-D1928511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81F6-BFEE-4049-A467-D5B98EC90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CF59-C721-4FD8-BA92-1E4568C2CF15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25941-90F6-443E-880B-4CBFAB5DE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4E5F2-C8B6-499B-9EE8-8958C620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8C67-E472-4556-8051-4D8F657A8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5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8.xml"/><Relationship Id="rId18" Type="http://schemas.openxmlformats.org/officeDocument/2006/relationships/image" Target="../media/image22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9.png"/><Relationship Id="rId17" Type="http://schemas.openxmlformats.org/officeDocument/2006/relationships/customXml" Target="../ink/ink20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8.png"/><Relationship Id="rId19" Type="http://schemas.openxmlformats.org/officeDocument/2006/relationships/customXml" Target="../ink/ink21.xml"/><Relationship Id="rId4" Type="http://schemas.openxmlformats.org/officeDocument/2006/relationships/image" Target="../media/image15.png"/><Relationship Id="rId9" Type="http://schemas.openxmlformats.org/officeDocument/2006/relationships/customXml" Target="../ink/ink16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8.xml"/><Relationship Id="rId18" Type="http://schemas.openxmlformats.org/officeDocument/2006/relationships/image" Target="../media/image33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0.png"/><Relationship Id="rId17" Type="http://schemas.openxmlformats.org/officeDocument/2006/relationships/customXml" Target="../ink/ink30.xml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9.png"/><Relationship Id="rId19" Type="http://schemas.openxmlformats.org/officeDocument/2006/relationships/customXml" Target="../ink/ink31.xml"/><Relationship Id="rId4" Type="http://schemas.openxmlformats.org/officeDocument/2006/relationships/image" Target="../media/image26.png"/><Relationship Id="rId9" Type="http://schemas.openxmlformats.org/officeDocument/2006/relationships/customXml" Target="../ink/ink26.xml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EE6BFE-17A6-4493-9D30-06B6B5489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" r="36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4536E5-6E49-4A9B-8DD7-4E47B63F10AA}"/>
              </a:ext>
            </a:extLst>
          </p:cNvPr>
          <p:cNvSpPr txBox="1"/>
          <p:nvPr/>
        </p:nvSpPr>
        <p:spPr>
          <a:xfrm>
            <a:off x="10675911" y="2094238"/>
            <a:ext cx="821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6,4:1</a:t>
            </a:r>
          </a:p>
          <a:p>
            <a:r>
              <a:rPr lang="fr-FR" dirty="0"/>
              <a:t>4,5:1</a:t>
            </a:r>
          </a:p>
          <a:p>
            <a:r>
              <a:rPr lang="fr-FR" dirty="0"/>
              <a:t>4,7:2</a:t>
            </a:r>
          </a:p>
          <a:p>
            <a:r>
              <a:rPr lang="fr-FR" dirty="0"/>
              <a:t>7,8:2</a:t>
            </a:r>
          </a:p>
          <a:p>
            <a:r>
              <a:rPr lang="fr-FR" dirty="0"/>
              <a:t>1,2:2</a:t>
            </a:r>
          </a:p>
          <a:p>
            <a:r>
              <a:rPr lang="fr-FR" dirty="0"/>
              <a:t>2,3:2</a:t>
            </a:r>
          </a:p>
          <a:p>
            <a:r>
              <a:rPr lang="fr-FR" dirty="0"/>
              <a:t>3,4:3</a:t>
            </a:r>
          </a:p>
          <a:p>
            <a:r>
              <a:rPr lang="fr-FR" dirty="0"/>
              <a:t>2,6:4</a:t>
            </a:r>
          </a:p>
          <a:p>
            <a:r>
              <a:rPr lang="fr-FR" dirty="0"/>
              <a:t>5,8:4</a:t>
            </a:r>
          </a:p>
          <a:p>
            <a:r>
              <a:rPr lang="fr-FR" dirty="0"/>
              <a:t>6,7:4</a:t>
            </a:r>
          </a:p>
          <a:p>
            <a:r>
              <a:rPr lang="fr-FR" dirty="0"/>
              <a:t>1,3:5</a:t>
            </a:r>
          </a:p>
          <a:p>
            <a:r>
              <a:rPr lang="fr-FR" dirty="0"/>
              <a:t>3,5:6</a:t>
            </a:r>
          </a:p>
          <a:p>
            <a:r>
              <a:rPr lang="fr-FR" dirty="0"/>
              <a:t>6,8:7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7ACB0B52-ACB8-4A60-B9FA-4C68B369A4B5}"/>
                  </a:ext>
                </a:extLst>
              </p14:cNvPr>
              <p14:cNvContentPartPr/>
              <p14:nvPr/>
            </p14:nvContentPartPr>
            <p14:xfrm>
              <a:off x="1260143" y="1347630"/>
              <a:ext cx="2817720" cy="124992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7ACB0B52-ACB8-4A60-B9FA-4C68B369A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503" y="1239990"/>
                <a:ext cx="2925360" cy="14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A43D228A-C993-454C-9C59-B865A103A156}"/>
                  </a:ext>
                </a:extLst>
              </p14:cNvPr>
              <p14:cNvContentPartPr/>
              <p14:nvPr/>
            </p14:nvContentPartPr>
            <p14:xfrm>
              <a:off x="4171823" y="1375710"/>
              <a:ext cx="347760" cy="336132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A43D228A-C993-454C-9C59-B865A103A1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7823" y="1267710"/>
                <a:ext cx="455400" cy="35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10892886-DF2B-43C7-BB18-1AC76EEA2868}"/>
                  </a:ext>
                </a:extLst>
              </p14:cNvPr>
              <p14:cNvContentPartPr/>
              <p14:nvPr/>
            </p14:nvContentPartPr>
            <p14:xfrm>
              <a:off x="4350023" y="3905790"/>
              <a:ext cx="1224000" cy="870480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10892886-DF2B-43C7-BB18-1AC76EEA28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6023" y="3798150"/>
                <a:ext cx="133164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A8EA95E0-13FC-459A-B91F-87E65EE95FF9}"/>
                  </a:ext>
                </a:extLst>
              </p14:cNvPr>
              <p14:cNvContentPartPr/>
              <p14:nvPr/>
            </p14:nvContentPartPr>
            <p14:xfrm>
              <a:off x="5761155" y="1151331"/>
              <a:ext cx="4553280" cy="266256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A8EA95E0-13FC-459A-B91F-87E65EE95F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7155" y="1043331"/>
                <a:ext cx="4660920" cy="28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1A485DB6-CBE6-4743-948A-5ED85348EC9D}"/>
                  </a:ext>
                </a:extLst>
              </p14:cNvPr>
              <p14:cNvContentPartPr/>
              <p14:nvPr/>
            </p14:nvContentPartPr>
            <p14:xfrm>
              <a:off x="5913795" y="3883011"/>
              <a:ext cx="1211760" cy="156816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1A485DB6-CBE6-4743-948A-5ED85348EC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9795" y="3775011"/>
                <a:ext cx="1319400" cy="17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7B13FF48-04E0-434A-9C11-A1739017767B}"/>
                  </a:ext>
                </a:extLst>
              </p14:cNvPr>
              <p14:cNvContentPartPr/>
              <p14:nvPr/>
            </p14:nvContentPartPr>
            <p14:xfrm>
              <a:off x="10827795" y="2244291"/>
              <a:ext cx="406440" cy="7956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7B13FF48-04E0-434A-9C11-A173901776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73795" y="2136291"/>
                <a:ext cx="5140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2BD75280-1DA0-4525-9575-7EA993590B26}"/>
                  </a:ext>
                </a:extLst>
              </p14:cNvPr>
              <p14:cNvContentPartPr/>
              <p14:nvPr/>
            </p14:nvContentPartPr>
            <p14:xfrm>
              <a:off x="10703955" y="2493411"/>
              <a:ext cx="506520" cy="4392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2BD75280-1DA0-4525-9575-7EA993590B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49955" y="2385411"/>
                <a:ext cx="614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F41415F9-1BCE-41E5-BE8B-09AB3B9182C6}"/>
                  </a:ext>
                </a:extLst>
              </p14:cNvPr>
              <p14:cNvContentPartPr/>
              <p14:nvPr/>
            </p14:nvContentPartPr>
            <p14:xfrm>
              <a:off x="10748595" y="2778171"/>
              <a:ext cx="545400" cy="2484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F41415F9-1BCE-41E5-BE8B-09AB3B9182C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94595" y="2670531"/>
                <a:ext cx="653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284FA584-78A5-4732-94A8-5371265C4711}"/>
                  </a:ext>
                </a:extLst>
              </p14:cNvPr>
              <p14:cNvContentPartPr/>
              <p14:nvPr/>
            </p14:nvContentPartPr>
            <p14:xfrm>
              <a:off x="10890795" y="3085611"/>
              <a:ext cx="307800" cy="1476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284FA584-78A5-4732-94A8-5371265C47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37155" y="2977971"/>
                <a:ext cx="4154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134AD01A-42B6-4958-B059-3F82768E0594}"/>
                  </a:ext>
                </a:extLst>
              </p14:cNvPr>
              <p14:cNvContentPartPr/>
              <p14:nvPr/>
            </p14:nvContentPartPr>
            <p14:xfrm>
              <a:off x="10843995" y="3408171"/>
              <a:ext cx="366120" cy="3168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134AD01A-42B6-4958-B059-3F82768E05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90355" y="3300531"/>
                <a:ext cx="4737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3006EE8B-BC44-42DB-8FEF-714D3A1B7121}"/>
                  </a:ext>
                </a:extLst>
              </p14:cNvPr>
              <p14:cNvContentPartPr/>
              <p14:nvPr/>
            </p14:nvContentPartPr>
            <p14:xfrm>
              <a:off x="10711155" y="3633171"/>
              <a:ext cx="598680" cy="4104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3006EE8B-BC44-42DB-8FEF-714D3A1B71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57515" y="3525531"/>
                <a:ext cx="706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8121CEC6-16EF-4EF3-A18C-D4C6C62FD75A}"/>
                  </a:ext>
                </a:extLst>
              </p14:cNvPr>
              <p14:cNvContentPartPr/>
              <p14:nvPr/>
            </p14:nvContentPartPr>
            <p14:xfrm>
              <a:off x="10804035" y="3871131"/>
              <a:ext cx="477720" cy="47520"/>
            </p14:xfrm>
          </p:contentPart>
        </mc:Choice>
        <mc:Fallback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8121CEC6-16EF-4EF3-A18C-D4C6C62FD7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50035" y="3763131"/>
                <a:ext cx="585360" cy="2631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ZoneTexte 35">
            <a:extLst>
              <a:ext uri="{FF2B5EF4-FFF2-40B4-BE49-F238E27FC236}">
                <a16:creationId xmlns:a16="http://schemas.microsoft.com/office/drawing/2014/main" id="{1CC4D5E5-5001-4895-A0FF-830F364EF3E7}"/>
              </a:ext>
            </a:extLst>
          </p:cNvPr>
          <p:cNvSpPr txBox="1"/>
          <p:nvPr/>
        </p:nvSpPr>
        <p:spPr>
          <a:xfrm>
            <a:off x="1460665" y="5130140"/>
            <a:ext cx="155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Resultat</a:t>
            </a:r>
            <a:r>
              <a:rPr lang="fr-FR" dirty="0"/>
              <a:t> = 13</a:t>
            </a:r>
          </a:p>
        </p:txBody>
      </p:sp>
    </p:spTree>
    <p:extLst>
      <p:ext uri="{BB962C8B-B14F-4D97-AF65-F5344CB8AC3E}">
        <p14:creationId xmlns:p14="http://schemas.microsoft.com/office/powerpoint/2010/main" val="278334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B7473F-F383-4AA1-BFF4-6A3E50D21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8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065EFC1-58DA-40ED-B52B-62B35FB7950B}"/>
              </a:ext>
            </a:extLst>
          </p:cNvPr>
          <p:cNvSpPr txBox="1"/>
          <p:nvPr/>
        </p:nvSpPr>
        <p:spPr>
          <a:xfrm>
            <a:off x="11466729" y="815853"/>
            <a:ext cx="821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d,g:2</a:t>
            </a:r>
          </a:p>
          <a:p>
            <a:r>
              <a:rPr lang="fr-FR" dirty="0"/>
              <a:t>A,b:3</a:t>
            </a:r>
          </a:p>
          <a:p>
            <a:r>
              <a:rPr lang="fr-FR" dirty="0"/>
              <a:t>B,c:3</a:t>
            </a:r>
          </a:p>
          <a:p>
            <a:r>
              <a:rPr lang="fr-FR" dirty="0"/>
              <a:t>E,c:3</a:t>
            </a:r>
          </a:p>
          <a:p>
            <a:r>
              <a:rPr lang="fr-FR" dirty="0"/>
              <a:t>C,d:4</a:t>
            </a:r>
          </a:p>
          <a:p>
            <a:r>
              <a:rPr lang="fr-FR" dirty="0"/>
              <a:t>G,f:4</a:t>
            </a:r>
          </a:p>
          <a:p>
            <a:r>
              <a:rPr lang="fr-FR" dirty="0"/>
              <a:t>A,c:7</a:t>
            </a:r>
          </a:p>
          <a:p>
            <a:r>
              <a:rPr lang="fr-FR" dirty="0"/>
              <a:t>B,d:7</a:t>
            </a:r>
          </a:p>
          <a:p>
            <a:r>
              <a:rPr lang="fr-FR" dirty="0"/>
              <a:t>F,h:7</a:t>
            </a:r>
          </a:p>
          <a:p>
            <a:r>
              <a:rPr lang="fr-FR" dirty="0"/>
              <a:t>E,f:8</a:t>
            </a:r>
          </a:p>
          <a:p>
            <a:r>
              <a:rPr lang="fr-FR" dirty="0"/>
              <a:t>E,d:9</a:t>
            </a:r>
          </a:p>
          <a:p>
            <a:r>
              <a:rPr lang="fr-FR" dirty="0"/>
              <a:t>E,g10</a:t>
            </a:r>
          </a:p>
          <a:p>
            <a:r>
              <a:rPr lang="fr-FR" dirty="0"/>
              <a:t>A,d:11</a:t>
            </a:r>
          </a:p>
          <a:p>
            <a:r>
              <a:rPr lang="fr-FR" dirty="0"/>
              <a:t>B,e:11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849FEC5F-A5AD-4471-A222-9D4F935754FD}"/>
                  </a:ext>
                </a:extLst>
              </p14:cNvPr>
              <p14:cNvContentPartPr/>
              <p14:nvPr/>
            </p14:nvContentPartPr>
            <p14:xfrm>
              <a:off x="5512823" y="4798000"/>
              <a:ext cx="1027440" cy="9014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849FEC5F-A5AD-4471-A222-9D4F93575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9183" y="4690360"/>
                <a:ext cx="113508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8DB03295-2939-4FA1-81FC-31D77BB9B212}"/>
                  </a:ext>
                </a:extLst>
              </p14:cNvPr>
              <p14:cNvContentPartPr/>
              <p14:nvPr/>
            </p14:nvContentPartPr>
            <p14:xfrm>
              <a:off x="11540663" y="941320"/>
              <a:ext cx="526320" cy="2628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8DB03295-2939-4FA1-81FC-31D77BB9B2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7023" y="833680"/>
                <a:ext cx="633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FF0FDBF-AEBB-44FD-9BFF-16A08797ED72}"/>
                  </a:ext>
                </a:extLst>
              </p14:cNvPr>
              <p14:cNvContentPartPr/>
              <p14:nvPr/>
            </p14:nvContentPartPr>
            <p14:xfrm>
              <a:off x="1176983" y="920440"/>
              <a:ext cx="3888720" cy="232164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FF0FDBF-AEBB-44FD-9BFF-16A08797ED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343" y="812800"/>
                <a:ext cx="3996360" cy="25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B8471992-D8F5-4F32-AB47-4F5D00DE95F4}"/>
                  </a:ext>
                </a:extLst>
              </p14:cNvPr>
              <p14:cNvContentPartPr/>
              <p14:nvPr/>
            </p14:nvContentPartPr>
            <p14:xfrm>
              <a:off x="11440223" y="1171360"/>
              <a:ext cx="627120" cy="66492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B8471992-D8F5-4F32-AB47-4F5D00DE95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86223" y="1063360"/>
                <a:ext cx="73476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DDD59F20-FCF8-41D2-B8F3-3748C4003F15}"/>
                  </a:ext>
                </a:extLst>
              </p14:cNvPr>
              <p14:cNvContentPartPr/>
              <p14:nvPr/>
            </p14:nvContentPartPr>
            <p14:xfrm>
              <a:off x="3327983" y="3648160"/>
              <a:ext cx="1742040" cy="209160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DDD59F20-FCF8-41D2-B8F3-3748C4003F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343" y="3540520"/>
                <a:ext cx="1849680" cy="23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09E674C1-366D-484C-B467-5ED6F2A4CD1A}"/>
                  </a:ext>
                </a:extLst>
              </p14:cNvPr>
              <p14:cNvContentPartPr/>
              <p14:nvPr/>
            </p14:nvContentPartPr>
            <p14:xfrm>
              <a:off x="11540663" y="2103760"/>
              <a:ext cx="462600" cy="20160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09E674C1-366D-484C-B467-5ED6F2A4CD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87023" y="1995760"/>
                <a:ext cx="570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06B2A285-A4C5-44C0-AFA8-44C0F0002B5F}"/>
                  </a:ext>
                </a:extLst>
              </p14:cNvPr>
              <p14:cNvContentPartPr/>
              <p14:nvPr/>
            </p14:nvContentPartPr>
            <p14:xfrm>
              <a:off x="6791183" y="897400"/>
              <a:ext cx="1847520" cy="358596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06B2A285-A4C5-44C0-AFA8-44C0F0002B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37183" y="789400"/>
                <a:ext cx="1955160" cy="38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9E5B28C3-E099-40B5-B2D2-9B2B8E3132A9}"/>
                  </a:ext>
                </a:extLst>
              </p14:cNvPr>
              <p14:cNvContentPartPr/>
              <p14:nvPr/>
            </p14:nvContentPartPr>
            <p14:xfrm>
              <a:off x="11496383" y="2280520"/>
              <a:ext cx="713880" cy="9252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9E5B28C3-E099-40B5-B2D2-9B2B8E3132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442743" y="2172880"/>
                <a:ext cx="821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67C027FE-429A-45E1-BE2D-8D6C22FF6E7C}"/>
                  </a:ext>
                </a:extLst>
              </p14:cNvPr>
              <p14:cNvContentPartPr/>
              <p14:nvPr/>
            </p14:nvContentPartPr>
            <p14:xfrm>
              <a:off x="8895023" y="1144720"/>
              <a:ext cx="1831320" cy="366804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67C027FE-429A-45E1-BE2D-8D6C22FF6E7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41383" y="1037080"/>
                <a:ext cx="1938960" cy="3883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C746819B-8C8D-4310-99AE-C7C13C28A2BA}"/>
              </a:ext>
            </a:extLst>
          </p:cNvPr>
          <p:cNvSpPr txBox="1"/>
          <p:nvPr/>
        </p:nvSpPr>
        <p:spPr>
          <a:xfrm>
            <a:off x="8895023" y="5783962"/>
            <a:ext cx="163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Resultat</a:t>
            </a:r>
            <a:r>
              <a:rPr lang="fr-FR" dirty="0"/>
              <a:t> = 26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712E1E9A-F341-4FEC-9787-F9115E09FD84}"/>
                  </a:ext>
                </a:extLst>
              </p14:cNvPr>
              <p14:cNvContentPartPr/>
              <p14:nvPr/>
            </p14:nvContentPartPr>
            <p14:xfrm>
              <a:off x="11578367" y="3147171"/>
              <a:ext cx="447840" cy="3960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712E1E9A-F341-4FEC-9787-F9115E09FD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24367" y="3039531"/>
                <a:ext cx="55548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4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3D771CE-AD01-4437-BD67-FBD5F618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00775B9-78D4-400E-88E5-48565FFE31BA}"/>
              </a:ext>
            </a:extLst>
          </p:cNvPr>
          <p:cNvSpPr txBox="1"/>
          <p:nvPr/>
        </p:nvSpPr>
        <p:spPr>
          <a:xfrm>
            <a:off x="11196141" y="862506"/>
            <a:ext cx="821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A,b:4</a:t>
            </a:r>
          </a:p>
          <a:p>
            <a:r>
              <a:rPr lang="fr-FR" dirty="0"/>
              <a:t>B,c:7</a:t>
            </a:r>
          </a:p>
          <a:p>
            <a:r>
              <a:rPr lang="fr-FR" dirty="0"/>
              <a:t>G,f:7</a:t>
            </a:r>
          </a:p>
          <a:p>
            <a:r>
              <a:rPr lang="fr-FR" dirty="0"/>
              <a:t>A,c:8</a:t>
            </a:r>
          </a:p>
          <a:p>
            <a:r>
              <a:rPr lang="fr-FR" dirty="0"/>
              <a:t>C,d:10</a:t>
            </a:r>
          </a:p>
          <a:p>
            <a:r>
              <a:rPr lang="fr-FR" dirty="0"/>
              <a:t>E,f:10</a:t>
            </a:r>
          </a:p>
          <a:p>
            <a:r>
              <a:rPr lang="fr-FR" dirty="0"/>
              <a:t>D,f:12</a:t>
            </a:r>
          </a:p>
          <a:p>
            <a:r>
              <a:rPr lang="fr-FR" dirty="0"/>
              <a:t>D,e:15</a:t>
            </a:r>
          </a:p>
          <a:p>
            <a:r>
              <a:rPr lang="fr-FR" dirty="0"/>
              <a:t>E,g:17</a:t>
            </a:r>
          </a:p>
          <a:p>
            <a:r>
              <a:rPr lang="fr-FR" dirty="0"/>
              <a:t>B,d:18</a:t>
            </a:r>
          </a:p>
          <a:p>
            <a:r>
              <a:rPr lang="fr-FR" dirty="0"/>
              <a:t>B,e:21c,f:25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7D85D325-7F40-406F-B3AF-6C1629FB98FE}"/>
                  </a:ext>
                </a:extLst>
              </p14:cNvPr>
              <p14:cNvContentPartPr/>
              <p14:nvPr/>
            </p14:nvContentPartPr>
            <p14:xfrm>
              <a:off x="11318025" y="1007258"/>
              <a:ext cx="446760" cy="5328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7D85D325-7F40-406F-B3AF-6C1629FB9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4025" y="899258"/>
                <a:ext cx="554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2A8EC9EB-C673-40B0-AC2C-EA73B6B36EF8}"/>
                  </a:ext>
                </a:extLst>
              </p14:cNvPr>
              <p14:cNvContentPartPr/>
              <p14:nvPr/>
            </p14:nvContentPartPr>
            <p14:xfrm>
              <a:off x="11280585" y="1287338"/>
              <a:ext cx="545040" cy="5508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2A8EC9EB-C673-40B0-AC2C-EA73B6B36E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26585" y="1179338"/>
                <a:ext cx="652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41808D14-F830-4B92-B505-EC4A20826594}"/>
                  </a:ext>
                </a:extLst>
              </p14:cNvPr>
              <p14:cNvContentPartPr/>
              <p14:nvPr/>
            </p14:nvContentPartPr>
            <p14:xfrm>
              <a:off x="11280585" y="1585418"/>
              <a:ext cx="450000" cy="1980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41808D14-F830-4B92-B505-EC4A208265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26585" y="1477418"/>
                <a:ext cx="557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EB43B8C4-CE67-44A1-8CB7-4BE6946FF3DC}"/>
                  </a:ext>
                </a:extLst>
              </p14:cNvPr>
              <p14:cNvContentPartPr/>
              <p14:nvPr/>
            </p14:nvContentPartPr>
            <p14:xfrm>
              <a:off x="11373465" y="2126858"/>
              <a:ext cx="466200" cy="2664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EB43B8C4-CE67-44A1-8CB7-4BE6946FF3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19825" y="2019218"/>
                <a:ext cx="573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0CDCA896-C8A6-47F2-862E-C4CBF8710C88}"/>
                  </a:ext>
                </a:extLst>
              </p14:cNvPr>
              <p14:cNvContentPartPr/>
              <p14:nvPr/>
            </p14:nvContentPartPr>
            <p14:xfrm>
              <a:off x="11289585" y="2433578"/>
              <a:ext cx="456840" cy="2016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0CDCA896-C8A6-47F2-862E-C4CBF8710C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35945" y="2325578"/>
                <a:ext cx="564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CB685CEE-846F-4ADC-BF5D-9F0BC3B70F70}"/>
                  </a:ext>
                </a:extLst>
              </p14:cNvPr>
              <p14:cNvContentPartPr/>
              <p14:nvPr/>
            </p14:nvContentPartPr>
            <p14:xfrm>
              <a:off x="11224425" y="2621858"/>
              <a:ext cx="597960" cy="1692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CB685CEE-846F-4ADC-BF5D-9F0BC3B70F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70785" y="2513858"/>
                <a:ext cx="705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DE780513-B3B3-4F2F-80A8-885B2FF00AC3}"/>
                  </a:ext>
                </a:extLst>
              </p14:cNvPr>
              <p14:cNvContentPartPr/>
              <p14:nvPr/>
            </p14:nvContentPartPr>
            <p14:xfrm>
              <a:off x="1615463" y="1403200"/>
              <a:ext cx="2689200" cy="384084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DE780513-B3B3-4F2F-80A8-885B2FF00A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61823" y="1295560"/>
                <a:ext cx="2796840" cy="40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B3AE1803-310B-44DE-9E27-32DE995B0FD1}"/>
                  </a:ext>
                </a:extLst>
              </p14:cNvPr>
              <p14:cNvContentPartPr/>
              <p14:nvPr/>
            </p14:nvContentPartPr>
            <p14:xfrm>
              <a:off x="4340663" y="2229040"/>
              <a:ext cx="5826240" cy="309528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B3AE1803-310B-44DE-9E27-32DE995B0F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7023" y="2121400"/>
                <a:ext cx="5933880" cy="33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0517DF80-CB1D-4E48-91C4-43FC835E8204}"/>
                  </a:ext>
                </a:extLst>
              </p14:cNvPr>
              <p14:cNvContentPartPr/>
              <p14:nvPr/>
            </p14:nvContentPartPr>
            <p14:xfrm>
              <a:off x="8211743" y="1420120"/>
              <a:ext cx="633960" cy="383724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0517DF80-CB1D-4E48-91C4-43FC835E82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57743" y="1312120"/>
                <a:ext cx="741600" cy="40528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1ED5133A-AAE7-487C-BC2E-CA3806E08A44}"/>
              </a:ext>
            </a:extLst>
          </p:cNvPr>
          <p:cNvSpPr txBox="1"/>
          <p:nvPr/>
        </p:nvSpPr>
        <p:spPr>
          <a:xfrm>
            <a:off x="10166903" y="5201330"/>
            <a:ext cx="163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Resultat</a:t>
            </a:r>
            <a:r>
              <a:rPr lang="fr-FR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978303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149</Words>
  <Application>Microsoft Office PowerPoint</Application>
  <PresentationFormat>Grand écran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tessier</dc:creator>
  <cp:lastModifiedBy>benjamin tessier</cp:lastModifiedBy>
  <cp:revision>5</cp:revision>
  <dcterms:created xsi:type="dcterms:W3CDTF">2021-04-23T13:21:39Z</dcterms:created>
  <dcterms:modified xsi:type="dcterms:W3CDTF">2021-04-23T13:49:42Z</dcterms:modified>
</cp:coreProperties>
</file>