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</p:sldMasterIdLst>
  <p:notesMasterIdLst>
    <p:notesMasterId r:id="rId16"/>
  </p:notesMasterIdLst>
  <p:sldIdLst>
    <p:sldId id="271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9670E4-49E1-4C4F-80AD-99E59E0FB180}" type="doc">
      <dgm:prSet loTypeId="urn:microsoft.com/office/officeart/2008/layout/Lin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379C1C34-47D1-426D-B325-F2E6F0ADEFA3}">
      <dgm:prSet/>
      <dgm:spPr/>
      <dgm:t>
        <a:bodyPr/>
        <a:lstStyle/>
        <a:p>
          <a:r>
            <a:rPr lang="en-US" b="1"/>
            <a:t>Data often passes through public networks vulnerable to interception.</a:t>
          </a:r>
        </a:p>
      </dgm:t>
    </dgm:pt>
    <dgm:pt modelId="{7636149A-5F19-455A-99AF-5155BAC132CB}" type="parTrans" cxnId="{F98A27F9-12E8-4C60-9BF2-DDEF9E6ED556}">
      <dgm:prSet/>
      <dgm:spPr/>
      <dgm:t>
        <a:bodyPr/>
        <a:lstStyle/>
        <a:p>
          <a:endParaRPr lang="en-US"/>
        </a:p>
      </dgm:t>
    </dgm:pt>
    <dgm:pt modelId="{0EE05908-061F-48A5-8AF0-5579A07F0658}" type="sibTrans" cxnId="{F98A27F9-12E8-4C60-9BF2-DDEF9E6ED556}">
      <dgm:prSet/>
      <dgm:spPr/>
      <dgm:t>
        <a:bodyPr/>
        <a:lstStyle/>
        <a:p>
          <a:endParaRPr lang="en-US"/>
        </a:p>
      </dgm:t>
    </dgm:pt>
    <dgm:pt modelId="{A379572D-0001-45F0-868F-033B23F09882}">
      <dgm:prSet/>
      <dgm:spPr/>
      <dgm:t>
        <a:bodyPr/>
        <a:lstStyle/>
        <a:p>
          <a:r>
            <a:rPr lang="en-US" b="1"/>
            <a:t>Cryptography secures data by making it unreadable to unauthorized parties. Diffie-Hellman is a foundational protocol that securely establishes shared secrets over insecure channels.</a:t>
          </a:r>
        </a:p>
      </dgm:t>
    </dgm:pt>
    <dgm:pt modelId="{7F9CBA69-4364-458C-B908-EEF7C5E14042}" type="parTrans" cxnId="{2AD507F0-EA7A-4679-B49E-642D41B23B4C}">
      <dgm:prSet/>
      <dgm:spPr/>
      <dgm:t>
        <a:bodyPr/>
        <a:lstStyle/>
        <a:p>
          <a:endParaRPr lang="en-US"/>
        </a:p>
      </dgm:t>
    </dgm:pt>
    <dgm:pt modelId="{1C7E9ADA-B7D0-4500-882F-05D55C4B2444}" type="sibTrans" cxnId="{2AD507F0-EA7A-4679-B49E-642D41B23B4C}">
      <dgm:prSet/>
      <dgm:spPr/>
      <dgm:t>
        <a:bodyPr/>
        <a:lstStyle/>
        <a:p>
          <a:endParaRPr lang="en-US"/>
        </a:p>
      </dgm:t>
    </dgm:pt>
    <dgm:pt modelId="{1C007839-05C8-4439-8F1C-7C4F785E2CD0}">
      <dgm:prSet/>
      <dgm:spPr/>
      <dgm:t>
        <a:bodyPr/>
        <a:lstStyle/>
        <a:p>
          <a:r>
            <a:rPr lang="en-US" b="1"/>
            <a:t>Introduced by Whitfield Diffie and Martin Hellman in 1976, it’s crucial for secure digital communications.</a:t>
          </a:r>
        </a:p>
      </dgm:t>
    </dgm:pt>
    <dgm:pt modelId="{32A1A829-E6AB-4D3C-9DCD-2444E7F9EE89}" type="parTrans" cxnId="{0574D71A-AD57-4E56-937F-404123A7AA3F}">
      <dgm:prSet/>
      <dgm:spPr/>
      <dgm:t>
        <a:bodyPr/>
        <a:lstStyle/>
        <a:p>
          <a:endParaRPr lang="en-US"/>
        </a:p>
      </dgm:t>
    </dgm:pt>
    <dgm:pt modelId="{31C125C1-BE2A-46C6-894D-F611D53E6AB2}" type="sibTrans" cxnId="{0574D71A-AD57-4E56-937F-404123A7AA3F}">
      <dgm:prSet/>
      <dgm:spPr/>
      <dgm:t>
        <a:bodyPr/>
        <a:lstStyle/>
        <a:p>
          <a:endParaRPr lang="en-US"/>
        </a:p>
      </dgm:t>
    </dgm:pt>
    <dgm:pt modelId="{3F26145C-8323-4B85-A0E8-778E95319F1D}" type="pres">
      <dgm:prSet presAssocID="{DA9670E4-49E1-4C4F-80AD-99E59E0FB180}" presName="vert0" presStyleCnt="0">
        <dgm:presLayoutVars>
          <dgm:dir/>
          <dgm:animOne val="branch"/>
          <dgm:animLvl val="lvl"/>
        </dgm:presLayoutVars>
      </dgm:prSet>
      <dgm:spPr/>
    </dgm:pt>
    <dgm:pt modelId="{F21C250D-8BE7-4587-93FD-0263046B5D44}" type="pres">
      <dgm:prSet presAssocID="{379C1C34-47D1-426D-B325-F2E6F0ADEFA3}" presName="thickLine" presStyleLbl="alignNode1" presStyleIdx="0" presStyleCnt="3"/>
      <dgm:spPr/>
    </dgm:pt>
    <dgm:pt modelId="{FBF17541-37A4-4342-8E66-4FBBA2C8708A}" type="pres">
      <dgm:prSet presAssocID="{379C1C34-47D1-426D-B325-F2E6F0ADEFA3}" presName="horz1" presStyleCnt="0"/>
      <dgm:spPr/>
    </dgm:pt>
    <dgm:pt modelId="{5BF00013-D8A2-448F-BA13-EBB27CD2213B}" type="pres">
      <dgm:prSet presAssocID="{379C1C34-47D1-426D-B325-F2E6F0ADEFA3}" presName="tx1" presStyleLbl="revTx" presStyleIdx="0" presStyleCnt="3"/>
      <dgm:spPr/>
    </dgm:pt>
    <dgm:pt modelId="{9D715B19-8040-48E7-9651-1125D2268993}" type="pres">
      <dgm:prSet presAssocID="{379C1C34-47D1-426D-B325-F2E6F0ADEFA3}" presName="vert1" presStyleCnt="0"/>
      <dgm:spPr/>
    </dgm:pt>
    <dgm:pt modelId="{A09C120D-A57A-4253-9304-651FA961CB4F}" type="pres">
      <dgm:prSet presAssocID="{A379572D-0001-45F0-868F-033B23F09882}" presName="thickLine" presStyleLbl="alignNode1" presStyleIdx="1" presStyleCnt="3"/>
      <dgm:spPr/>
    </dgm:pt>
    <dgm:pt modelId="{FFA525C5-638B-47D8-AC4A-44D248645289}" type="pres">
      <dgm:prSet presAssocID="{A379572D-0001-45F0-868F-033B23F09882}" presName="horz1" presStyleCnt="0"/>
      <dgm:spPr/>
    </dgm:pt>
    <dgm:pt modelId="{8B96B882-5979-4843-B393-BA061C50820A}" type="pres">
      <dgm:prSet presAssocID="{A379572D-0001-45F0-868F-033B23F09882}" presName="tx1" presStyleLbl="revTx" presStyleIdx="1" presStyleCnt="3"/>
      <dgm:spPr/>
    </dgm:pt>
    <dgm:pt modelId="{47442A5C-F9D9-4B48-BDDD-C80E527EED88}" type="pres">
      <dgm:prSet presAssocID="{A379572D-0001-45F0-868F-033B23F09882}" presName="vert1" presStyleCnt="0"/>
      <dgm:spPr/>
    </dgm:pt>
    <dgm:pt modelId="{A06A2924-EB9A-4F00-8D03-C65A2E8ED114}" type="pres">
      <dgm:prSet presAssocID="{1C007839-05C8-4439-8F1C-7C4F785E2CD0}" presName="thickLine" presStyleLbl="alignNode1" presStyleIdx="2" presStyleCnt="3"/>
      <dgm:spPr/>
    </dgm:pt>
    <dgm:pt modelId="{1DD97733-22A3-4C80-A56D-00ADE40A6A01}" type="pres">
      <dgm:prSet presAssocID="{1C007839-05C8-4439-8F1C-7C4F785E2CD0}" presName="horz1" presStyleCnt="0"/>
      <dgm:spPr/>
    </dgm:pt>
    <dgm:pt modelId="{3B8572A6-8932-4022-8582-496232C175CA}" type="pres">
      <dgm:prSet presAssocID="{1C007839-05C8-4439-8F1C-7C4F785E2CD0}" presName="tx1" presStyleLbl="revTx" presStyleIdx="2" presStyleCnt="3"/>
      <dgm:spPr/>
    </dgm:pt>
    <dgm:pt modelId="{495EE530-59A5-4BFD-8DB4-4577081558B5}" type="pres">
      <dgm:prSet presAssocID="{1C007839-05C8-4439-8F1C-7C4F785E2CD0}" presName="vert1" presStyleCnt="0"/>
      <dgm:spPr/>
    </dgm:pt>
  </dgm:ptLst>
  <dgm:cxnLst>
    <dgm:cxn modelId="{0574D71A-AD57-4E56-937F-404123A7AA3F}" srcId="{DA9670E4-49E1-4C4F-80AD-99E59E0FB180}" destId="{1C007839-05C8-4439-8F1C-7C4F785E2CD0}" srcOrd="2" destOrd="0" parTransId="{32A1A829-E6AB-4D3C-9DCD-2444E7F9EE89}" sibTransId="{31C125C1-BE2A-46C6-894D-F611D53E6AB2}"/>
    <dgm:cxn modelId="{7975D650-BB82-4595-97B0-6C5FA20C64E0}" type="presOf" srcId="{A379572D-0001-45F0-868F-033B23F09882}" destId="{8B96B882-5979-4843-B393-BA061C50820A}" srcOrd="0" destOrd="0" presId="urn:microsoft.com/office/officeart/2008/layout/LinedList"/>
    <dgm:cxn modelId="{0BEA3C93-AEB7-4ECE-B5A9-B9D39A7BE749}" type="presOf" srcId="{DA9670E4-49E1-4C4F-80AD-99E59E0FB180}" destId="{3F26145C-8323-4B85-A0E8-778E95319F1D}" srcOrd="0" destOrd="0" presId="urn:microsoft.com/office/officeart/2008/layout/LinedList"/>
    <dgm:cxn modelId="{2AD507F0-EA7A-4679-B49E-642D41B23B4C}" srcId="{DA9670E4-49E1-4C4F-80AD-99E59E0FB180}" destId="{A379572D-0001-45F0-868F-033B23F09882}" srcOrd="1" destOrd="0" parTransId="{7F9CBA69-4364-458C-B908-EEF7C5E14042}" sibTransId="{1C7E9ADA-B7D0-4500-882F-05D55C4B2444}"/>
    <dgm:cxn modelId="{CCA9AEF0-7602-4A66-BAC6-321CFD3C5E4F}" type="presOf" srcId="{379C1C34-47D1-426D-B325-F2E6F0ADEFA3}" destId="{5BF00013-D8A2-448F-BA13-EBB27CD2213B}" srcOrd="0" destOrd="0" presId="urn:microsoft.com/office/officeart/2008/layout/LinedList"/>
    <dgm:cxn modelId="{65685BF3-7FB9-47E5-AE72-55E1E1E1D720}" type="presOf" srcId="{1C007839-05C8-4439-8F1C-7C4F785E2CD0}" destId="{3B8572A6-8932-4022-8582-496232C175CA}" srcOrd="0" destOrd="0" presId="urn:microsoft.com/office/officeart/2008/layout/LinedList"/>
    <dgm:cxn modelId="{F98A27F9-12E8-4C60-9BF2-DDEF9E6ED556}" srcId="{DA9670E4-49E1-4C4F-80AD-99E59E0FB180}" destId="{379C1C34-47D1-426D-B325-F2E6F0ADEFA3}" srcOrd="0" destOrd="0" parTransId="{7636149A-5F19-455A-99AF-5155BAC132CB}" sibTransId="{0EE05908-061F-48A5-8AF0-5579A07F0658}"/>
    <dgm:cxn modelId="{910C9AEC-2032-4C0C-881C-1ED190460CBB}" type="presParOf" srcId="{3F26145C-8323-4B85-A0E8-778E95319F1D}" destId="{F21C250D-8BE7-4587-93FD-0263046B5D44}" srcOrd="0" destOrd="0" presId="urn:microsoft.com/office/officeart/2008/layout/LinedList"/>
    <dgm:cxn modelId="{4EB63063-E338-497A-A584-D44651D7E604}" type="presParOf" srcId="{3F26145C-8323-4B85-A0E8-778E95319F1D}" destId="{FBF17541-37A4-4342-8E66-4FBBA2C8708A}" srcOrd="1" destOrd="0" presId="urn:microsoft.com/office/officeart/2008/layout/LinedList"/>
    <dgm:cxn modelId="{C9E0AD22-C688-444F-BD8A-76F54F279C48}" type="presParOf" srcId="{FBF17541-37A4-4342-8E66-4FBBA2C8708A}" destId="{5BF00013-D8A2-448F-BA13-EBB27CD2213B}" srcOrd="0" destOrd="0" presId="urn:microsoft.com/office/officeart/2008/layout/LinedList"/>
    <dgm:cxn modelId="{3E802BB7-CB7C-45F8-B31A-4726E15EF3E2}" type="presParOf" srcId="{FBF17541-37A4-4342-8E66-4FBBA2C8708A}" destId="{9D715B19-8040-48E7-9651-1125D2268993}" srcOrd="1" destOrd="0" presId="urn:microsoft.com/office/officeart/2008/layout/LinedList"/>
    <dgm:cxn modelId="{36383235-92FB-4AC9-B16D-39D4D243972A}" type="presParOf" srcId="{3F26145C-8323-4B85-A0E8-778E95319F1D}" destId="{A09C120D-A57A-4253-9304-651FA961CB4F}" srcOrd="2" destOrd="0" presId="urn:microsoft.com/office/officeart/2008/layout/LinedList"/>
    <dgm:cxn modelId="{6BC5CA22-AA34-4135-89FE-CA12319009A2}" type="presParOf" srcId="{3F26145C-8323-4B85-A0E8-778E95319F1D}" destId="{FFA525C5-638B-47D8-AC4A-44D248645289}" srcOrd="3" destOrd="0" presId="urn:microsoft.com/office/officeart/2008/layout/LinedList"/>
    <dgm:cxn modelId="{0DE7E2E9-BC3B-4453-BFC6-9A3848BFD0E4}" type="presParOf" srcId="{FFA525C5-638B-47D8-AC4A-44D248645289}" destId="{8B96B882-5979-4843-B393-BA061C50820A}" srcOrd="0" destOrd="0" presId="urn:microsoft.com/office/officeart/2008/layout/LinedList"/>
    <dgm:cxn modelId="{A4CCE4AE-FE48-491C-892A-A755408CDD87}" type="presParOf" srcId="{FFA525C5-638B-47D8-AC4A-44D248645289}" destId="{47442A5C-F9D9-4B48-BDDD-C80E527EED88}" srcOrd="1" destOrd="0" presId="urn:microsoft.com/office/officeart/2008/layout/LinedList"/>
    <dgm:cxn modelId="{246FC0F1-0E4C-4397-93F3-6EA7EAA095DF}" type="presParOf" srcId="{3F26145C-8323-4B85-A0E8-778E95319F1D}" destId="{A06A2924-EB9A-4F00-8D03-C65A2E8ED114}" srcOrd="4" destOrd="0" presId="urn:microsoft.com/office/officeart/2008/layout/LinedList"/>
    <dgm:cxn modelId="{2DA05A2E-20AA-4A00-A635-710EE6516E42}" type="presParOf" srcId="{3F26145C-8323-4B85-A0E8-778E95319F1D}" destId="{1DD97733-22A3-4C80-A56D-00ADE40A6A01}" srcOrd="5" destOrd="0" presId="urn:microsoft.com/office/officeart/2008/layout/LinedList"/>
    <dgm:cxn modelId="{DD478C54-CF1B-4928-B993-DC939DCDC2B2}" type="presParOf" srcId="{1DD97733-22A3-4C80-A56D-00ADE40A6A01}" destId="{3B8572A6-8932-4022-8582-496232C175CA}" srcOrd="0" destOrd="0" presId="urn:microsoft.com/office/officeart/2008/layout/LinedList"/>
    <dgm:cxn modelId="{4A658409-68C6-4CB8-B449-7DD2B478F250}" type="presParOf" srcId="{1DD97733-22A3-4C80-A56D-00ADE40A6A01}" destId="{495EE530-59A5-4BFD-8DB4-4577081558B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8255E5-94B4-43A9-869A-295B4E0122E3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EBA6276-1A2D-458E-9121-8990466C5B6F}">
      <dgm:prSet/>
      <dgm:spPr/>
      <dgm:t>
        <a:bodyPr/>
        <a:lstStyle/>
        <a:p>
          <a:r>
            <a:rPr lang="en-US" dirty="0"/>
            <a:t>Diffie-Hellman is a cryptographic algorithm enabling secure sharing of a secret key without prior contact.</a:t>
          </a:r>
        </a:p>
      </dgm:t>
    </dgm:pt>
    <dgm:pt modelId="{8089DD5A-A130-47A2-AEBD-88AE7183DDD2}" type="parTrans" cxnId="{088F5D45-52BF-4C1A-9ED7-77030C4156C6}">
      <dgm:prSet/>
      <dgm:spPr/>
      <dgm:t>
        <a:bodyPr/>
        <a:lstStyle/>
        <a:p>
          <a:endParaRPr lang="en-US"/>
        </a:p>
      </dgm:t>
    </dgm:pt>
    <dgm:pt modelId="{DD621C9A-5A59-4CC0-A1C6-5375A76DC2B7}" type="sibTrans" cxnId="{088F5D45-52BF-4C1A-9ED7-77030C4156C6}">
      <dgm:prSet/>
      <dgm:spPr/>
      <dgm:t>
        <a:bodyPr/>
        <a:lstStyle/>
        <a:p>
          <a:endParaRPr lang="en-US"/>
        </a:p>
      </dgm:t>
    </dgm:pt>
    <dgm:pt modelId="{1835FBC0-95B4-4119-B7ED-3950C5DD1076}">
      <dgm:prSet/>
      <dgm:spPr/>
      <dgm:t>
        <a:bodyPr/>
        <a:lstStyle/>
        <a:p>
          <a:r>
            <a:rPr lang="en-US" dirty="0"/>
            <a:t>Recognized as a milestone in cybersecurity, laying the groundwork for secure internet communication.</a:t>
          </a:r>
        </a:p>
      </dgm:t>
    </dgm:pt>
    <dgm:pt modelId="{08878E0F-75DD-4813-8510-40A6F0F94AD2}" type="parTrans" cxnId="{BE357750-29F8-4A26-9F4B-363DD1156510}">
      <dgm:prSet/>
      <dgm:spPr/>
      <dgm:t>
        <a:bodyPr/>
        <a:lstStyle/>
        <a:p>
          <a:endParaRPr lang="en-US"/>
        </a:p>
      </dgm:t>
    </dgm:pt>
    <dgm:pt modelId="{8A33A432-44AA-4859-A0D9-643A7434B25C}" type="sibTrans" cxnId="{BE357750-29F8-4A26-9F4B-363DD1156510}">
      <dgm:prSet/>
      <dgm:spPr/>
      <dgm:t>
        <a:bodyPr/>
        <a:lstStyle/>
        <a:p>
          <a:endParaRPr lang="en-US"/>
        </a:p>
      </dgm:t>
    </dgm:pt>
    <dgm:pt modelId="{40EE5AD4-DB1C-4234-96C7-BDA44DC8C819}">
      <dgm:prSet/>
      <dgm:spPr/>
      <dgm:t>
        <a:bodyPr/>
        <a:lstStyle/>
        <a:p>
          <a:r>
            <a:rPr lang="en-US" dirty="0"/>
            <a:t>Allows two parties to create a shared secret based on mathematics, even if an eavesdropper observes the exchange.</a:t>
          </a:r>
        </a:p>
      </dgm:t>
    </dgm:pt>
    <dgm:pt modelId="{BC3C3BB7-CD59-4BA4-88C2-E8C53A8AAC7B}" type="parTrans" cxnId="{53B270DF-926E-4FA4-B2EB-A194DFD3599F}">
      <dgm:prSet/>
      <dgm:spPr/>
      <dgm:t>
        <a:bodyPr/>
        <a:lstStyle/>
        <a:p>
          <a:endParaRPr lang="en-US"/>
        </a:p>
      </dgm:t>
    </dgm:pt>
    <dgm:pt modelId="{54C00F26-6D46-45AC-8979-24F5401D4107}" type="sibTrans" cxnId="{53B270DF-926E-4FA4-B2EB-A194DFD3599F}">
      <dgm:prSet/>
      <dgm:spPr/>
      <dgm:t>
        <a:bodyPr/>
        <a:lstStyle/>
        <a:p>
          <a:endParaRPr lang="en-US"/>
        </a:p>
      </dgm:t>
    </dgm:pt>
    <dgm:pt modelId="{50EAB050-31BC-4C6E-A8C1-7B71B8C01E72}" type="pres">
      <dgm:prSet presAssocID="{508255E5-94B4-43A9-869A-295B4E0122E3}" presName="vert0" presStyleCnt="0">
        <dgm:presLayoutVars>
          <dgm:dir/>
          <dgm:animOne val="branch"/>
          <dgm:animLvl val="lvl"/>
        </dgm:presLayoutVars>
      </dgm:prSet>
      <dgm:spPr/>
    </dgm:pt>
    <dgm:pt modelId="{7B1A2AEE-1C6F-4E13-A012-7D9E18B34DA4}" type="pres">
      <dgm:prSet presAssocID="{3EBA6276-1A2D-458E-9121-8990466C5B6F}" presName="thickLine" presStyleLbl="alignNode1" presStyleIdx="0" presStyleCnt="3"/>
      <dgm:spPr/>
    </dgm:pt>
    <dgm:pt modelId="{C32D03DD-0A70-4BC2-8509-6BCB57C7745E}" type="pres">
      <dgm:prSet presAssocID="{3EBA6276-1A2D-458E-9121-8990466C5B6F}" presName="horz1" presStyleCnt="0"/>
      <dgm:spPr/>
    </dgm:pt>
    <dgm:pt modelId="{150AFD5E-A601-4D18-8E8C-A6812851401B}" type="pres">
      <dgm:prSet presAssocID="{3EBA6276-1A2D-458E-9121-8990466C5B6F}" presName="tx1" presStyleLbl="revTx" presStyleIdx="0" presStyleCnt="3"/>
      <dgm:spPr/>
    </dgm:pt>
    <dgm:pt modelId="{FBCD40FC-E439-4D41-AC1D-74BE6768DD7B}" type="pres">
      <dgm:prSet presAssocID="{3EBA6276-1A2D-458E-9121-8990466C5B6F}" presName="vert1" presStyleCnt="0"/>
      <dgm:spPr/>
    </dgm:pt>
    <dgm:pt modelId="{76310483-7397-4666-9ECC-2CB9FD447D5F}" type="pres">
      <dgm:prSet presAssocID="{1835FBC0-95B4-4119-B7ED-3950C5DD1076}" presName="thickLine" presStyleLbl="alignNode1" presStyleIdx="1" presStyleCnt="3"/>
      <dgm:spPr/>
    </dgm:pt>
    <dgm:pt modelId="{AD9EA97B-193A-4F32-842F-4EF8008C85CF}" type="pres">
      <dgm:prSet presAssocID="{1835FBC0-95B4-4119-B7ED-3950C5DD1076}" presName="horz1" presStyleCnt="0"/>
      <dgm:spPr/>
    </dgm:pt>
    <dgm:pt modelId="{5B667F11-8C34-47E4-8358-CEF84B2E50A2}" type="pres">
      <dgm:prSet presAssocID="{1835FBC0-95B4-4119-B7ED-3950C5DD1076}" presName="tx1" presStyleLbl="revTx" presStyleIdx="1" presStyleCnt="3"/>
      <dgm:spPr/>
    </dgm:pt>
    <dgm:pt modelId="{8E7FD73D-69C7-4C2E-B327-DBA15BC685E4}" type="pres">
      <dgm:prSet presAssocID="{1835FBC0-95B4-4119-B7ED-3950C5DD1076}" presName="vert1" presStyleCnt="0"/>
      <dgm:spPr/>
    </dgm:pt>
    <dgm:pt modelId="{70C32CDD-6558-4AA7-91EC-0E12EA9BA4CC}" type="pres">
      <dgm:prSet presAssocID="{40EE5AD4-DB1C-4234-96C7-BDA44DC8C819}" presName="thickLine" presStyleLbl="alignNode1" presStyleIdx="2" presStyleCnt="3"/>
      <dgm:spPr/>
    </dgm:pt>
    <dgm:pt modelId="{0A7B529D-9F8A-4353-B7EB-1F3EF9AF5104}" type="pres">
      <dgm:prSet presAssocID="{40EE5AD4-DB1C-4234-96C7-BDA44DC8C819}" presName="horz1" presStyleCnt="0"/>
      <dgm:spPr/>
    </dgm:pt>
    <dgm:pt modelId="{3FD33980-7FA0-428D-AFF4-61DEB47528C0}" type="pres">
      <dgm:prSet presAssocID="{40EE5AD4-DB1C-4234-96C7-BDA44DC8C819}" presName="tx1" presStyleLbl="revTx" presStyleIdx="2" presStyleCnt="3"/>
      <dgm:spPr/>
    </dgm:pt>
    <dgm:pt modelId="{7CA72401-81AB-463B-A5C8-BACB6039D6B4}" type="pres">
      <dgm:prSet presAssocID="{40EE5AD4-DB1C-4234-96C7-BDA44DC8C819}" presName="vert1" presStyleCnt="0"/>
      <dgm:spPr/>
    </dgm:pt>
  </dgm:ptLst>
  <dgm:cxnLst>
    <dgm:cxn modelId="{0A4A8E5C-36A0-4967-9B2F-6597E45794C7}" type="presOf" srcId="{40EE5AD4-DB1C-4234-96C7-BDA44DC8C819}" destId="{3FD33980-7FA0-428D-AFF4-61DEB47528C0}" srcOrd="0" destOrd="0" presId="urn:microsoft.com/office/officeart/2008/layout/LinedList"/>
    <dgm:cxn modelId="{088F5D45-52BF-4C1A-9ED7-77030C4156C6}" srcId="{508255E5-94B4-43A9-869A-295B4E0122E3}" destId="{3EBA6276-1A2D-458E-9121-8990466C5B6F}" srcOrd="0" destOrd="0" parTransId="{8089DD5A-A130-47A2-AEBD-88AE7183DDD2}" sibTransId="{DD621C9A-5A59-4CC0-A1C6-5375A76DC2B7}"/>
    <dgm:cxn modelId="{81D0E84C-523A-42F3-88C8-2853BE0DE624}" type="presOf" srcId="{3EBA6276-1A2D-458E-9121-8990466C5B6F}" destId="{150AFD5E-A601-4D18-8E8C-A6812851401B}" srcOrd="0" destOrd="0" presId="urn:microsoft.com/office/officeart/2008/layout/LinedList"/>
    <dgm:cxn modelId="{BE357750-29F8-4A26-9F4B-363DD1156510}" srcId="{508255E5-94B4-43A9-869A-295B4E0122E3}" destId="{1835FBC0-95B4-4119-B7ED-3950C5DD1076}" srcOrd="1" destOrd="0" parTransId="{08878E0F-75DD-4813-8510-40A6F0F94AD2}" sibTransId="{8A33A432-44AA-4859-A0D9-643A7434B25C}"/>
    <dgm:cxn modelId="{6A8AF372-45E9-4838-BCAE-E01C2BB4A972}" type="presOf" srcId="{508255E5-94B4-43A9-869A-295B4E0122E3}" destId="{50EAB050-31BC-4C6E-A8C1-7B71B8C01E72}" srcOrd="0" destOrd="0" presId="urn:microsoft.com/office/officeart/2008/layout/LinedList"/>
    <dgm:cxn modelId="{9E6AB2CB-4294-4FAE-8DCC-3A02237AA3F2}" type="presOf" srcId="{1835FBC0-95B4-4119-B7ED-3950C5DD1076}" destId="{5B667F11-8C34-47E4-8358-CEF84B2E50A2}" srcOrd="0" destOrd="0" presId="urn:microsoft.com/office/officeart/2008/layout/LinedList"/>
    <dgm:cxn modelId="{53B270DF-926E-4FA4-B2EB-A194DFD3599F}" srcId="{508255E5-94B4-43A9-869A-295B4E0122E3}" destId="{40EE5AD4-DB1C-4234-96C7-BDA44DC8C819}" srcOrd="2" destOrd="0" parTransId="{BC3C3BB7-CD59-4BA4-88C2-E8C53A8AAC7B}" sibTransId="{54C00F26-6D46-45AC-8979-24F5401D4107}"/>
    <dgm:cxn modelId="{0296E7E3-5CA0-4FC6-A97C-5679B3A16177}" type="presParOf" srcId="{50EAB050-31BC-4C6E-A8C1-7B71B8C01E72}" destId="{7B1A2AEE-1C6F-4E13-A012-7D9E18B34DA4}" srcOrd="0" destOrd="0" presId="urn:microsoft.com/office/officeart/2008/layout/LinedList"/>
    <dgm:cxn modelId="{1D745B87-C1A8-4E6B-A9EF-14F494214EA8}" type="presParOf" srcId="{50EAB050-31BC-4C6E-A8C1-7B71B8C01E72}" destId="{C32D03DD-0A70-4BC2-8509-6BCB57C7745E}" srcOrd="1" destOrd="0" presId="urn:microsoft.com/office/officeart/2008/layout/LinedList"/>
    <dgm:cxn modelId="{C591036B-AAD7-41FE-8BD5-1D0BB4A9FC68}" type="presParOf" srcId="{C32D03DD-0A70-4BC2-8509-6BCB57C7745E}" destId="{150AFD5E-A601-4D18-8E8C-A6812851401B}" srcOrd="0" destOrd="0" presId="urn:microsoft.com/office/officeart/2008/layout/LinedList"/>
    <dgm:cxn modelId="{5F8B3BBE-96C4-44A8-8A83-FF867FFC35F3}" type="presParOf" srcId="{C32D03DD-0A70-4BC2-8509-6BCB57C7745E}" destId="{FBCD40FC-E439-4D41-AC1D-74BE6768DD7B}" srcOrd="1" destOrd="0" presId="urn:microsoft.com/office/officeart/2008/layout/LinedList"/>
    <dgm:cxn modelId="{F08A5F2F-76EB-451B-86A9-A93D3FBBFDFB}" type="presParOf" srcId="{50EAB050-31BC-4C6E-A8C1-7B71B8C01E72}" destId="{76310483-7397-4666-9ECC-2CB9FD447D5F}" srcOrd="2" destOrd="0" presId="urn:microsoft.com/office/officeart/2008/layout/LinedList"/>
    <dgm:cxn modelId="{99E84AAE-BD3E-430F-B90A-252F39C974C5}" type="presParOf" srcId="{50EAB050-31BC-4C6E-A8C1-7B71B8C01E72}" destId="{AD9EA97B-193A-4F32-842F-4EF8008C85CF}" srcOrd="3" destOrd="0" presId="urn:microsoft.com/office/officeart/2008/layout/LinedList"/>
    <dgm:cxn modelId="{4E6837D4-5098-4D06-8C4A-D1B1E1F8B305}" type="presParOf" srcId="{AD9EA97B-193A-4F32-842F-4EF8008C85CF}" destId="{5B667F11-8C34-47E4-8358-CEF84B2E50A2}" srcOrd="0" destOrd="0" presId="urn:microsoft.com/office/officeart/2008/layout/LinedList"/>
    <dgm:cxn modelId="{4D562294-6B5B-4D38-8952-0F74A5ED9A4B}" type="presParOf" srcId="{AD9EA97B-193A-4F32-842F-4EF8008C85CF}" destId="{8E7FD73D-69C7-4C2E-B327-DBA15BC685E4}" srcOrd="1" destOrd="0" presId="urn:microsoft.com/office/officeart/2008/layout/LinedList"/>
    <dgm:cxn modelId="{F3E8B868-B514-4927-BD40-F39C52CF0E7D}" type="presParOf" srcId="{50EAB050-31BC-4C6E-A8C1-7B71B8C01E72}" destId="{70C32CDD-6558-4AA7-91EC-0E12EA9BA4CC}" srcOrd="4" destOrd="0" presId="urn:microsoft.com/office/officeart/2008/layout/LinedList"/>
    <dgm:cxn modelId="{55A52274-B113-4E72-BB2E-8FE2DD5C4CFE}" type="presParOf" srcId="{50EAB050-31BC-4C6E-A8C1-7B71B8C01E72}" destId="{0A7B529D-9F8A-4353-B7EB-1F3EF9AF5104}" srcOrd="5" destOrd="0" presId="urn:microsoft.com/office/officeart/2008/layout/LinedList"/>
    <dgm:cxn modelId="{C037AFC6-4A89-4A17-BD76-79840FF9C61C}" type="presParOf" srcId="{0A7B529D-9F8A-4353-B7EB-1F3EF9AF5104}" destId="{3FD33980-7FA0-428D-AFF4-61DEB47528C0}" srcOrd="0" destOrd="0" presId="urn:microsoft.com/office/officeart/2008/layout/LinedList"/>
    <dgm:cxn modelId="{FFBEA81E-9A45-428A-B9A4-51E0D97DF9F8}" type="presParOf" srcId="{0A7B529D-9F8A-4353-B7EB-1F3EF9AF5104}" destId="{7CA72401-81AB-463B-A5C8-BACB6039D6B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683C14-D7DE-4FB6-BBBE-77F1909DBF8E}" type="doc">
      <dgm:prSet loTypeId="urn:microsoft.com/office/officeart/2005/8/layout/hierarchy3" loCatId="hierarchy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E15BAC94-42C4-4C27-B7F9-246218C67252}">
      <dgm:prSet/>
      <dgm:spPr/>
      <dgm:t>
        <a:bodyPr/>
        <a:lstStyle/>
        <a:p>
          <a:r>
            <a:rPr lang="en-US" b="1"/>
            <a:t>1. Parameter Setup: Agree on a large prime number p and a generator g (public).</a:t>
          </a:r>
        </a:p>
      </dgm:t>
    </dgm:pt>
    <dgm:pt modelId="{7213AD44-E751-4B1F-BD19-017831138980}" type="parTrans" cxnId="{211B114F-6524-4CFE-BC48-1B533221C4E9}">
      <dgm:prSet/>
      <dgm:spPr/>
      <dgm:t>
        <a:bodyPr/>
        <a:lstStyle/>
        <a:p>
          <a:endParaRPr lang="en-US"/>
        </a:p>
      </dgm:t>
    </dgm:pt>
    <dgm:pt modelId="{54394790-2166-40A7-96B6-62EF1C360EDD}" type="sibTrans" cxnId="{211B114F-6524-4CFE-BC48-1B533221C4E9}">
      <dgm:prSet phldrT="01"/>
      <dgm:spPr/>
      <dgm:t>
        <a:bodyPr/>
        <a:lstStyle/>
        <a:p>
          <a:endParaRPr lang="en-US"/>
        </a:p>
      </dgm:t>
    </dgm:pt>
    <dgm:pt modelId="{9AF8195D-988B-4881-AF3A-2191B43F7D53}">
      <dgm:prSet/>
      <dgm:spPr/>
      <dgm:t>
        <a:bodyPr/>
        <a:lstStyle/>
        <a:p>
          <a:r>
            <a:rPr lang="en-US" b="1"/>
            <a:t>2. Key Generation: Alice selects a private key a; Bob selects b.</a:t>
          </a:r>
        </a:p>
      </dgm:t>
    </dgm:pt>
    <dgm:pt modelId="{AA4826AC-0B24-46BB-A1C4-5EB99493525C}" type="parTrans" cxnId="{7E89C6ED-FDCC-422B-B380-4A8D879624F7}">
      <dgm:prSet/>
      <dgm:spPr/>
      <dgm:t>
        <a:bodyPr/>
        <a:lstStyle/>
        <a:p>
          <a:endParaRPr lang="en-US"/>
        </a:p>
      </dgm:t>
    </dgm:pt>
    <dgm:pt modelId="{6EA2BCC1-D965-4593-882C-F53948666769}" type="sibTrans" cxnId="{7E89C6ED-FDCC-422B-B380-4A8D879624F7}">
      <dgm:prSet phldrT="02"/>
      <dgm:spPr/>
      <dgm:t>
        <a:bodyPr/>
        <a:lstStyle/>
        <a:p>
          <a:endParaRPr lang="en-US"/>
        </a:p>
      </dgm:t>
    </dgm:pt>
    <dgm:pt modelId="{3B827D3E-DDD1-4CBD-AAFC-0DD5075FA992}">
      <dgm:prSet/>
      <dgm:spPr/>
      <dgm:t>
        <a:bodyPr/>
        <a:lstStyle/>
        <a:p>
          <a:r>
            <a:rPr lang="en-US" b="1"/>
            <a:t>3. Public Key Exchange: Each calculates their public key:</a:t>
          </a:r>
        </a:p>
      </dgm:t>
    </dgm:pt>
    <dgm:pt modelId="{AB77ED7B-39A5-4DBA-81B9-806DF86F6245}" type="parTrans" cxnId="{2B6F50B6-B363-4D39-BF34-2776E23C0571}">
      <dgm:prSet/>
      <dgm:spPr/>
      <dgm:t>
        <a:bodyPr/>
        <a:lstStyle/>
        <a:p>
          <a:endParaRPr lang="en-US"/>
        </a:p>
      </dgm:t>
    </dgm:pt>
    <dgm:pt modelId="{0C37AE61-92D0-4076-9962-1AC58DF79443}" type="sibTrans" cxnId="{2B6F50B6-B363-4D39-BF34-2776E23C0571}">
      <dgm:prSet phldrT="03"/>
      <dgm:spPr/>
      <dgm:t>
        <a:bodyPr/>
        <a:lstStyle/>
        <a:p>
          <a:endParaRPr lang="en-US"/>
        </a:p>
      </dgm:t>
    </dgm:pt>
    <dgm:pt modelId="{55755966-BFCF-4F74-8684-DC6474C93BE7}">
      <dgm:prSet/>
      <dgm:spPr/>
      <dgm:t>
        <a:bodyPr/>
        <a:lstStyle/>
        <a:p>
          <a:r>
            <a:rPr lang="en-US"/>
            <a:t>- Alice: g^a mod p</a:t>
          </a:r>
        </a:p>
      </dgm:t>
    </dgm:pt>
    <dgm:pt modelId="{6FCA40C3-EB44-4B5B-80C1-09F34BE9281A}" type="parTrans" cxnId="{7C5EE3C5-B3DB-4F88-A7D2-DCE8A14369FC}">
      <dgm:prSet/>
      <dgm:spPr/>
      <dgm:t>
        <a:bodyPr/>
        <a:lstStyle/>
        <a:p>
          <a:endParaRPr lang="en-US"/>
        </a:p>
      </dgm:t>
    </dgm:pt>
    <dgm:pt modelId="{5110C726-91B2-4EA1-8774-450F2D802612}" type="sibTrans" cxnId="{7C5EE3C5-B3DB-4F88-A7D2-DCE8A14369FC}">
      <dgm:prSet/>
      <dgm:spPr/>
      <dgm:t>
        <a:bodyPr/>
        <a:lstStyle/>
        <a:p>
          <a:endParaRPr lang="en-US"/>
        </a:p>
      </dgm:t>
    </dgm:pt>
    <dgm:pt modelId="{35F69511-BEB4-4D7F-880A-3576077A814E}">
      <dgm:prSet/>
      <dgm:spPr/>
      <dgm:t>
        <a:bodyPr/>
        <a:lstStyle/>
        <a:p>
          <a:r>
            <a:rPr lang="en-US"/>
            <a:t>- Bob: g^b mod p</a:t>
          </a:r>
        </a:p>
      </dgm:t>
    </dgm:pt>
    <dgm:pt modelId="{1CE094CE-D966-419C-BDC4-FB1E8CEEFCBE}" type="parTrans" cxnId="{28D48E11-77E4-4F66-9C72-DB08ED794587}">
      <dgm:prSet/>
      <dgm:spPr/>
      <dgm:t>
        <a:bodyPr/>
        <a:lstStyle/>
        <a:p>
          <a:endParaRPr lang="en-US"/>
        </a:p>
      </dgm:t>
    </dgm:pt>
    <dgm:pt modelId="{F2A310E7-144B-48B2-B70D-553849CD77E8}" type="sibTrans" cxnId="{28D48E11-77E4-4F66-9C72-DB08ED794587}">
      <dgm:prSet/>
      <dgm:spPr/>
      <dgm:t>
        <a:bodyPr/>
        <a:lstStyle/>
        <a:p>
          <a:endParaRPr lang="en-US"/>
        </a:p>
      </dgm:t>
    </dgm:pt>
    <dgm:pt modelId="{D8C5A9B0-8E1B-4E05-852A-A69C7FA66B2C}">
      <dgm:prSet/>
      <dgm:spPr/>
      <dgm:t>
        <a:bodyPr/>
        <a:lstStyle/>
        <a:p>
          <a:r>
            <a:rPr lang="en-US" b="1"/>
            <a:t>4. Shared Secret Key Calculation: Using the other’s public key and their private key, both calculate the shared secret.</a:t>
          </a:r>
        </a:p>
      </dgm:t>
    </dgm:pt>
    <dgm:pt modelId="{8650EF63-C958-42FF-A6EF-2A5463594D8B}" type="parTrans" cxnId="{FF38D3DF-4856-4292-8508-129B842F025C}">
      <dgm:prSet/>
      <dgm:spPr/>
      <dgm:t>
        <a:bodyPr/>
        <a:lstStyle/>
        <a:p>
          <a:endParaRPr lang="en-US"/>
        </a:p>
      </dgm:t>
    </dgm:pt>
    <dgm:pt modelId="{612090D8-A0F9-4296-AC9B-B80767F3B9D5}" type="sibTrans" cxnId="{FF38D3DF-4856-4292-8508-129B842F025C}">
      <dgm:prSet phldrT="04"/>
      <dgm:spPr/>
      <dgm:t>
        <a:bodyPr/>
        <a:lstStyle/>
        <a:p>
          <a:endParaRPr lang="en-US"/>
        </a:p>
      </dgm:t>
    </dgm:pt>
    <dgm:pt modelId="{BB36883B-239C-475C-B23F-ED3CA18F9877}" type="pres">
      <dgm:prSet presAssocID="{49683C14-D7DE-4FB6-BBBE-77F1909DBF8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4DFD1D-50C1-429B-8746-544781AE2CD6}" type="pres">
      <dgm:prSet presAssocID="{E15BAC94-42C4-4C27-B7F9-246218C67252}" presName="root" presStyleCnt="0"/>
      <dgm:spPr/>
    </dgm:pt>
    <dgm:pt modelId="{A5E60B1C-1D65-4A44-B4FB-1809B45AEED7}" type="pres">
      <dgm:prSet presAssocID="{E15BAC94-42C4-4C27-B7F9-246218C67252}" presName="rootComposite" presStyleCnt="0"/>
      <dgm:spPr/>
    </dgm:pt>
    <dgm:pt modelId="{33B1F77C-54E0-410B-8029-10953792340B}" type="pres">
      <dgm:prSet presAssocID="{E15BAC94-42C4-4C27-B7F9-246218C67252}" presName="rootText" presStyleLbl="node1" presStyleIdx="0" presStyleCnt="4"/>
      <dgm:spPr/>
    </dgm:pt>
    <dgm:pt modelId="{3DDCE85E-27B3-470E-BDC6-2785FAC066E9}" type="pres">
      <dgm:prSet presAssocID="{E15BAC94-42C4-4C27-B7F9-246218C67252}" presName="rootConnector" presStyleLbl="node1" presStyleIdx="0" presStyleCnt="4"/>
      <dgm:spPr/>
    </dgm:pt>
    <dgm:pt modelId="{74204C25-CDB3-4413-859B-CCBE15A7B0B1}" type="pres">
      <dgm:prSet presAssocID="{E15BAC94-42C4-4C27-B7F9-246218C67252}" presName="childShape" presStyleCnt="0"/>
      <dgm:spPr/>
    </dgm:pt>
    <dgm:pt modelId="{1DB4D8F0-A838-4DFF-A7B8-7B8CA69EC665}" type="pres">
      <dgm:prSet presAssocID="{9AF8195D-988B-4881-AF3A-2191B43F7D53}" presName="root" presStyleCnt="0"/>
      <dgm:spPr/>
    </dgm:pt>
    <dgm:pt modelId="{75A3EB48-ABC6-4DF5-94E4-8C790196C18C}" type="pres">
      <dgm:prSet presAssocID="{9AF8195D-988B-4881-AF3A-2191B43F7D53}" presName="rootComposite" presStyleCnt="0"/>
      <dgm:spPr/>
    </dgm:pt>
    <dgm:pt modelId="{8EEA6948-04FF-45F4-9007-238ADCE98891}" type="pres">
      <dgm:prSet presAssocID="{9AF8195D-988B-4881-AF3A-2191B43F7D53}" presName="rootText" presStyleLbl="node1" presStyleIdx="1" presStyleCnt="4"/>
      <dgm:spPr/>
    </dgm:pt>
    <dgm:pt modelId="{984E4E49-DFB3-4EB9-ABD1-8B01D8D8698E}" type="pres">
      <dgm:prSet presAssocID="{9AF8195D-988B-4881-AF3A-2191B43F7D53}" presName="rootConnector" presStyleLbl="node1" presStyleIdx="1" presStyleCnt="4"/>
      <dgm:spPr/>
    </dgm:pt>
    <dgm:pt modelId="{79F65081-0062-4CF3-AF1A-32F1ACE71CC8}" type="pres">
      <dgm:prSet presAssocID="{9AF8195D-988B-4881-AF3A-2191B43F7D53}" presName="childShape" presStyleCnt="0"/>
      <dgm:spPr/>
    </dgm:pt>
    <dgm:pt modelId="{CA82E1C5-6522-40C9-BFA9-B2C121B89929}" type="pres">
      <dgm:prSet presAssocID="{3B827D3E-DDD1-4CBD-AAFC-0DD5075FA992}" presName="root" presStyleCnt="0"/>
      <dgm:spPr/>
    </dgm:pt>
    <dgm:pt modelId="{82E09E81-602F-46A9-959C-3F5A8B9334AE}" type="pres">
      <dgm:prSet presAssocID="{3B827D3E-DDD1-4CBD-AAFC-0DD5075FA992}" presName="rootComposite" presStyleCnt="0"/>
      <dgm:spPr/>
    </dgm:pt>
    <dgm:pt modelId="{D13012C5-A3E6-4F28-B698-46E0B56A0E42}" type="pres">
      <dgm:prSet presAssocID="{3B827D3E-DDD1-4CBD-AAFC-0DD5075FA992}" presName="rootText" presStyleLbl="node1" presStyleIdx="2" presStyleCnt="4"/>
      <dgm:spPr/>
    </dgm:pt>
    <dgm:pt modelId="{17F85822-1AF4-4CC6-B5A9-F1E8A6B87E8D}" type="pres">
      <dgm:prSet presAssocID="{3B827D3E-DDD1-4CBD-AAFC-0DD5075FA992}" presName="rootConnector" presStyleLbl="node1" presStyleIdx="2" presStyleCnt="4"/>
      <dgm:spPr/>
    </dgm:pt>
    <dgm:pt modelId="{244216A9-5890-41D9-BA7E-BFA6A6382EE3}" type="pres">
      <dgm:prSet presAssocID="{3B827D3E-DDD1-4CBD-AAFC-0DD5075FA992}" presName="childShape" presStyleCnt="0"/>
      <dgm:spPr/>
    </dgm:pt>
    <dgm:pt modelId="{F461B281-BF0A-4386-9C41-77D2689B4520}" type="pres">
      <dgm:prSet presAssocID="{6FCA40C3-EB44-4B5B-80C1-09F34BE9281A}" presName="Name13" presStyleLbl="parChTrans1D2" presStyleIdx="0" presStyleCnt="2"/>
      <dgm:spPr/>
    </dgm:pt>
    <dgm:pt modelId="{B29A8A60-403F-457C-8F65-93B8F75E7F21}" type="pres">
      <dgm:prSet presAssocID="{55755966-BFCF-4F74-8684-DC6474C93BE7}" presName="childText" presStyleLbl="bgAcc1" presStyleIdx="0" presStyleCnt="2">
        <dgm:presLayoutVars>
          <dgm:bulletEnabled val="1"/>
        </dgm:presLayoutVars>
      </dgm:prSet>
      <dgm:spPr/>
    </dgm:pt>
    <dgm:pt modelId="{135FC407-D341-4BB2-A196-7025D5BDE181}" type="pres">
      <dgm:prSet presAssocID="{1CE094CE-D966-419C-BDC4-FB1E8CEEFCBE}" presName="Name13" presStyleLbl="parChTrans1D2" presStyleIdx="1" presStyleCnt="2"/>
      <dgm:spPr/>
    </dgm:pt>
    <dgm:pt modelId="{CAF54CD6-2DB9-459C-BBC7-8C9332C18B76}" type="pres">
      <dgm:prSet presAssocID="{35F69511-BEB4-4D7F-880A-3576077A814E}" presName="childText" presStyleLbl="bgAcc1" presStyleIdx="1" presStyleCnt="2">
        <dgm:presLayoutVars>
          <dgm:bulletEnabled val="1"/>
        </dgm:presLayoutVars>
      </dgm:prSet>
      <dgm:spPr/>
    </dgm:pt>
    <dgm:pt modelId="{3E3FD641-32F0-4C4A-929A-31482D22D246}" type="pres">
      <dgm:prSet presAssocID="{D8C5A9B0-8E1B-4E05-852A-A69C7FA66B2C}" presName="root" presStyleCnt="0"/>
      <dgm:spPr/>
    </dgm:pt>
    <dgm:pt modelId="{596D8870-BD50-4E30-BF6D-6205D975C1FA}" type="pres">
      <dgm:prSet presAssocID="{D8C5A9B0-8E1B-4E05-852A-A69C7FA66B2C}" presName="rootComposite" presStyleCnt="0"/>
      <dgm:spPr/>
    </dgm:pt>
    <dgm:pt modelId="{3B6956BA-2E9A-44B7-8D65-1CD219CFF11E}" type="pres">
      <dgm:prSet presAssocID="{D8C5A9B0-8E1B-4E05-852A-A69C7FA66B2C}" presName="rootText" presStyleLbl="node1" presStyleIdx="3" presStyleCnt="4"/>
      <dgm:spPr/>
    </dgm:pt>
    <dgm:pt modelId="{7CA28824-8690-4A01-A53B-D4162F80A602}" type="pres">
      <dgm:prSet presAssocID="{D8C5A9B0-8E1B-4E05-852A-A69C7FA66B2C}" presName="rootConnector" presStyleLbl="node1" presStyleIdx="3" presStyleCnt="4"/>
      <dgm:spPr/>
    </dgm:pt>
    <dgm:pt modelId="{E6233F5B-2689-48B2-8C2D-F84E6D123D0C}" type="pres">
      <dgm:prSet presAssocID="{D8C5A9B0-8E1B-4E05-852A-A69C7FA66B2C}" presName="childShape" presStyleCnt="0"/>
      <dgm:spPr/>
    </dgm:pt>
  </dgm:ptLst>
  <dgm:cxnLst>
    <dgm:cxn modelId="{8F607C0E-8FE2-4FE4-B3D7-4D6D906D6940}" type="presOf" srcId="{3B827D3E-DDD1-4CBD-AAFC-0DD5075FA992}" destId="{17F85822-1AF4-4CC6-B5A9-F1E8A6B87E8D}" srcOrd="1" destOrd="0" presId="urn:microsoft.com/office/officeart/2005/8/layout/hierarchy3"/>
    <dgm:cxn modelId="{28D48E11-77E4-4F66-9C72-DB08ED794587}" srcId="{3B827D3E-DDD1-4CBD-AAFC-0DD5075FA992}" destId="{35F69511-BEB4-4D7F-880A-3576077A814E}" srcOrd="1" destOrd="0" parTransId="{1CE094CE-D966-419C-BDC4-FB1E8CEEFCBE}" sibTransId="{F2A310E7-144B-48B2-B70D-553849CD77E8}"/>
    <dgm:cxn modelId="{BF396945-5D66-4849-9D8F-DEFE01FC9FB0}" type="presOf" srcId="{3B827D3E-DDD1-4CBD-AAFC-0DD5075FA992}" destId="{D13012C5-A3E6-4F28-B698-46E0B56A0E42}" srcOrd="0" destOrd="0" presId="urn:microsoft.com/office/officeart/2005/8/layout/hierarchy3"/>
    <dgm:cxn modelId="{1E673468-101F-40B2-9503-0C127CFA1B71}" type="presOf" srcId="{9AF8195D-988B-4881-AF3A-2191B43F7D53}" destId="{8EEA6948-04FF-45F4-9007-238ADCE98891}" srcOrd="0" destOrd="0" presId="urn:microsoft.com/office/officeart/2005/8/layout/hierarchy3"/>
    <dgm:cxn modelId="{211B114F-6524-4CFE-BC48-1B533221C4E9}" srcId="{49683C14-D7DE-4FB6-BBBE-77F1909DBF8E}" destId="{E15BAC94-42C4-4C27-B7F9-246218C67252}" srcOrd="0" destOrd="0" parTransId="{7213AD44-E751-4B1F-BD19-017831138980}" sibTransId="{54394790-2166-40A7-96B6-62EF1C360EDD}"/>
    <dgm:cxn modelId="{38743552-435B-4830-BEB7-C1338F41C99F}" type="presOf" srcId="{E15BAC94-42C4-4C27-B7F9-246218C67252}" destId="{33B1F77C-54E0-410B-8029-10953792340B}" srcOrd="0" destOrd="0" presId="urn:microsoft.com/office/officeart/2005/8/layout/hierarchy3"/>
    <dgm:cxn modelId="{B4D18B55-CC5E-4591-BF5A-0C1805F0B861}" type="presOf" srcId="{49683C14-D7DE-4FB6-BBBE-77F1909DBF8E}" destId="{BB36883B-239C-475C-B23F-ED3CA18F9877}" srcOrd="0" destOrd="0" presId="urn:microsoft.com/office/officeart/2005/8/layout/hierarchy3"/>
    <dgm:cxn modelId="{BC9F1877-8F20-4C25-B7DB-8B2D590AA729}" type="presOf" srcId="{D8C5A9B0-8E1B-4E05-852A-A69C7FA66B2C}" destId="{3B6956BA-2E9A-44B7-8D65-1CD219CFF11E}" srcOrd="0" destOrd="0" presId="urn:microsoft.com/office/officeart/2005/8/layout/hierarchy3"/>
    <dgm:cxn modelId="{68D0F47F-8148-4812-8C8F-A7FE9939E968}" type="presOf" srcId="{9AF8195D-988B-4881-AF3A-2191B43F7D53}" destId="{984E4E49-DFB3-4EB9-ABD1-8B01D8D8698E}" srcOrd="1" destOrd="0" presId="urn:microsoft.com/office/officeart/2005/8/layout/hierarchy3"/>
    <dgm:cxn modelId="{439D6691-D307-4265-91D2-2B6A12FFF330}" type="presOf" srcId="{55755966-BFCF-4F74-8684-DC6474C93BE7}" destId="{B29A8A60-403F-457C-8F65-93B8F75E7F21}" srcOrd="0" destOrd="0" presId="urn:microsoft.com/office/officeart/2005/8/layout/hierarchy3"/>
    <dgm:cxn modelId="{89E0DC94-E50C-4EC4-BB24-3784691AFD53}" type="presOf" srcId="{D8C5A9B0-8E1B-4E05-852A-A69C7FA66B2C}" destId="{7CA28824-8690-4A01-A53B-D4162F80A602}" srcOrd="1" destOrd="0" presId="urn:microsoft.com/office/officeart/2005/8/layout/hierarchy3"/>
    <dgm:cxn modelId="{EDBACB9A-EC06-460C-8419-2195B52FBD0D}" type="presOf" srcId="{1CE094CE-D966-419C-BDC4-FB1E8CEEFCBE}" destId="{135FC407-D341-4BB2-A196-7025D5BDE181}" srcOrd="0" destOrd="0" presId="urn:microsoft.com/office/officeart/2005/8/layout/hierarchy3"/>
    <dgm:cxn modelId="{8961FDB2-A993-4ED9-8494-A3D52FB75532}" type="presOf" srcId="{35F69511-BEB4-4D7F-880A-3576077A814E}" destId="{CAF54CD6-2DB9-459C-BBC7-8C9332C18B76}" srcOrd="0" destOrd="0" presId="urn:microsoft.com/office/officeart/2005/8/layout/hierarchy3"/>
    <dgm:cxn modelId="{2B6F50B6-B363-4D39-BF34-2776E23C0571}" srcId="{49683C14-D7DE-4FB6-BBBE-77F1909DBF8E}" destId="{3B827D3E-DDD1-4CBD-AAFC-0DD5075FA992}" srcOrd="2" destOrd="0" parTransId="{AB77ED7B-39A5-4DBA-81B9-806DF86F6245}" sibTransId="{0C37AE61-92D0-4076-9962-1AC58DF79443}"/>
    <dgm:cxn modelId="{30854CBD-AFF4-4B13-AB4C-D8E387CE7F66}" type="presOf" srcId="{E15BAC94-42C4-4C27-B7F9-246218C67252}" destId="{3DDCE85E-27B3-470E-BDC6-2785FAC066E9}" srcOrd="1" destOrd="0" presId="urn:microsoft.com/office/officeart/2005/8/layout/hierarchy3"/>
    <dgm:cxn modelId="{7C5EE3C5-B3DB-4F88-A7D2-DCE8A14369FC}" srcId="{3B827D3E-DDD1-4CBD-AAFC-0DD5075FA992}" destId="{55755966-BFCF-4F74-8684-DC6474C93BE7}" srcOrd="0" destOrd="0" parTransId="{6FCA40C3-EB44-4B5B-80C1-09F34BE9281A}" sibTransId="{5110C726-91B2-4EA1-8774-450F2D802612}"/>
    <dgm:cxn modelId="{FF38D3DF-4856-4292-8508-129B842F025C}" srcId="{49683C14-D7DE-4FB6-BBBE-77F1909DBF8E}" destId="{D8C5A9B0-8E1B-4E05-852A-A69C7FA66B2C}" srcOrd="3" destOrd="0" parTransId="{8650EF63-C958-42FF-A6EF-2A5463594D8B}" sibTransId="{612090D8-A0F9-4296-AC9B-B80767F3B9D5}"/>
    <dgm:cxn modelId="{7E89C6ED-FDCC-422B-B380-4A8D879624F7}" srcId="{49683C14-D7DE-4FB6-BBBE-77F1909DBF8E}" destId="{9AF8195D-988B-4881-AF3A-2191B43F7D53}" srcOrd="1" destOrd="0" parTransId="{AA4826AC-0B24-46BB-A1C4-5EB99493525C}" sibTransId="{6EA2BCC1-D965-4593-882C-F53948666769}"/>
    <dgm:cxn modelId="{E336A3FA-CD61-4D1C-ACDF-3E8FAB79E898}" type="presOf" srcId="{6FCA40C3-EB44-4B5B-80C1-09F34BE9281A}" destId="{F461B281-BF0A-4386-9C41-77D2689B4520}" srcOrd="0" destOrd="0" presId="urn:microsoft.com/office/officeart/2005/8/layout/hierarchy3"/>
    <dgm:cxn modelId="{8179D32A-8D6C-443B-A905-45BC1B1EC953}" type="presParOf" srcId="{BB36883B-239C-475C-B23F-ED3CA18F9877}" destId="{EA4DFD1D-50C1-429B-8746-544781AE2CD6}" srcOrd="0" destOrd="0" presId="urn:microsoft.com/office/officeart/2005/8/layout/hierarchy3"/>
    <dgm:cxn modelId="{37AA81B5-3D15-4A97-85F1-4ACCADFBEE8D}" type="presParOf" srcId="{EA4DFD1D-50C1-429B-8746-544781AE2CD6}" destId="{A5E60B1C-1D65-4A44-B4FB-1809B45AEED7}" srcOrd="0" destOrd="0" presId="urn:microsoft.com/office/officeart/2005/8/layout/hierarchy3"/>
    <dgm:cxn modelId="{E914FBAF-18B2-44CC-85CC-B4B89C6D658F}" type="presParOf" srcId="{A5E60B1C-1D65-4A44-B4FB-1809B45AEED7}" destId="{33B1F77C-54E0-410B-8029-10953792340B}" srcOrd="0" destOrd="0" presId="urn:microsoft.com/office/officeart/2005/8/layout/hierarchy3"/>
    <dgm:cxn modelId="{F058B662-E94C-4907-9B5A-853253D537E2}" type="presParOf" srcId="{A5E60B1C-1D65-4A44-B4FB-1809B45AEED7}" destId="{3DDCE85E-27B3-470E-BDC6-2785FAC066E9}" srcOrd="1" destOrd="0" presId="urn:microsoft.com/office/officeart/2005/8/layout/hierarchy3"/>
    <dgm:cxn modelId="{E86B5336-1AD2-4A0C-A43D-CBC57A5122E5}" type="presParOf" srcId="{EA4DFD1D-50C1-429B-8746-544781AE2CD6}" destId="{74204C25-CDB3-4413-859B-CCBE15A7B0B1}" srcOrd="1" destOrd="0" presId="urn:microsoft.com/office/officeart/2005/8/layout/hierarchy3"/>
    <dgm:cxn modelId="{74DAE1E8-6751-49D6-AEA8-12DC463000F7}" type="presParOf" srcId="{BB36883B-239C-475C-B23F-ED3CA18F9877}" destId="{1DB4D8F0-A838-4DFF-A7B8-7B8CA69EC665}" srcOrd="1" destOrd="0" presId="urn:microsoft.com/office/officeart/2005/8/layout/hierarchy3"/>
    <dgm:cxn modelId="{0BB7716D-FA40-4D7C-999B-1B1783C4DFD7}" type="presParOf" srcId="{1DB4D8F0-A838-4DFF-A7B8-7B8CA69EC665}" destId="{75A3EB48-ABC6-4DF5-94E4-8C790196C18C}" srcOrd="0" destOrd="0" presId="urn:microsoft.com/office/officeart/2005/8/layout/hierarchy3"/>
    <dgm:cxn modelId="{EF80A2EB-2A6D-4801-B78B-5444E3DC3DBE}" type="presParOf" srcId="{75A3EB48-ABC6-4DF5-94E4-8C790196C18C}" destId="{8EEA6948-04FF-45F4-9007-238ADCE98891}" srcOrd="0" destOrd="0" presId="urn:microsoft.com/office/officeart/2005/8/layout/hierarchy3"/>
    <dgm:cxn modelId="{7091F33A-0572-4ABF-AC1B-C80373286C53}" type="presParOf" srcId="{75A3EB48-ABC6-4DF5-94E4-8C790196C18C}" destId="{984E4E49-DFB3-4EB9-ABD1-8B01D8D8698E}" srcOrd="1" destOrd="0" presId="urn:microsoft.com/office/officeart/2005/8/layout/hierarchy3"/>
    <dgm:cxn modelId="{857E0796-8D8D-4630-B5EF-E3D8AAED3EDE}" type="presParOf" srcId="{1DB4D8F0-A838-4DFF-A7B8-7B8CA69EC665}" destId="{79F65081-0062-4CF3-AF1A-32F1ACE71CC8}" srcOrd="1" destOrd="0" presId="urn:microsoft.com/office/officeart/2005/8/layout/hierarchy3"/>
    <dgm:cxn modelId="{B527C67A-7674-49F3-8E00-E87F68E1BC97}" type="presParOf" srcId="{BB36883B-239C-475C-B23F-ED3CA18F9877}" destId="{CA82E1C5-6522-40C9-BFA9-B2C121B89929}" srcOrd="2" destOrd="0" presId="urn:microsoft.com/office/officeart/2005/8/layout/hierarchy3"/>
    <dgm:cxn modelId="{5A596CF9-8C35-46B6-9635-FE9E38F7C939}" type="presParOf" srcId="{CA82E1C5-6522-40C9-BFA9-B2C121B89929}" destId="{82E09E81-602F-46A9-959C-3F5A8B9334AE}" srcOrd="0" destOrd="0" presId="urn:microsoft.com/office/officeart/2005/8/layout/hierarchy3"/>
    <dgm:cxn modelId="{7F9D5470-41CA-4D3B-89D9-4887BEDAFEE1}" type="presParOf" srcId="{82E09E81-602F-46A9-959C-3F5A8B9334AE}" destId="{D13012C5-A3E6-4F28-B698-46E0B56A0E42}" srcOrd="0" destOrd="0" presId="urn:microsoft.com/office/officeart/2005/8/layout/hierarchy3"/>
    <dgm:cxn modelId="{BCC17536-A37F-4DDB-97F9-C382E70F0C0E}" type="presParOf" srcId="{82E09E81-602F-46A9-959C-3F5A8B9334AE}" destId="{17F85822-1AF4-4CC6-B5A9-F1E8A6B87E8D}" srcOrd="1" destOrd="0" presId="urn:microsoft.com/office/officeart/2005/8/layout/hierarchy3"/>
    <dgm:cxn modelId="{2A9A8A9C-4D5B-4E92-8C27-AE57EB3E59A0}" type="presParOf" srcId="{CA82E1C5-6522-40C9-BFA9-B2C121B89929}" destId="{244216A9-5890-41D9-BA7E-BFA6A6382EE3}" srcOrd="1" destOrd="0" presId="urn:microsoft.com/office/officeart/2005/8/layout/hierarchy3"/>
    <dgm:cxn modelId="{91725FFB-630F-4620-ADB2-6B7156CA4E49}" type="presParOf" srcId="{244216A9-5890-41D9-BA7E-BFA6A6382EE3}" destId="{F461B281-BF0A-4386-9C41-77D2689B4520}" srcOrd="0" destOrd="0" presId="urn:microsoft.com/office/officeart/2005/8/layout/hierarchy3"/>
    <dgm:cxn modelId="{F3812E35-BA87-4D3B-B211-C74DAA702B60}" type="presParOf" srcId="{244216A9-5890-41D9-BA7E-BFA6A6382EE3}" destId="{B29A8A60-403F-457C-8F65-93B8F75E7F21}" srcOrd="1" destOrd="0" presId="urn:microsoft.com/office/officeart/2005/8/layout/hierarchy3"/>
    <dgm:cxn modelId="{73155ED4-D438-4B57-A1D5-DDD5154575C1}" type="presParOf" srcId="{244216A9-5890-41D9-BA7E-BFA6A6382EE3}" destId="{135FC407-D341-4BB2-A196-7025D5BDE181}" srcOrd="2" destOrd="0" presId="urn:microsoft.com/office/officeart/2005/8/layout/hierarchy3"/>
    <dgm:cxn modelId="{99174ED0-37AB-4B93-AF75-5E2CAD1EEF45}" type="presParOf" srcId="{244216A9-5890-41D9-BA7E-BFA6A6382EE3}" destId="{CAF54CD6-2DB9-459C-BBC7-8C9332C18B76}" srcOrd="3" destOrd="0" presId="urn:microsoft.com/office/officeart/2005/8/layout/hierarchy3"/>
    <dgm:cxn modelId="{46EE1127-524D-4974-99B6-3D858035C7DB}" type="presParOf" srcId="{BB36883B-239C-475C-B23F-ED3CA18F9877}" destId="{3E3FD641-32F0-4C4A-929A-31482D22D246}" srcOrd="3" destOrd="0" presId="urn:microsoft.com/office/officeart/2005/8/layout/hierarchy3"/>
    <dgm:cxn modelId="{0258E18F-7237-4007-AC33-D4D0DAC0F865}" type="presParOf" srcId="{3E3FD641-32F0-4C4A-929A-31482D22D246}" destId="{596D8870-BD50-4E30-BF6D-6205D975C1FA}" srcOrd="0" destOrd="0" presId="urn:microsoft.com/office/officeart/2005/8/layout/hierarchy3"/>
    <dgm:cxn modelId="{7AFC6567-586A-4F08-90B7-D71887CB6052}" type="presParOf" srcId="{596D8870-BD50-4E30-BF6D-6205D975C1FA}" destId="{3B6956BA-2E9A-44B7-8D65-1CD219CFF11E}" srcOrd="0" destOrd="0" presId="urn:microsoft.com/office/officeart/2005/8/layout/hierarchy3"/>
    <dgm:cxn modelId="{C2CBE7EE-4C21-4FE2-974E-CBA38AD87252}" type="presParOf" srcId="{596D8870-BD50-4E30-BF6D-6205D975C1FA}" destId="{7CA28824-8690-4A01-A53B-D4162F80A602}" srcOrd="1" destOrd="0" presId="urn:microsoft.com/office/officeart/2005/8/layout/hierarchy3"/>
    <dgm:cxn modelId="{DC55FECE-72B8-491C-A64A-C150C71A7B16}" type="presParOf" srcId="{3E3FD641-32F0-4C4A-929A-31482D22D246}" destId="{E6233F5B-2689-48B2-8C2D-F84E6D123D0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6CD7C9-BC8F-4444-8BAA-1C518B49C745}" type="doc">
      <dgm:prSet loTypeId="urn:microsoft.com/office/officeart/2008/layout/Lined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1A9EE5-1287-4F75-9712-33B1D69C3B8C}">
      <dgm:prSet custT="1"/>
      <dgm:spPr/>
      <dgm:t>
        <a:bodyPr/>
        <a:lstStyle/>
        <a:p>
          <a:r>
            <a:rPr lang="en-US" sz="1400" b="1" dirty="0"/>
            <a:t>import random</a:t>
          </a:r>
        </a:p>
      </dgm:t>
    </dgm:pt>
    <dgm:pt modelId="{28B9E8DC-AF0E-4F29-999B-ABA7C8A497C5}" type="parTrans" cxnId="{E110CE34-57A8-4FD7-9171-0CB3053A597A}">
      <dgm:prSet/>
      <dgm:spPr/>
      <dgm:t>
        <a:bodyPr/>
        <a:lstStyle/>
        <a:p>
          <a:endParaRPr lang="en-US"/>
        </a:p>
      </dgm:t>
    </dgm:pt>
    <dgm:pt modelId="{7C1DEFC9-C267-40F6-A604-A955BA070F64}" type="sibTrans" cxnId="{E110CE34-57A8-4FD7-9171-0CB3053A597A}">
      <dgm:prSet/>
      <dgm:spPr/>
      <dgm:t>
        <a:bodyPr/>
        <a:lstStyle/>
        <a:p>
          <a:endParaRPr lang="en-US"/>
        </a:p>
      </dgm:t>
    </dgm:pt>
    <dgm:pt modelId="{DE6A8C84-C11A-44A6-B0DD-E06A8FC2E38C}">
      <dgm:prSet custT="1"/>
      <dgm:spPr/>
      <dgm:t>
        <a:bodyPr/>
        <a:lstStyle/>
        <a:p>
          <a:r>
            <a:rPr lang="en-US" sz="1400" b="1"/>
            <a:t># Parameters</a:t>
          </a:r>
        </a:p>
      </dgm:t>
    </dgm:pt>
    <dgm:pt modelId="{59FC39CB-AAD1-4286-8C7D-534C1FB69A14}" type="parTrans" cxnId="{4CFA1FD7-3BBA-4A3D-83EC-35E87842190A}">
      <dgm:prSet/>
      <dgm:spPr/>
      <dgm:t>
        <a:bodyPr/>
        <a:lstStyle/>
        <a:p>
          <a:endParaRPr lang="en-US"/>
        </a:p>
      </dgm:t>
    </dgm:pt>
    <dgm:pt modelId="{185D2A4D-8FEC-448C-97AE-BBD5B7226626}" type="sibTrans" cxnId="{4CFA1FD7-3BBA-4A3D-83EC-35E87842190A}">
      <dgm:prSet/>
      <dgm:spPr/>
      <dgm:t>
        <a:bodyPr/>
        <a:lstStyle/>
        <a:p>
          <a:endParaRPr lang="en-US"/>
        </a:p>
      </dgm:t>
    </dgm:pt>
    <dgm:pt modelId="{BD7D5A03-F195-4BBB-A950-D15655631782}">
      <dgm:prSet custT="1"/>
      <dgm:spPr/>
      <dgm:t>
        <a:bodyPr/>
        <a:lstStyle/>
        <a:p>
          <a:r>
            <a:rPr lang="en-US" sz="1400" b="1"/>
            <a:t>p = 23  # A prime number</a:t>
          </a:r>
        </a:p>
      </dgm:t>
    </dgm:pt>
    <dgm:pt modelId="{A3043F9F-04B7-46B4-A3CA-418B4F6AE62B}" type="parTrans" cxnId="{66BA9E6F-040D-418A-8D8C-F5F16836BC2B}">
      <dgm:prSet/>
      <dgm:spPr/>
      <dgm:t>
        <a:bodyPr/>
        <a:lstStyle/>
        <a:p>
          <a:endParaRPr lang="en-US"/>
        </a:p>
      </dgm:t>
    </dgm:pt>
    <dgm:pt modelId="{762CF685-934E-4E2B-9C64-6AE8AE90223F}" type="sibTrans" cxnId="{66BA9E6F-040D-418A-8D8C-F5F16836BC2B}">
      <dgm:prSet/>
      <dgm:spPr/>
      <dgm:t>
        <a:bodyPr/>
        <a:lstStyle/>
        <a:p>
          <a:endParaRPr lang="en-US"/>
        </a:p>
      </dgm:t>
    </dgm:pt>
    <dgm:pt modelId="{9A2AFD91-847D-438B-923B-C59CF3348CEE}">
      <dgm:prSet custT="1"/>
      <dgm:spPr/>
      <dgm:t>
        <a:bodyPr/>
        <a:lstStyle/>
        <a:p>
          <a:r>
            <a:rPr lang="en-US" sz="1400" b="1" dirty="0"/>
            <a:t>g = 5   # A generator of the group</a:t>
          </a:r>
        </a:p>
      </dgm:t>
    </dgm:pt>
    <dgm:pt modelId="{9FA4B18A-8A65-4DD5-816F-78F69D13A0F1}" type="parTrans" cxnId="{5F0F22DF-39DE-45C4-B262-8AA438D7102A}">
      <dgm:prSet/>
      <dgm:spPr/>
      <dgm:t>
        <a:bodyPr/>
        <a:lstStyle/>
        <a:p>
          <a:endParaRPr lang="en-US"/>
        </a:p>
      </dgm:t>
    </dgm:pt>
    <dgm:pt modelId="{CDE06AD8-224A-483E-9276-F8E24AA686CF}" type="sibTrans" cxnId="{5F0F22DF-39DE-45C4-B262-8AA438D7102A}">
      <dgm:prSet/>
      <dgm:spPr/>
      <dgm:t>
        <a:bodyPr/>
        <a:lstStyle/>
        <a:p>
          <a:endParaRPr lang="en-US"/>
        </a:p>
      </dgm:t>
    </dgm:pt>
    <dgm:pt modelId="{66FC009E-0843-40D0-9DAA-535A0B4C5C55}">
      <dgm:prSet custT="1"/>
      <dgm:spPr/>
      <dgm:t>
        <a:bodyPr/>
        <a:lstStyle/>
        <a:p>
          <a:r>
            <a:rPr lang="en-US" sz="1400" b="1" dirty="0"/>
            <a:t># Private keys (randomly chosen)</a:t>
          </a:r>
        </a:p>
      </dgm:t>
    </dgm:pt>
    <dgm:pt modelId="{445A5ADC-11C6-467E-BA72-FA3BA4DBDDF1}" type="parTrans" cxnId="{E5884AC7-96C3-4ABC-8F8C-72E22FB73656}">
      <dgm:prSet/>
      <dgm:spPr/>
      <dgm:t>
        <a:bodyPr/>
        <a:lstStyle/>
        <a:p>
          <a:endParaRPr lang="en-US"/>
        </a:p>
      </dgm:t>
    </dgm:pt>
    <dgm:pt modelId="{E3ECAE08-A129-4D2F-BADD-43F264C3FD87}" type="sibTrans" cxnId="{E5884AC7-96C3-4ABC-8F8C-72E22FB73656}">
      <dgm:prSet/>
      <dgm:spPr/>
      <dgm:t>
        <a:bodyPr/>
        <a:lstStyle/>
        <a:p>
          <a:endParaRPr lang="en-US"/>
        </a:p>
      </dgm:t>
    </dgm:pt>
    <dgm:pt modelId="{F2046DF3-96E6-43E0-B72D-D76765833E7C}">
      <dgm:prSet custT="1"/>
      <dgm:spPr/>
      <dgm:t>
        <a:bodyPr/>
        <a:lstStyle/>
        <a:p>
          <a:r>
            <a:rPr lang="en-US" sz="1400" b="1"/>
            <a:t>alice_private = random.randint(1, p-1)</a:t>
          </a:r>
        </a:p>
      </dgm:t>
    </dgm:pt>
    <dgm:pt modelId="{1F038BD4-C77D-4804-ACE8-91AA9CBC7008}" type="parTrans" cxnId="{008018B3-1358-4881-98C2-640A4FC381B8}">
      <dgm:prSet/>
      <dgm:spPr/>
      <dgm:t>
        <a:bodyPr/>
        <a:lstStyle/>
        <a:p>
          <a:endParaRPr lang="en-US"/>
        </a:p>
      </dgm:t>
    </dgm:pt>
    <dgm:pt modelId="{CAF5EB89-22F6-4BD6-A1C9-74DC1296A9DC}" type="sibTrans" cxnId="{008018B3-1358-4881-98C2-640A4FC381B8}">
      <dgm:prSet/>
      <dgm:spPr/>
      <dgm:t>
        <a:bodyPr/>
        <a:lstStyle/>
        <a:p>
          <a:endParaRPr lang="en-US"/>
        </a:p>
      </dgm:t>
    </dgm:pt>
    <dgm:pt modelId="{EB84849B-6474-498B-A81F-F3003123603D}">
      <dgm:prSet custT="1"/>
      <dgm:spPr/>
      <dgm:t>
        <a:bodyPr/>
        <a:lstStyle/>
        <a:p>
          <a:r>
            <a:rPr lang="nb-NO" sz="1400" b="1" dirty="0"/>
            <a:t>bob_private = random.randint(1, p-1)</a:t>
          </a:r>
          <a:endParaRPr lang="en-US" sz="1400" b="1" dirty="0"/>
        </a:p>
      </dgm:t>
    </dgm:pt>
    <dgm:pt modelId="{BE532583-8BE3-49F2-80C9-BAA120D34170}" type="parTrans" cxnId="{B6EF8E6E-1122-4FA8-A4EF-909E8A742129}">
      <dgm:prSet/>
      <dgm:spPr/>
      <dgm:t>
        <a:bodyPr/>
        <a:lstStyle/>
        <a:p>
          <a:endParaRPr lang="en-US"/>
        </a:p>
      </dgm:t>
    </dgm:pt>
    <dgm:pt modelId="{26A8C323-3371-48C0-B543-7441B4060FA6}" type="sibTrans" cxnId="{B6EF8E6E-1122-4FA8-A4EF-909E8A742129}">
      <dgm:prSet/>
      <dgm:spPr/>
      <dgm:t>
        <a:bodyPr/>
        <a:lstStyle/>
        <a:p>
          <a:endParaRPr lang="en-US"/>
        </a:p>
      </dgm:t>
    </dgm:pt>
    <dgm:pt modelId="{E6F6F869-7D7D-46E8-82BA-3AF56F65E424}">
      <dgm:prSet custT="1"/>
      <dgm:spPr/>
      <dgm:t>
        <a:bodyPr/>
        <a:lstStyle/>
        <a:p>
          <a:r>
            <a:rPr lang="en-US" sz="1400" b="1"/>
            <a:t># Public keys</a:t>
          </a:r>
        </a:p>
      </dgm:t>
    </dgm:pt>
    <dgm:pt modelId="{5FDD91C9-4C63-4998-9E9F-8305979634BD}" type="parTrans" cxnId="{E5EA7665-9031-4E22-8341-3F13F8053006}">
      <dgm:prSet/>
      <dgm:spPr/>
      <dgm:t>
        <a:bodyPr/>
        <a:lstStyle/>
        <a:p>
          <a:endParaRPr lang="en-US"/>
        </a:p>
      </dgm:t>
    </dgm:pt>
    <dgm:pt modelId="{B0D00B0D-1B7A-4D2B-83C2-7175B7AA5C41}" type="sibTrans" cxnId="{E5EA7665-9031-4E22-8341-3F13F8053006}">
      <dgm:prSet/>
      <dgm:spPr/>
      <dgm:t>
        <a:bodyPr/>
        <a:lstStyle/>
        <a:p>
          <a:endParaRPr lang="en-US"/>
        </a:p>
      </dgm:t>
    </dgm:pt>
    <dgm:pt modelId="{2C217784-1A0E-42BF-91AF-6641C5B02D56}">
      <dgm:prSet custT="1"/>
      <dgm:spPr/>
      <dgm:t>
        <a:bodyPr/>
        <a:lstStyle/>
        <a:p>
          <a:r>
            <a:rPr lang="en-US" sz="1400" b="1" dirty="0"/>
            <a:t>alice_public = (g ** alice_private) % p</a:t>
          </a:r>
        </a:p>
      </dgm:t>
    </dgm:pt>
    <dgm:pt modelId="{BF5AE29E-BBD0-46CB-B2BB-313701B55574}" type="parTrans" cxnId="{AF8D54E7-21E3-4035-BAF6-8B30E177BF9D}">
      <dgm:prSet/>
      <dgm:spPr/>
      <dgm:t>
        <a:bodyPr/>
        <a:lstStyle/>
        <a:p>
          <a:endParaRPr lang="en-US"/>
        </a:p>
      </dgm:t>
    </dgm:pt>
    <dgm:pt modelId="{B124C826-D507-452D-8199-3100CE68D612}" type="sibTrans" cxnId="{AF8D54E7-21E3-4035-BAF6-8B30E177BF9D}">
      <dgm:prSet/>
      <dgm:spPr/>
      <dgm:t>
        <a:bodyPr/>
        <a:lstStyle/>
        <a:p>
          <a:endParaRPr lang="en-US"/>
        </a:p>
      </dgm:t>
    </dgm:pt>
    <dgm:pt modelId="{AC3927E7-754B-4E14-A700-419E2C398C46}">
      <dgm:prSet custT="1"/>
      <dgm:spPr/>
      <dgm:t>
        <a:bodyPr/>
        <a:lstStyle/>
        <a:p>
          <a:r>
            <a:rPr lang="en-US" sz="1400" b="1"/>
            <a:t>bob_public = (g ** bob_private) % p</a:t>
          </a:r>
        </a:p>
      </dgm:t>
    </dgm:pt>
    <dgm:pt modelId="{4A0EB8C8-1FE2-4187-B50E-27E56C695263}" type="parTrans" cxnId="{C0A6EED6-6139-49DA-960C-F52DDF07BBBB}">
      <dgm:prSet/>
      <dgm:spPr/>
      <dgm:t>
        <a:bodyPr/>
        <a:lstStyle/>
        <a:p>
          <a:endParaRPr lang="en-US"/>
        </a:p>
      </dgm:t>
    </dgm:pt>
    <dgm:pt modelId="{C15FE747-C579-4CDF-B4CB-4C1F28BB9C1B}" type="sibTrans" cxnId="{C0A6EED6-6139-49DA-960C-F52DDF07BBBB}">
      <dgm:prSet/>
      <dgm:spPr/>
      <dgm:t>
        <a:bodyPr/>
        <a:lstStyle/>
        <a:p>
          <a:endParaRPr lang="en-US"/>
        </a:p>
      </dgm:t>
    </dgm:pt>
    <dgm:pt modelId="{5E84A4C5-FCF9-4813-B0EC-3DFCAB8636CF}">
      <dgm:prSet custT="1"/>
      <dgm:spPr/>
      <dgm:t>
        <a:bodyPr/>
        <a:lstStyle/>
        <a:p>
          <a:r>
            <a:rPr lang="en-US" sz="1400" b="1" dirty="0"/>
            <a:t># Shared secrets</a:t>
          </a:r>
        </a:p>
      </dgm:t>
    </dgm:pt>
    <dgm:pt modelId="{ED82D868-EACD-4571-A4CF-00295DC24B4C}" type="parTrans" cxnId="{89E2751A-4170-4FE6-92C3-C2C129D63B06}">
      <dgm:prSet/>
      <dgm:spPr/>
      <dgm:t>
        <a:bodyPr/>
        <a:lstStyle/>
        <a:p>
          <a:endParaRPr lang="en-US"/>
        </a:p>
      </dgm:t>
    </dgm:pt>
    <dgm:pt modelId="{BDDE0B67-34E3-407B-8481-4BDDF1728E2B}" type="sibTrans" cxnId="{89E2751A-4170-4FE6-92C3-C2C129D63B06}">
      <dgm:prSet/>
      <dgm:spPr/>
      <dgm:t>
        <a:bodyPr/>
        <a:lstStyle/>
        <a:p>
          <a:endParaRPr lang="en-US"/>
        </a:p>
      </dgm:t>
    </dgm:pt>
    <dgm:pt modelId="{7C5B251C-27E4-4596-81FF-AC6F9724F3AD}">
      <dgm:prSet custT="1"/>
      <dgm:spPr/>
      <dgm:t>
        <a:bodyPr/>
        <a:lstStyle/>
        <a:p>
          <a:r>
            <a:rPr lang="en-US" sz="1400" b="1" dirty="0"/>
            <a:t>alice_shared_secret = (bob_public ** alice_private) % p</a:t>
          </a:r>
        </a:p>
      </dgm:t>
    </dgm:pt>
    <dgm:pt modelId="{117F9145-C81B-4135-A58C-04CE52CF8AAA}" type="parTrans" cxnId="{9D0AF8BC-A39A-4EC1-98D2-0D8FE53278F2}">
      <dgm:prSet/>
      <dgm:spPr/>
      <dgm:t>
        <a:bodyPr/>
        <a:lstStyle/>
        <a:p>
          <a:endParaRPr lang="en-US"/>
        </a:p>
      </dgm:t>
    </dgm:pt>
    <dgm:pt modelId="{7387B02F-D0E3-4B75-9C24-D21B227C8E76}" type="sibTrans" cxnId="{9D0AF8BC-A39A-4EC1-98D2-0D8FE53278F2}">
      <dgm:prSet/>
      <dgm:spPr/>
      <dgm:t>
        <a:bodyPr/>
        <a:lstStyle/>
        <a:p>
          <a:endParaRPr lang="en-US"/>
        </a:p>
      </dgm:t>
    </dgm:pt>
    <dgm:pt modelId="{045D6A21-1F8D-4952-9314-703256EF5E17}">
      <dgm:prSet custT="1"/>
      <dgm:spPr/>
      <dgm:t>
        <a:bodyPr/>
        <a:lstStyle/>
        <a:p>
          <a:r>
            <a:rPr lang="en-US" sz="1400" b="1" dirty="0"/>
            <a:t>bob_shared_secret = (alice_public ** bob_private) % p</a:t>
          </a:r>
        </a:p>
      </dgm:t>
    </dgm:pt>
    <dgm:pt modelId="{0B79E0E2-9BCA-4BB2-AEDA-8CF2A37FD4B9}" type="parTrans" cxnId="{95F665E0-AE9E-4A41-B882-EA91FF5814B8}">
      <dgm:prSet/>
      <dgm:spPr/>
      <dgm:t>
        <a:bodyPr/>
        <a:lstStyle/>
        <a:p>
          <a:endParaRPr lang="en-US"/>
        </a:p>
      </dgm:t>
    </dgm:pt>
    <dgm:pt modelId="{790B9181-3E12-4136-9967-1A16F2E959BF}" type="sibTrans" cxnId="{95F665E0-AE9E-4A41-B882-EA91FF5814B8}">
      <dgm:prSet/>
      <dgm:spPr/>
      <dgm:t>
        <a:bodyPr/>
        <a:lstStyle/>
        <a:p>
          <a:endParaRPr lang="en-US"/>
        </a:p>
      </dgm:t>
    </dgm:pt>
    <dgm:pt modelId="{5C37E74C-8E47-4D21-93B2-3A75FDEF47EA}">
      <dgm:prSet custT="1"/>
      <dgm:spPr/>
      <dgm:t>
        <a:bodyPr/>
        <a:lstStyle/>
        <a:p>
          <a:r>
            <a:rPr lang="en-US" sz="1400" b="1"/>
            <a:t># Check if shared secrets match</a:t>
          </a:r>
        </a:p>
      </dgm:t>
    </dgm:pt>
    <dgm:pt modelId="{9D5E3EC8-2F3B-43C0-86AC-FCA64F08C2A1}" type="parTrans" cxnId="{CC4B829A-85CC-4F22-800C-CAFE664FE17D}">
      <dgm:prSet/>
      <dgm:spPr/>
      <dgm:t>
        <a:bodyPr/>
        <a:lstStyle/>
        <a:p>
          <a:endParaRPr lang="en-US"/>
        </a:p>
      </dgm:t>
    </dgm:pt>
    <dgm:pt modelId="{6837A86C-47E3-4B1C-99D5-B2FF738195CC}" type="sibTrans" cxnId="{CC4B829A-85CC-4F22-800C-CAFE664FE17D}">
      <dgm:prSet/>
      <dgm:spPr/>
      <dgm:t>
        <a:bodyPr/>
        <a:lstStyle/>
        <a:p>
          <a:endParaRPr lang="en-US"/>
        </a:p>
      </dgm:t>
    </dgm:pt>
    <dgm:pt modelId="{9D613928-B11F-4C0B-9D4F-2BF514EA14DD}">
      <dgm:prSet custT="1"/>
      <dgm:spPr/>
      <dgm:t>
        <a:bodyPr/>
        <a:lstStyle/>
        <a:p>
          <a:r>
            <a:rPr lang="en-US" sz="1400" b="1"/>
            <a:t>print("Alice private key: ",alice_private)</a:t>
          </a:r>
        </a:p>
      </dgm:t>
    </dgm:pt>
    <dgm:pt modelId="{7D12D8DB-7635-4E8C-8DC1-CF8540CB96F3}" type="parTrans" cxnId="{99363877-DEDF-4072-9D16-04F337DF4597}">
      <dgm:prSet/>
      <dgm:spPr/>
      <dgm:t>
        <a:bodyPr/>
        <a:lstStyle/>
        <a:p>
          <a:endParaRPr lang="en-US"/>
        </a:p>
      </dgm:t>
    </dgm:pt>
    <dgm:pt modelId="{A9A1ECE3-EE18-4B75-8199-687A56CD5D98}" type="sibTrans" cxnId="{99363877-DEDF-4072-9D16-04F337DF4597}">
      <dgm:prSet/>
      <dgm:spPr/>
      <dgm:t>
        <a:bodyPr/>
        <a:lstStyle/>
        <a:p>
          <a:endParaRPr lang="en-US"/>
        </a:p>
      </dgm:t>
    </dgm:pt>
    <dgm:pt modelId="{F831CE97-B7B1-473B-9C54-DC80DE761D70}">
      <dgm:prSet custT="1"/>
      <dgm:spPr/>
      <dgm:t>
        <a:bodyPr/>
        <a:lstStyle/>
        <a:p>
          <a:r>
            <a:rPr lang="en-US" sz="1400" b="1"/>
            <a:t>print("Bob private key: ", bob_private)</a:t>
          </a:r>
        </a:p>
      </dgm:t>
    </dgm:pt>
    <dgm:pt modelId="{2EF8B733-A4E0-499C-9467-02808A09A594}" type="parTrans" cxnId="{A3161265-ECDF-42C7-A7C0-D6896C3A19DD}">
      <dgm:prSet/>
      <dgm:spPr/>
      <dgm:t>
        <a:bodyPr/>
        <a:lstStyle/>
        <a:p>
          <a:endParaRPr lang="en-US"/>
        </a:p>
      </dgm:t>
    </dgm:pt>
    <dgm:pt modelId="{1B3693F0-5184-4473-9C6A-0EF82F0698EC}" type="sibTrans" cxnId="{A3161265-ECDF-42C7-A7C0-D6896C3A19DD}">
      <dgm:prSet/>
      <dgm:spPr/>
      <dgm:t>
        <a:bodyPr/>
        <a:lstStyle/>
        <a:p>
          <a:endParaRPr lang="en-US"/>
        </a:p>
      </dgm:t>
    </dgm:pt>
    <dgm:pt modelId="{2414D7C6-C289-4352-B7A2-A79602929D4D}">
      <dgm:prSet custT="1"/>
      <dgm:spPr/>
      <dgm:t>
        <a:bodyPr/>
        <a:lstStyle/>
        <a:p>
          <a:r>
            <a:rPr lang="en-US" sz="1400" b="1"/>
            <a:t>print("Alice public key: ",alice_public)</a:t>
          </a:r>
        </a:p>
      </dgm:t>
    </dgm:pt>
    <dgm:pt modelId="{B24FD5FD-2C44-4CD8-86AB-2D11E17695C7}" type="parTrans" cxnId="{EB668BA4-DE76-430E-9F0C-EC741C4ACF0E}">
      <dgm:prSet/>
      <dgm:spPr/>
      <dgm:t>
        <a:bodyPr/>
        <a:lstStyle/>
        <a:p>
          <a:endParaRPr lang="en-US"/>
        </a:p>
      </dgm:t>
    </dgm:pt>
    <dgm:pt modelId="{89BAB65B-B447-48B1-A8DB-EEE9A188A5CE}" type="sibTrans" cxnId="{EB668BA4-DE76-430E-9F0C-EC741C4ACF0E}">
      <dgm:prSet/>
      <dgm:spPr/>
      <dgm:t>
        <a:bodyPr/>
        <a:lstStyle/>
        <a:p>
          <a:endParaRPr lang="en-US"/>
        </a:p>
      </dgm:t>
    </dgm:pt>
    <dgm:pt modelId="{BEF20B0C-0F03-4E60-8283-D63ADA557A55}">
      <dgm:prSet custT="1"/>
      <dgm:spPr/>
      <dgm:t>
        <a:bodyPr/>
        <a:lstStyle/>
        <a:p>
          <a:r>
            <a:rPr lang="en-US" sz="1400" b="1"/>
            <a:t>print("Bob public key: ", bob_public)</a:t>
          </a:r>
        </a:p>
      </dgm:t>
    </dgm:pt>
    <dgm:pt modelId="{86CBE394-8237-46AC-88AF-9C5D4A937382}" type="parTrans" cxnId="{16BF1F3C-FE0C-4EFD-A867-A500F7438939}">
      <dgm:prSet/>
      <dgm:spPr/>
      <dgm:t>
        <a:bodyPr/>
        <a:lstStyle/>
        <a:p>
          <a:endParaRPr lang="en-US"/>
        </a:p>
      </dgm:t>
    </dgm:pt>
    <dgm:pt modelId="{2355777B-46F3-4245-875A-6AC8A37D2426}" type="sibTrans" cxnId="{16BF1F3C-FE0C-4EFD-A867-A500F7438939}">
      <dgm:prSet/>
      <dgm:spPr/>
      <dgm:t>
        <a:bodyPr/>
        <a:lstStyle/>
        <a:p>
          <a:endParaRPr lang="en-US"/>
        </a:p>
      </dgm:t>
    </dgm:pt>
    <dgm:pt modelId="{4D8F37BF-8CF8-4633-BA7D-3B2B583CEEF0}">
      <dgm:prSet custT="1"/>
      <dgm:spPr/>
      <dgm:t>
        <a:bodyPr/>
        <a:lstStyle/>
        <a:p>
          <a:r>
            <a:rPr lang="en-US" sz="1400" b="1"/>
            <a:t>print("Alice's Shared Secret:", alice_shared_secret)</a:t>
          </a:r>
        </a:p>
      </dgm:t>
    </dgm:pt>
    <dgm:pt modelId="{AE117846-BEBD-4DA3-A654-97F22754D782}" type="parTrans" cxnId="{F1AC297C-2925-4C42-965D-7AD1614F5445}">
      <dgm:prSet/>
      <dgm:spPr/>
      <dgm:t>
        <a:bodyPr/>
        <a:lstStyle/>
        <a:p>
          <a:endParaRPr lang="en-US"/>
        </a:p>
      </dgm:t>
    </dgm:pt>
    <dgm:pt modelId="{851549E6-8A28-419F-92FD-3378D77DBFB7}" type="sibTrans" cxnId="{F1AC297C-2925-4C42-965D-7AD1614F5445}">
      <dgm:prSet/>
      <dgm:spPr/>
      <dgm:t>
        <a:bodyPr/>
        <a:lstStyle/>
        <a:p>
          <a:endParaRPr lang="en-US"/>
        </a:p>
      </dgm:t>
    </dgm:pt>
    <dgm:pt modelId="{4BE48DC1-1FA6-44B8-90AD-BAAE3ACF621E}">
      <dgm:prSet custT="1"/>
      <dgm:spPr/>
      <dgm:t>
        <a:bodyPr/>
        <a:lstStyle/>
        <a:p>
          <a:r>
            <a:rPr lang="en-US" sz="1400" b="1"/>
            <a:t>print("Bob's Shared Secret:", bob_shared_secret)</a:t>
          </a:r>
        </a:p>
      </dgm:t>
    </dgm:pt>
    <dgm:pt modelId="{80B896C5-4F55-485C-90D8-5B40D33BDBB5}" type="parTrans" cxnId="{1851FFB6-D865-40FB-A135-D7C543FE6B23}">
      <dgm:prSet/>
      <dgm:spPr/>
      <dgm:t>
        <a:bodyPr/>
        <a:lstStyle/>
        <a:p>
          <a:endParaRPr lang="en-US"/>
        </a:p>
      </dgm:t>
    </dgm:pt>
    <dgm:pt modelId="{AB14AF7D-C1A8-40DC-9960-EF7CCE478B5E}" type="sibTrans" cxnId="{1851FFB6-D865-40FB-A135-D7C543FE6B23}">
      <dgm:prSet/>
      <dgm:spPr/>
      <dgm:t>
        <a:bodyPr/>
        <a:lstStyle/>
        <a:p>
          <a:endParaRPr lang="en-US"/>
        </a:p>
      </dgm:t>
    </dgm:pt>
    <dgm:pt modelId="{D27506E5-2DD5-4B29-BA90-D58758A2700B}">
      <dgm:prSet custT="1"/>
      <dgm:spPr/>
      <dgm:t>
        <a:bodyPr/>
        <a:lstStyle/>
        <a:p>
          <a:r>
            <a:rPr lang="en-US" sz="1400" b="1"/>
            <a:t>print("Keys Match:", alice_shared_secret == bob_shared_secret)</a:t>
          </a:r>
        </a:p>
      </dgm:t>
    </dgm:pt>
    <dgm:pt modelId="{8BC10CB8-94E6-49A1-9962-573DA64E718B}" type="parTrans" cxnId="{944C6DCA-4534-427F-A38B-DECB06FE01BC}">
      <dgm:prSet/>
      <dgm:spPr/>
      <dgm:t>
        <a:bodyPr/>
        <a:lstStyle/>
        <a:p>
          <a:endParaRPr lang="en-US"/>
        </a:p>
      </dgm:t>
    </dgm:pt>
    <dgm:pt modelId="{E58C8FEC-EA6F-4F6D-A203-041AF1340E90}" type="sibTrans" cxnId="{944C6DCA-4534-427F-A38B-DECB06FE01BC}">
      <dgm:prSet/>
      <dgm:spPr/>
      <dgm:t>
        <a:bodyPr/>
        <a:lstStyle/>
        <a:p>
          <a:endParaRPr lang="en-US"/>
        </a:p>
      </dgm:t>
    </dgm:pt>
    <dgm:pt modelId="{CF4CF095-49F2-4920-816C-CECD15D3EF02}">
      <dgm:prSet custT="1"/>
      <dgm:spPr/>
      <dgm:t>
        <a:bodyPr/>
        <a:lstStyle/>
        <a:p>
          <a:endParaRPr lang="en-US" sz="1400" b="1" dirty="0"/>
        </a:p>
      </dgm:t>
    </dgm:pt>
    <dgm:pt modelId="{9CD3275E-980C-41F7-8B98-CD4EE7F1D32D}" type="parTrans" cxnId="{17B21142-3D98-45FD-9407-26DAA95B9854}">
      <dgm:prSet/>
      <dgm:spPr/>
      <dgm:t>
        <a:bodyPr/>
        <a:lstStyle/>
        <a:p>
          <a:endParaRPr lang="en-US"/>
        </a:p>
      </dgm:t>
    </dgm:pt>
    <dgm:pt modelId="{3560AB88-9FC8-4FF1-B263-8F10BA2AC67B}" type="sibTrans" cxnId="{17B21142-3D98-45FD-9407-26DAA95B9854}">
      <dgm:prSet/>
      <dgm:spPr/>
      <dgm:t>
        <a:bodyPr/>
        <a:lstStyle/>
        <a:p>
          <a:endParaRPr lang="en-US"/>
        </a:p>
      </dgm:t>
    </dgm:pt>
    <dgm:pt modelId="{A918B94C-50B9-4D92-ABA8-01A49FF70E38}" type="pres">
      <dgm:prSet presAssocID="{4A6CD7C9-BC8F-4444-8BAA-1C518B49C745}" presName="vert0" presStyleCnt="0">
        <dgm:presLayoutVars>
          <dgm:dir/>
          <dgm:animOne val="branch"/>
          <dgm:animLvl val="lvl"/>
        </dgm:presLayoutVars>
      </dgm:prSet>
      <dgm:spPr/>
    </dgm:pt>
    <dgm:pt modelId="{D03805C8-C54B-4FB7-9145-7C25D74318ED}" type="pres">
      <dgm:prSet presAssocID="{AF1A9EE5-1287-4F75-9712-33B1D69C3B8C}" presName="thickLine" presStyleLbl="alignNode1" presStyleIdx="0" presStyleCnt="22"/>
      <dgm:spPr/>
    </dgm:pt>
    <dgm:pt modelId="{11DC0C82-C731-4B98-90BF-9428FB02317A}" type="pres">
      <dgm:prSet presAssocID="{AF1A9EE5-1287-4F75-9712-33B1D69C3B8C}" presName="horz1" presStyleCnt="0"/>
      <dgm:spPr/>
    </dgm:pt>
    <dgm:pt modelId="{2BD9C911-2DD7-4D65-ABAC-7F9E67F210C9}" type="pres">
      <dgm:prSet presAssocID="{AF1A9EE5-1287-4F75-9712-33B1D69C3B8C}" presName="tx1" presStyleLbl="revTx" presStyleIdx="0" presStyleCnt="22"/>
      <dgm:spPr/>
    </dgm:pt>
    <dgm:pt modelId="{2E7B52DA-9828-4C98-A747-39B7495BDACB}" type="pres">
      <dgm:prSet presAssocID="{AF1A9EE5-1287-4F75-9712-33B1D69C3B8C}" presName="vert1" presStyleCnt="0"/>
      <dgm:spPr/>
    </dgm:pt>
    <dgm:pt modelId="{25455D36-0337-4033-97F8-E678AEC2EC01}" type="pres">
      <dgm:prSet presAssocID="{DE6A8C84-C11A-44A6-B0DD-E06A8FC2E38C}" presName="thickLine" presStyleLbl="alignNode1" presStyleIdx="1" presStyleCnt="22"/>
      <dgm:spPr/>
    </dgm:pt>
    <dgm:pt modelId="{6575B295-36BA-470C-9CC5-B598A7EBAD53}" type="pres">
      <dgm:prSet presAssocID="{DE6A8C84-C11A-44A6-B0DD-E06A8FC2E38C}" presName="horz1" presStyleCnt="0"/>
      <dgm:spPr/>
    </dgm:pt>
    <dgm:pt modelId="{91334BD2-2842-4342-A8F5-A538D2690646}" type="pres">
      <dgm:prSet presAssocID="{DE6A8C84-C11A-44A6-B0DD-E06A8FC2E38C}" presName="tx1" presStyleLbl="revTx" presStyleIdx="1" presStyleCnt="22"/>
      <dgm:spPr/>
    </dgm:pt>
    <dgm:pt modelId="{7EC39574-EBB3-447F-AFDB-F16B33ADB06F}" type="pres">
      <dgm:prSet presAssocID="{DE6A8C84-C11A-44A6-B0DD-E06A8FC2E38C}" presName="vert1" presStyleCnt="0"/>
      <dgm:spPr/>
    </dgm:pt>
    <dgm:pt modelId="{2D96CADC-CEBA-4289-A0B5-086FC46D3110}" type="pres">
      <dgm:prSet presAssocID="{BD7D5A03-F195-4BBB-A950-D15655631782}" presName="thickLine" presStyleLbl="alignNode1" presStyleIdx="2" presStyleCnt="22"/>
      <dgm:spPr/>
    </dgm:pt>
    <dgm:pt modelId="{86FF3B2D-B2F6-4145-9666-9C09F5B32151}" type="pres">
      <dgm:prSet presAssocID="{BD7D5A03-F195-4BBB-A950-D15655631782}" presName="horz1" presStyleCnt="0"/>
      <dgm:spPr/>
    </dgm:pt>
    <dgm:pt modelId="{4FBE7292-9AA4-4266-8CDB-6F44B2F055F9}" type="pres">
      <dgm:prSet presAssocID="{BD7D5A03-F195-4BBB-A950-D15655631782}" presName="tx1" presStyleLbl="revTx" presStyleIdx="2" presStyleCnt="22"/>
      <dgm:spPr/>
    </dgm:pt>
    <dgm:pt modelId="{3FA431DA-7790-434D-BD72-AA0DDD7F0795}" type="pres">
      <dgm:prSet presAssocID="{BD7D5A03-F195-4BBB-A950-D15655631782}" presName="vert1" presStyleCnt="0"/>
      <dgm:spPr/>
    </dgm:pt>
    <dgm:pt modelId="{E7F3B102-5702-4D34-9863-669A1189D097}" type="pres">
      <dgm:prSet presAssocID="{9A2AFD91-847D-438B-923B-C59CF3348CEE}" presName="thickLine" presStyleLbl="alignNode1" presStyleIdx="3" presStyleCnt="22"/>
      <dgm:spPr/>
    </dgm:pt>
    <dgm:pt modelId="{ECBAEEC0-CEC7-46C1-8BD4-909885E8B17C}" type="pres">
      <dgm:prSet presAssocID="{9A2AFD91-847D-438B-923B-C59CF3348CEE}" presName="horz1" presStyleCnt="0"/>
      <dgm:spPr/>
    </dgm:pt>
    <dgm:pt modelId="{6EEA210B-48C9-4129-B3E3-6A19EA904B94}" type="pres">
      <dgm:prSet presAssocID="{9A2AFD91-847D-438B-923B-C59CF3348CEE}" presName="tx1" presStyleLbl="revTx" presStyleIdx="3" presStyleCnt="22"/>
      <dgm:spPr/>
    </dgm:pt>
    <dgm:pt modelId="{50864427-3B87-4A24-92D1-A36342786DE2}" type="pres">
      <dgm:prSet presAssocID="{9A2AFD91-847D-438B-923B-C59CF3348CEE}" presName="vert1" presStyleCnt="0"/>
      <dgm:spPr/>
    </dgm:pt>
    <dgm:pt modelId="{A64D1450-77E4-44D9-9144-B9FFF3AA5ED0}" type="pres">
      <dgm:prSet presAssocID="{66FC009E-0843-40D0-9DAA-535A0B4C5C55}" presName="thickLine" presStyleLbl="alignNode1" presStyleIdx="4" presStyleCnt="22"/>
      <dgm:spPr/>
    </dgm:pt>
    <dgm:pt modelId="{0016B236-F065-4511-A3DE-7993A336374D}" type="pres">
      <dgm:prSet presAssocID="{66FC009E-0843-40D0-9DAA-535A0B4C5C55}" presName="horz1" presStyleCnt="0"/>
      <dgm:spPr/>
    </dgm:pt>
    <dgm:pt modelId="{307A2810-07E9-426E-9C4B-F712ED436A17}" type="pres">
      <dgm:prSet presAssocID="{66FC009E-0843-40D0-9DAA-535A0B4C5C55}" presName="tx1" presStyleLbl="revTx" presStyleIdx="4" presStyleCnt="22"/>
      <dgm:spPr/>
    </dgm:pt>
    <dgm:pt modelId="{F3B5F77E-277E-4008-BD2B-92200F368118}" type="pres">
      <dgm:prSet presAssocID="{66FC009E-0843-40D0-9DAA-535A0B4C5C55}" presName="vert1" presStyleCnt="0"/>
      <dgm:spPr/>
    </dgm:pt>
    <dgm:pt modelId="{F1143FE7-1917-4591-8D3C-9EF04E3B3CAB}" type="pres">
      <dgm:prSet presAssocID="{F2046DF3-96E6-43E0-B72D-D76765833E7C}" presName="thickLine" presStyleLbl="alignNode1" presStyleIdx="5" presStyleCnt="22"/>
      <dgm:spPr/>
    </dgm:pt>
    <dgm:pt modelId="{BABC64F9-9B3A-45D7-8AE8-B3A456F0EF3F}" type="pres">
      <dgm:prSet presAssocID="{F2046DF3-96E6-43E0-B72D-D76765833E7C}" presName="horz1" presStyleCnt="0"/>
      <dgm:spPr/>
    </dgm:pt>
    <dgm:pt modelId="{1B52A9BE-77E7-4B5D-A4F6-E63CE65AFAFB}" type="pres">
      <dgm:prSet presAssocID="{F2046DF3-96E6-43E0-B72D-D76765833E7C}" presName="tx1" presStyleLbl="revTx" presStyleIdx="5" presStyleCnt="22"/>
      <dgm:spPr/>
    </dgm:pt>
    <dgm:pt modelId="{BBA0A65A-9AA2-4024-A42F-51A1DAEC91B3}" type="pres">
      <dgm:prSet presAssocID="{F2046DF3-96E6-43E0-B72D-D76765833E7C}" presName="vert1" presStyleCnt="0"/>
      <dgm:spPr/>
    </dgm:pt>
    <dgm:pt modelId="{CB16F4C1-3CBF-44C6-A162-EAA25C844664}" type="pres">
      <dgm:prSet presAssocID="{EB84849B-6474-498B-A81F-F3003123603D}" presName="thickLine" presStyleLbl="alignNode1" presStyleIdx="6" presStyleCnt="22"/>
      <dgm:spPr/>
    </dgm:pt>
    <dgm:pt modelId="{60B865B7-AA82-4C41-9F96-68F54CD33D5A}" type="pres">
      <dgm:prSet presAssocID="{EB84849B-6474-498B-A81F-F3003123603D}" presName="horz1" presStyleCnt="0"/>
      <dgm:spPr/>
    </dgm:pt>
    <dgm:pt modelId="{555A2D97-4286-42E8-A811-816A86748957}" type="pres">
      <dgm:prSet presAssocID="{EB84849B-6474-498B-A81F-F3003123603D}" presName="tx1" presStyleLbl="revTx" presStyleIdx="6" presStyleCnt="22"/>
      <dgm:spPr/>
    </dgm:pt>
    <dgm:pt modelId="{831DD14B-BCCD-407D-A9CE-FF884CD5481D}" type="pres">
      <dgm:prSet presAssocID="{EB84849B-6474-498B-A81F-F3003123603D}" presName="vert1" presStyleCnt="0"/>
      <dgm:spPr/>
    </dgm:pt>
    <dgm:pt modelId="{37DBAECB-5932-4697-AF3A-1A6DDAD108C3}" type="pres">
      <dgm:prSet presAssocID="{E6F6F869-7D7D-46E8-82BA-3AF56F65E424}" presName="thickLine" presStyleLbl="alignNode1" presStyleIdx="7" presStyleCnt="22"/>
      <dgm:spPr/>
    </dgm:pt>
    <dgm:pt modelId="{CF3CF532-EE5A-46A7-A60E-A543AB05AF3A}" type="pres">
      <dgm:prSet presAssocID="{E6F6F869-7D7D-46E8-82BA-3AF56F65E424}" presName="horz1" presStyleCnt="0"/>
      <dgm:spPr/>
    </dgm:pt>
    <dgm:pt modelId="{41DE4D19-3F34-4BCF-9DBE-DCF8CC23FBE5}" type="pres">
      <dgm:prSet presAssocID="{E6F6F869-7D7D-46E8-82BA-3AF56F65E424}" presName="tx1" presStyleLbl="revTx" presStyleIdx="7" presStyleCnt="22"/>
      <dgm:spPr/>
    </dgm:pt>
    <dgm:pt modelId="{CBE5A8FE-68F0-4D66-B733-023AD499592F}" type="pres">
      <dgm:prSet presAssocID="{E6F6F869-7D7D-46E8-82BA-3AF56F65E424}" presName="vert1" presStyleCnt="0"/>
      <dgm:spPr/>
    </dgm:pt>
    <dgm:pt modelId="{2486CC6D-BD8C-41FE-871D-0832C34AD770}" type="pres">
      <dgm:prSet presAssocID="{2C217784-1A0E-42BF-91AF-6641C5B02D56}" presName="thickLine" presStyleLbl="alignNode1" presStyleIdx="8" presStyleCnt="22"/>
      <dgm:spPr/>
    </dgm:pt>
    <dgm:pt modelId="{9325A610-5EEE-432F-A0B4-F240BE93D111}" type="pres">
      <dgm:prSet presAssocID="{2C217784-1A0E-42BF-91AF-6641C5B02D56}" presName="horz1" presStyleCnt="0"/>
      <dgm:spPr/>
    </dgm:pt>
    <dgm:pt modelId="{E2F831DC-4BD5-4993-87F7-F7AB6F55BF12}" type="pres">
      <dgm:prSet presAssocID="{2C217784-1A0E-42BF-91AF-6641C5B02D56}" presName="tx1" presStyleLbl="revTx" presStyleIdx="8" presStyleCnt="22"/>
      <dgm:spPr/>
    </dgm:pt>
    <dgm:pt modelId="{B7692590-D7E8-4952-A172-F84F957BFE4D}" type="pres">
      <dgm:prSet presAssocID="{2C217784-1A0E-42BF-91AF-6641C5B02D56}" presName="vert1" presStyleCnt="0"/>
      <dgm:spPr/>
    </dgm:pt>
    <dgm:pt modelId="{DFDF70AC-E589-4E66-809C-B09E2D37988F}" type="pres">
      <dgm:prSet presAssocID="{AC3927E7-754B-4E14-A700-419E2C398C46}" presName="thickLine" presStyleLbl="alignNode1" presStyleIdx="9" presStyleCnt="22"/>
      <dgm:spPr/>
    </dgm:pt>
    <dgm:pt modelId="{407A5BCB-9CC0-4694-8CED-DE83CF290413}" type="pres">
      <dgm:prSet presAssocID="{AC3927E7-754B-4E14-A700-419E2C398C46}" presName="horz1" presStyleCnt="0"/>
      <dgm:spPr/>
    </dgm:pt>
    <dgm:pt modelId="{C555C9BF-5951-4F0F-A934-1DCE8C4F8FA4}" type="pres">
      <dgm:prSet presAssocID="{AC3927E7-754B-4E14-A700-419E2C398C46}" presName="tx1" presStyleLbl="revTx" presStyleIdx="9" presStyleCnt="22"/>
      <dgm:spPr/>
    </dgm:pt>
    <dgm:pt modelId="{91931F8A-343F-48B6-96CA-2E0F973F89EA}" type="pres">
      <dgm:prSet presAssocID="{AC3927E7-754B-4E14-A700-419E2C398C46}" presName="vert1" presStyleCnt="0"/>
      <dgm:spPr/>
    </dgm:pt>
    <dgm:pt modelId="{3B626ACC-63DE-41E1-AA74-BA301490302A}" type="pres">
      <dgm:prSet presAssocID="{5E84A4C5-FCF9-4813-B0EC-3DFCAB8636CF}" presName="thickLine" presStyleLbl="alignNode1" presStyleIdx="10" presStyleCnt="22"/>
      <dgm:spPr/>
    </dgm:pt>
    <dgm:pt modelId="{5E2E201B-AF97-40F8-97FA-003194426A77}" type="pres">
      <dgm:prSet presAssocID="{5E84A4C5-FCF9-4813-B0EC-3DFCAB8636CF}" presName="horz1" presStyleCnt="0"/>
      <dgm:spPr/>
    </dgm:pt>
    <dgm:pt modelId="{DC1022A7-9552-49A7-99FF-0C12B6F2AE93}" type="pres">
      <dgm:prSet presAssocID="{5E84A4C5-FCF9-4813-B0EC-3DFCAB8636CF}" presName="tx1" presStyleLbl="revTx" presStyleIdx="10" presStyleCnt="22"/>
      <dgm:spPr/>
    </dgm:pt>
    <dgm:pt modelId="{FDC5F70E-61CA-428E-9BC6-5C4B569B0F13}" type="pres">
      <dgm:prSet presAssocID="{5E84A4C5-FCF9-4813-B0EC-3DFCAB8636CF}" presName="vert1" presStyleCnt="0"/>
      <dgm:spPr/>
    </dgm:pt>
    <dgm:pt modelId="{B3ECF024-586D-4A4F-8EFF-C57A352D772C}" type="pres">
      <dgm:prSet presAssocID="{7C5B251C-27E4-4596-81FF-AC6F9724F3AD}" presName="thickLine" presStyleLbl="alignNode1" presStyleIdx="11" presStyleCnt="22"/>
      <dgm:spPr/>
    </dgm:pt>
    <dgm:pt modelId="{5F793E5E-0C0B-437C-8621-46C9655D76DB}" type="pres">
      <dgm:prSet presAssocID="{7C5B251C-27E4-4596-81FF-AC6F9724F3AD}" presName="horz1" presStyleCnt="0"/>
      <dgm:spPr/>
    </dgm:pt>
    <dgm:pt modelId="{2A8797C9-8FBE-4546-8CD4-E9C0FA372837}" type="pres">
      <dgm:prSet presAssocID="{7C5B251C-27E4-4596-81FF-AC6F9724F3AD}" presName="tx1" presStyleLbl="revTx" presStyleIdx="11" presStyleCnt="22"/>
      <dgm:spPr/>
    </dgm:pt>
    <dgm:pt modelId="{CF1A7BE9-D99D-42FD-A7F0-EAEED1B96350}" type="pres">
      <dgm:prSet presAssocID="{7C5B251C-27E4-4596-81FF-AC6F9724F3AD}" presName="vert1" presStyleCnt="0"/>
      <dgm:spPr/>
    </dgm:pt>
    <dgm:pt modelId="{A3859744-1C41-48AB-86AC-8FDF17E39AFB}" type="pres">
      <dgm:prSet presAssocID="{045D6A21-1F8D-4952-9314-703256EF5E17}" presName="thickLine" presStyleLbl="alignNode1" presStyleIdx="12" presStyleCnt="22"/>
      <dgm:spPr/>
    </dgm:pt>
    <dgm:pt modelId="{2DE3CA9A-9770-46C0-A86C-8F8918EA8DD6}" type="pres">
      <dgm:prSet presAssocID="{045D6A21-1F8D-4952-9314-703256EF5E17}" presName="horz1" presStyleCnt="0"/>
      <dgm:spPr/>
    </dgm:pt>
    <dgm:pt modelId="{340D92F3-9306-4728-85BC-6120428CB0E8}" type="pres">
      <dgm:prSet presAssocID="{045D6A21-1F8D-4952-9314-703256EF5E17}" presName="tx1" presStyleLbl="revTx" presStyleIdx="12" presStyleCnt="22"/>
      <dgm:spPr/>
    </dgm:pt>
    <dgm:pt modelId="{4562E038-3497-4090-BC64-5CF00F16621A}" type="pres">
      <dgm:prSet presAssocID="{045D6A21-1F8D-4952-9314-703256EF5E17}" presName="vert1" presStyleCnt="0"/>
      <dgm:spPr/>
    </dgm:pt>
    <dgm:pt modelId="{559405AE-54AB-4258-9B8E-658DD33C718B}" type="pres">
      <dgm:prSet presAssocID="{5C37E74C-8E47-4D21-93B2-3A75FDEF47EA}" presName="thickLine" presStyleLbl="alignNode1" presStyleIdx="13" presStyleCnt="22"/>
      <dgm:spPr/>
    </dgm:pt>
    <dgm:pt modelId="{9D962852-1DCA-4F30-92B2-16996C4140FB}" type="pres">
      <dgm:prSet presAssocID="{5C37E74C-8E47-4D21-93B2-3A75FDEF47EA}" presName="horz1" presStyleCnt="0"/>
      <dgm:spPr/>
    </dgm:pt>
    <dgm:pt modelId="{881875A4-931D-4E60-BB8F-6907567E274D}" type="pres">
      <dgm:prSet presAssocID="{5C37E74C-8E47-4D21-93B2-3A75FDEF47EA}" presName="tx1" presStyleLbl="revTx" presStyleIdx="13" presStyleCnt="22"/>
      <dgm:spPr/>
    </dgm:pt>
    <dgm:pt modelId="{CE86D88B-9FFF-4E80-9B89-6A8FCF90007D}" type="pres">
      <dgm:prSet presAssocID="{5C37E74C-8E47-4D21-93B2-3A75FDEF47EA}" presName="vert1" presStyleCnt="0"/>
      <dgm:spPr/>
    </dgm:pt>
    <dgm:pt modelId="{7B8E8BD4-FAEA-431F-89EC-BB4ABBFF6E25}" type="pres">
      <dgm:prSet presAssocID="{9D613928-B11F-4C0B-9D4F-2BF514EA14DD}" presName="thickLine" presStyleLbl="alignNode1" presStyleIdx="14" presStyleCnt="22"/>
      <dgm:spPr/>
    </dgm:pt>
    <dgm:pt modelId="{70018F55-2130-42B0-BA33-05241329D8E4}" type="pres">
      <dgm:prSet presAssocID="{9D613928-B11F-4C0B-9D4F-2BF514EA14DD}" presName="horz1" presStyleCnt="0"/>
      <dgm:spPr/>
    </dgm:pt>
    <dgm:pt modelId="{0B0EA17E-23D8-4687-8BD1-7264DBDCCA7E}" type="pres">
      <dgm:prSet presAssocID="{9D613928-B11F-4C0B-9D4F-2BF514EA14DD}" presName="tx1" presStyleLbl="revTx" presStyleIdx="14" presStyleCnt="22"/>
      <dgm:spPr/>
    </dgm:pt>
    <dgm:pt modelId="{DE11DD16-3413-4E35-8DF0-B69958518858}" type="pres">
      <dgm:prSet presAssocID="{9D613928-B11F-4C0B-9D4F-2BF514EA14DD}" presName="vert1" presStyleCnt="0"/>
      <dgm:spPr/>
    </dgm:pt>
    <dgm:pt modelId="{9F94BC23-37C2-4AF0-B222-9B2065A793B7}" type="pres">
      <dgm:prSet presAssocID="{F831CE97-B7B1-473B-9C54-DC80DE761D70}" presName="thickLine" presStyleLbl="alignNode1" presStyleIdx="15" presStyleCnt="22"/>
      <dgm:spPr/>
    </dgm:pt>
    <dgm:pt modelId="{A73CA243-8FF8-4167-BBF9-E305C5CCFE8A}" type="pres">
      <dgm:prSet presAssocID="{F831CE97-B7B1-473B-9C54-DC80DE761D70}" presName="horz1" presStyleCnt="0"/>
      <dgm:spPr/>
    </dgm:pt>
    <dgm:pt modelId="{4753F114-3DC2-4C82-A9BD-75D6C2724B8D}" type="pres">
      <dgm:prSet presAssocID="{F831CE97-B7B1-473B-9C54-DC80DE761D70}" presName="tx1" presStyleLbl="revTx" presStyleIdx="15" presStyleCnt="22"/>
      <dgm:spPr/>
    </dgm:pt>
    <dgm:pt modelId="{CCCCB088-F0FE-4269-A249-A7C049A4CEDE}" type="pres">
      <dgm:prSet presAssocID="{F831CE97-B7B1-473B-9C54-DC80DE761D70}" presName="vert1" presStyleCnt="0"/>
      <dgm:spPr/>
    </dgm:pt>
    <dgm:pt modelId="{4A01770F-17DF-4A0F-BA9D-3B2F505AE453}" type="pres">
      <dgm:prSet presAssocID="{2414D7C6-C289-4352-B7A2-A79602929D4D}" presName="thickLine" presStyleLbl="alignNode1" presStyleIdx="16" presStyleCnt="22"/>
      <dgm:spPr/>
    </dgm:pt>
    <dgm:pt modelId="{42D17CF1-E127-4D31-893C-59ADB76D65DC}" type="pres">
      <dgm:prSet presAssocID="{2414D7C6-C289-4352-B7A2-A79602929D4D}" presName="horz1" presStyleCnt="0"/>
      <dgm:spPr/>
    </dgm:pt>
    <dgm:pt modelId="{4A339E58-0571-4C83-ABD5-5DE8596F389F}" type="pres">
      <dgm:prSet presAssocID="{2414D7C6-C289-4352-B7A2-A79602929D4D}" presName="tx1" presStyleLbl="revTx" presStyleIdx="16" presStyleCnt="22"/>
      <dgm:spPr/>
    </dgm:pt>
    <dgm:pt modelId="{A0F9C1E0-A7F8-4755-9F5C-C9EB21AE52F7}" type="pres">
      <dgm:prSet presAssocID="{2414D7C6-C289-4352-B7A2-A79602929D4D}" presName="vert1" presStyleCnt="0"/>
      <dgm:spPr/>
    </dgm:pt>
    <dgm:pt modelId="{64047109-361C-4C09-9A03-978DC41F74A8}" type="pres">
      <dgm:prSet presAssocID="{BEF20B0C-0F03-4E60-8283-D63ADA557A55}" presName="thickLine" presStyleLbl="alignNode1" presStyleIdx="17" presStyleCnt="22"/>
      <dgm:spPr/>
    </dgm:pt>
    <dgm:pt modelId="{B118C92C-15C8-412E-BA8F-3A85C1FEBAB1}" type="pres">
      <dgm:prSet presAssocID="{BEF20B0C-0F03-4E60-8283-D63ADA557A55}" presName="horz1" presStyleCnt="0"/>
      <dgm:spPr/>
    </dgm:pt>
    <dgm:pt modelId="{9821A7C3-A3F5-4E67-B127-887C0429C8FD}" type="pres">
      <dgm:prSet presAssocID="{BEF20B0C-0F03-4E60-8283-D63ADA557A55}" presName="tx1" presStyleLbl="revTx" presStyleIdx="17" presStyleCnt="22"/>
      <dgm:spPr/>
    </dgm:pt>
    <dgm:pt modelId="{900D3298-A35B-483D-B530-970385B0CF5A}" type="pres">
      <dgm:prSet presAssocID="{BEF20B0C-0F03-4E60-8283-D63ADA557A55}" presName="vert1" presStyleCnt="0"/>
      <dgm:spPr/>
    </dgm:pt>
    <dgm:pt modelId="{06CBD89D-2E65-4F17-9BE6-64ED4FDB51B6}" type="pres">
      <dgm:prSet presAssocID="{4D8F37BF-8CF8-4633-BA7D-3B2B583CEEF0}" presName="thickLine" presStyleLbl="alignNode1" presStyleIdx="18" presStyleCnt="22"/>
      <dgm:spPr/>
    </dgm:pt>
    <dgm:pt modelId="{253158F7-C88E-4D88-8CF6-7B63B8AC1942}" type="pres">
      <dgm:prSet presAssocID="{4D8F37BF-8CF8-4633-BA7D-3B2B583CEEF0}" presName="horz1" presStyleCnt="0"/>
      <dgm:spPr/>
    </dgm:pt>
    <dgm:pt modelId="{4947EEC8-81FF-470E-9AE7-6320B062CA5F}" type="pres">
      <dgm:prSet presAssocID="{4D8F37BF-8CF8-4633-BA7D-3B2B583CEEF0}" presName="tx1" presStyleLbl="revTx" presStyleIdx="18" presStyleCnt="22"/>
      <dgm:spPr/>
    </dgm:pt>
    <dgm:pt modelId="{DE6AD731-0A50-41AA-87AE-8B753128A2F5}" type="pres">
      <dgm:prSet presAssocID="{4D8F37BF-8CF8-4633-BA7D-3B2B583CEEF0}" presName="vert1" presStyleCnt="0"/>
      <dgm:spPr/>
    </dgm:pt>
    <dgm:pt modelId="{73FDFE4F-B913-42A5-BB17-BB228E615B6E}" type="pres">
      <dgm:prSet presAssocID="{4BE48DC1-1FA6-44B8-90AD-BAAE3ACF621E}" presName="thickLine" presStyleLbl="alignNode1" presStyleIdx="19" presStyleCnt="22"/>
      <dgm:spPr/>
    </dgm:pt>
    <dgm:pt modelId="{E58FA536-D16D-4B2B-A007-A62796BBDBCA}" type="pres">
      <dgm:prSet presAssocID="{4BE48DC1-1FA6-44B8-90AD-BAAE3ACF621E}" presName="horz1" presStyleCnt="0"/>
      <dgm:spPr/>
    </dgm:pt>
    <dgm:pt modelId="{8A2FB452-86E3-4E8E-AE26-FF3C1FFCD0C3}" type="pres">
      <dgm:prSet presAssocID="{4BE48DC1-1FA6-44B8-90AD-BAAE3ACF621E}" presName="tx1" presStyleLbl="revTx" presStyleIdx="19" presStyleCnt="22"/>
      <dgm:spPr/>
    </dgm:pt>
    <dgm:pt modelId="{347350E9-8CC5-4982-8D9F-D8C213F2C94B}" type="pres">
      <dgm:prSet presAssocID="{4BE48DC1-1FA6-44B8-90AD-BAAE3ACF621E}" presName="vert1" presStyleCnt="0"/>
      <dgm:spPr/>
    </dgm:pt>
    <dgm:pt modelId="{41BBBE72-B0BF-435F-B291-03866080C5F5}" type="pres">
      <dgm:prSet presAssocID="{D27506E5-2DD5-4B29-BA90-D58758A2700B}" presName="thickLine" presStyleLbl="alignNode1" presStyleIdx="20" presStyleCnt="22"/>
      <dgm:spPr/>
    </dgm:pt>
    <dgm:pt modelId="{98347FEB-DC95-4C87-A137-192F98C29200}" type="pres">
      <dgm:prSet presAssocID="{D27506E5-2DD5-4B29-BA90-D58758A2700B}" presName="horz1" presStyleCnt="0"/>
      <dgm:spPr/>
    </dgm:pt>
    <dgm:pt modelId="{5CF4E1DC-98D6-400A-9955-6CFDFE6BA1BD}" type="pres">
      <dgm:prSet presAssocID="{D27506E5-2DD5-4B29-BA90-D58758A2700B}" presName="tx1" presStyleLbl="revTx" presStyleIdx="20" presStyleCnt="22"/>
      <dgm:spPr/>
    </dgm:pt>
    <dgm:pt modelId="{2D0FD4C3-1399-414F-9E87-1766D9D0A9A5}" type="pres">
      <dgm:prSet presAssocID="{D27506E5-2DD5-4B29-BA90-D58758A2700B}" presName="vert1" presStyleCnt="0"/>
      <dgm:spPr/>
    </dgm:pt>
    <dgm:pt modelId="{7C480B9F-51F9-498D-8CDC-37F17E8CC71D}" type="pres">
      <dgm:prSet presAssocID="{CF4CF095-49F2-4920-816C-CECD15D3EF02}" presName="thickLine" presStyleLbl="alignNode1" presStyleIdx="21" presStyleCnt="22"/>
      <dgm:spPr/>
    </dgm:pt>
    <dgm:pt modelId="{28AE3029-7AF6-4941-ACE7-9FCC8FF98703}" type="pres">
      <dgm:prSet presAssocID="{CF4CF095-49F2-4920-816C-CECD15D3EF02}" presName="horz1" presStyleCnt="0"/>
      <dgm:spPr/>
    </dgm:pt>
    <dgm:pt modelId="{BA198EF4-5849-43EF-A1BB-6FA19521E441}" type="pres">
      <dgm:prSet presAssocID="{CF4CF095-49F2-4920-816C-CECD15D3EF02}" presName="tx1" presStyleLbl="revTx" presStyleIdx="21" presStyleCnt="22"/>
      <dgm:spPr/>
    </dgm:pt>
    <dgm:pt modelId="{C1D457BE-AAA8-42C8-B277-ECF3542CA78C}" type="pres">
      <dgm:prSet presAssocID="{CF4CF095-49F2-4920-816C-CECD15D3EF02}" presName="vert1" presStyleCnt="0"/>
      <dgm:spPr/>
    </dgm:pt>
  </dgm:ptLst>
  <dgm:cxnLst>
    <dgm:cxn modelId="{BD090902-D1BD-4E6E-AD74-FD43E2ED950A}" type="presOf" srcId="{D27506E5-2DD5-4B29-BA90-D58758A2700B}" destId="{5CF4E1DC-98D6-400A-9955-6CFDFE6BA1BD}" srcOrd="0" destOrd="0" presId="urn:microsoft.com/office/officeart/2008/layout/LinedList"/>
    <dgm:cxn modelId="{EF637A0B-53EE-4F9C-A647-EBB9B4067E94}" type="presOf" srcId="{DE6A8C84-C11A-44A6-B0DD-E06A8FC2E38C}" destId="{91334BD2-2842-4342-A8F5-A538D2690646}" srcOrd="0" destOrd="0" presId="urn:microsoft.com/office/officeart/2008/layout/LinedList"/>
    <dgm:cxn modelId="{D1668C13-FA3B-42C6-80A2-DAE516299516}" type="presOf" srcId="{5C37E74C-8E47-4D21-93B2-3A75FDEF47EA}" destId="{881875A4-931D-4E60-BB8F-6907567E274D}" srcOrd="0" destOrd="0" presId="urn:microsoft.com/office/officeart/2008/layout/LinedList"/>
    <dgm:cxn modelId="{89E2751A-4170-4FE6-92C3-C2C129D63B06}" srcId="{4A6CD7C9-BC8F-4444-8BAA-1C518B49C745}" destId="{5E84A4C5-FCF9-4813-B0EC-3DFCAB8636CF}" srcOrd="10" destOrd="0" parTransId="{ED82D868-EACD-4571-A4CF-00295DC24B4C}" sibTransId="{BDDE0B67-34E3-407B-8481-4BDDF1728E2B}"/>
    <dgm:cxn modelId="{50670E1C-36AB-41B2-AB02-FD9A738D2687}" type="presOf" srcId="{4D8F37BF-8CF8-4633-BA7D-3B2B583CEEF0}" destId="{4947EEC8-81FF-470E-9AE7-6320B062CA5F}" srcOrd="0" destOrd="0" presId="urn:microsoft.com/office/officeart/2008/layout/LinedList"/>
    <dgm:cxn modelId="{E621A42D-7736-489C-A7B2-479B14123D1A}" type="presOf" srcId="{CF4CF095-49F2-4920-816C-CECD15D3EF02}" destId="{BA198EF4-5849-43EF-A1BB-6FA19521E441}" srcOrd="0" destOrd="0" presId="urn:microsoft.com/office/officeart/2008/layout/LinedList"/>
    <dgm:cxn modelId="{E110CE34-57A8-4FD7-9171-0CB3053A597A}" srcId="{4A6CD7C9-BC8F-4444-8BAA-1C518B49C745}" destId="{AF1A9EE5-1287-4F75-9712-33B1D69C3B8C}" srcOrd="0" destOrd="0" parTransId="{28B9E8DC-AF0E-4F29-999B-ABA7C8A497C5}" sibTransId="{7C1DEFC9-C267-40F6-A604-A955BA070F64}"/>
    <dgm:cxn modelId="{CE92793A-F117-4364-B97B-727289E332D5}" type="presOf" srcId="{E6F6F869-7D7D-46E8-82BA-3AF56F65E424}" destId="{41DE4D19-3F34-4BCF-9DBE-DCF8CC23FBE5}" srcOrd="0" destOrd="0" presId="urn:microsoft.com/office/officeart/2008/layout/LinedList"/>
    <dgm:cxn modelId="{16BF1F3C-FE0C-4EFD-A867-A500F7438939}" srcId="{4A6CD7C9-BC8F-4444-8BAA-1C518B49C745}" destId="{BEF20B0C-0F03-4E60-8283-D63ADA557A55}" srcOrd="17" destOrd="0" parTransId="{86CBE394-8237-46AC-88AF-9C5D4A937382}" sibTransId="{2355777B-46F3-4245-875A-6AC8A37D2426}"/>
    <dgm:cxn modelId="{17B21142-3D98-45FD-9407-26DAA95B9854}" srcId="{4A6CD7C9-BC8F-4444-8BAA-1C518B49C745}" destId="{CF4CF095-49F2-4920-816C-CECD15D3EF02}" srcOrd="21" destOrd="0" parTransId="{9CD3275E-980C-41F7-8B98-CD4EE7F1D32D}" sibTransId="{3560AB88-9FC8-4FF1-B263-8F10BA2AC67B}"/>
    <dgm:cxn modelId="{A3161265-ECDF-42C7-A7C0-D6896C3A19DD}" srcId="{4A6CD7C9-BC8F-4444-8BAA-1C518B49C745}" destId="{F831CE97-B7B1-473B-9C54-DC80DE761D70}" srcOrd="15" destOrd="0" parTransId="{2EF8B733-A4E0-499C-9467-02808A09A594}" sibTransId="{1B3693F0-5184-4473-9C6A-0EF82F0698EC}"/>
    <dgm:cxn modelId="{E5EA7665-9031-4E22-8341-3F13F8053006}" srcId="{4A6CD7C9-BC8F-4444-8BAA-1C518B49C745}" destId="{E6F6F869-7D7D-46E8-82BA-3AF56F65E424}" srcOrd="7" destOrd="0" parTransId="{5FDD91C9-4C63-4998-9E9F-8305979634BD}" sibTransId="{B0D00B0D-1B7A-4D2B-83C2-7175B7AA5C41}"/>
    <dgm:cxn modelId="{E4C7E545-D939-43EE-A4BE-05FDFEA13B0A}" type="presOf" srcId="{5E84A4C5-FCF9-4813-B0EC-3DFCAB8636CF}" destId="{DC1022A7-9552-49A7-99FF-0C12B6F2AE93}" srcOrd="0" destOrd="0" presId="urn:microsoft.com/office/officeart/2008/layout/LinedList"/>
    <dgm:cxn modelId="{2E51FB65-F819-43E0-AE38-9696A60F83E1}" type="presOf" srcId="{BD7D5A03-F195-4BBB-A950-D15655631782}" destId="{4FBE7292-9AA4-4266-8CDB-6F44B2F055F9}" srcOrd="0" destOrd="0" presId="urn:microsoft.com/office/officeart/2008/layout/LinedList"/>
    <dgm:cxn modelId="{30B46A66-333F-4AE2-9978-26EF746835FA}" type="presOf" srcId="{2C217784-1A0E-42BF-91AF-6641C5B02D56}" destId="{E2F831DC-4BD5-4993-87F7-F7AB6F55BF12}" srcOrd="0" destOrd="0" presId="urn:microsoft.com/office/officeart/2008/layout/LinedList"/>
    <dgm:cxn modelId="{45984D4B-25D9-4EBD-B8C3-6021D17FBB7C}" type="presOf" srcId="{AC3927E7-754B-4E14-A700-419E2C398C46}" destId="{C555C9BF-5951-4F0F-A934-1DCE8C4F8FA4}" srcOrd="0" destOrd="0" presId="urn:microsoft.com/office/officeart/2008/layout/LinedList"/>
    <dgm:cxn modelId="{B6EF8E6E-1122-4FA8-A4EF-909E8A742129}" srcId="{4A6CD7C9-BC8F-4444-8BAA-1C518B49C745}" destId="{EB84849B-6474-498B-A81F-F3003123603D}" srcOrd="6" destOrd="0" parTransId="{BE532583-8BE3-49F2-80C9-BAA120D34170}" sibTransId="{26A8C323-3371-48C0-B543-7441B4060FA6}"/>
    <dgm:cxn modelId="{66BA9E6F-040D-418A-8D8C-F5F16836BC2B}" srcId="{4A6CD7C9-BC8F-4444-8BAA-1C518B49C745}" destId="{BD7D5A03-F195-4BBB-A950-D15655631782}" srcOrd="2" destOrd="0" parTransId="{A3043F9F-04B7-46B4-A3CA-418B4F6AE62B}" sibTransId="{762CF685-934E-4E2B-9C64-6AE8AE90223F}"/>
    <dgm:cxn modelId="{AAC0C251-F34D-4E5F-B215-63922531DB7A}" type="presOf" srcId="{4A6CD7C9-BC8F-4444-8BAA-1C518B49C745}" destId="{A918B94C-50B9-4D92-ABA8-01A49FF70E38}" srcOrd="0" destOrd="0" presId="urn:microsoft.com/office/officeart/2008/layout/LinedList"/>
    <dgm:cxn modelId="{99363877-DEDF-4072-9D16-04F337DF4597}" srcId="{4A6CD7C9-BC8F-4444-8BAA-1C518B49C745}" destId="{9D613928-B11F-4C0B-9D4F-2BF514EA14DD}" srcOrd="14" destOrd="0" parTransId="{7D12D8DB-7635-4E8C-8DC1-CF8540CB96F3}" sibTransId="{A9A1ECE3-EE18-4B75-8199-687A56CD5D98}"/>
    <dgm:cxn modelId="{4A6F4777-A3E8-48D5-909C-CE06C5EF60F7}" type="presOf" srcId="{7C5B251C-27E4-4596-81FF-AC6F9724F3AD}" destId="{2A8797C9-8FBE-4546-8CD4-E9C0FA372837}" srcOrd="0" destOrd="0" presId="urn:microsoft.com/office/officeart/2008/layout/LinedList"/>
    <dgm:cxn modelId="{F1AC297C-2925-4C42-965D-7AD1614F5445}" srcId="{4A6CD7C9-BC8F-4444-8BAA-1C518B49C745}" destId="{4D8F37BF-8CF8-4633-BA7D-3B2B583CEEF0}" srcOrd="18" destOrd="0" parTransId="{AE117846-BEBD-4DA3-A654-97F22754D782}" sibTransId="{851549E6-8A28-419F-92FD-3378D77DBFB7}"/>
    <dgm:cxn modelId="{EEC62082-B017-4118-B86E-25CB01403133}" type="presOf" srcId="{BEF20B0C-0F03-4E60-8283-D63ADA557A55}" destId="{9821A7C3-A3F5-4E67-B127-887C0429C8FD}" srcOrd="0" destOrd="0" presId="urn:microsoft.com/office/officeart/2008/layout/LinedList"/>
    <dgm:cxn modelId="{8511BD86-2E56-4562-91BE-499BE95B632D}" type="presOf" srcId="{F2046DF3-96E6-43E0-B72D-D76765833E7C}" destId="{1B52A9BE-77E7-4B5D-A4F6-E63CE65AFAFB}" srcOrd="0" destOrd="0" presId="urn:microsoft.com/office/officeart/2008/layout/LinedList"/>
    <dgm:cxn modelId="{3EB66988-13B7-4B9D-85E4-2C5AF86EAABE}" type="presOf" srcId="{4BE48DC1-1FA6-44B8-90AD-BAAE3ACF621E}" destId="{8A2FB452-86E3-4E8E-AE26-FF3C1FFCD0C3}" srcOrd="0" destOrd="0" presId="urn:microsoft.com/office/officeart/2008/layout/LinedList"/>
    <dgm:cxn modelId="{BF19148C-048A-452C-B5F0-02D3644A3748}" type="presOf" srcId="{045D6A21-1F8D-4952-9314-703256EF5E17}" destId="{340D92F3-9306-4728-85BC-6120428CB0E8}" srcOrd="0" destOrd="0" presId="urn:microsoft.com/office/officeart/2008/layout/LinedList"/>
    <dgm:cxn modelId="{2A3F4B98-10C9-4C94-AF48-CFDF4118CF31}" type="presOf" srcId="{2414D7C6-C289-4352-B7A2-A79602929D4D}" destId="{4A339E58-0571-4C83-ABD5-5DE8596F389F}" srcOrd="0" destOrd="0" presId="urn:microsoft.com/office/officeart/2008/layout/LinedList"/>
    <dgm:cxn modelId="{CC4B829A-85CC-4F22-800C-CAFE664FE17D}" srcId="{4A6CD7C9-BC8F-4444-8BAA-1C518B49C745}" destId="{5C37E74C-8E47-4D21-93B2-3A75FDEF47EA}" srcOrd="13" destOrd="0" parTransId="{9D5E3EC8-2F3B-43C0-86AC-FCA64F08C2A1}" sibTransId="{6837A86C-47E3-4B1C-99D5-B2FF738195CC}"/>
    <dgm:cxn modelId="{D7C062A4-938E-4755-8E33-91E9BF2AE122}" type="presOf" srcId="{66FC009E-0843-40D0-9DAA-535A0B4C5C55}" destId="{307A2810-07E9-426E-9C4B-F712ED436A17}" srcOrd="0" destOrd="0" presId="urn:microsoft.com/office/officeart/2008/layout/LinedList"/>
    <dgm:cxn modelId="{EB668BA4-DE76-430E-9F0C-EC741C4ACF0E}" srcId="{4A6CD7C9-BC8F-4444-8BAA-1C518B49C745}" destId="{2414D7C6-C289-4352-B7A2-A79602929D4D}" srcOrd="16" destOrd="0" parTransId="{B24FD5FD-2C44-4CD8-86AB-2D11E17695C7}" sibTransId="{89BAB65B-B447-48B1-A8DB-EEE9A188A5CE}"/>
    <dgm:cxn modelId="{4C859FAB-8FFB-4B47-A4E8-7AAFDA022AF5}" type="presOf" srcId="{9A2AFD91-847D-438B-923B-C59CF3348CEE}" destId="{6EEA210B-48C9-4129-B3E3-6A19EA904B94}" srcOrd="0" destOrd="0" presId="urn:microsoft.com/office/officeart/2008/layout/LinedList"/>
    <dgm:cxn modelId="{008018B3-1358-4881-98C2-640A4FC381B8}" srcId="{4A6CD7C9-BC8F-4444-8BAA-1C518B49C745}" destId="{F2046DF3-96E6-43E0-B72D-D76765833E7C}" srcOrd="5" destOrd="0" parTransId="{1F038BD4-C77D-4804-ACE8-91AA9CBC7008}" sibTransId="{CAF5EB89-22F6-4BD6-A1C9-74DC1296A9DC}"/>
    <dgm:cxn modelId="{1851FFB6-D865-40FB-A135-D7C543FE6B23}" srcId="{4A6CD7C9-BC8F-4444-8BAA-1C518B49C745}" destId="{4BE48DC1-1FA6-44B8-90AD-BAAE3ACF621E}" srcOrd="19" destOrd="0" parTransId="{80B896C5-4F55-485C-90D8-5B40D33BDBB5}" sibTransId="{AB14AF7D-C1A8-40DC-9960-EF7CCE478B5E}"/>
    <dgm:cxn modelId="{9D0AF8BC-A39A-4EC1-98D2-0D8FE53278F2}" srcId="{4A6CD7C9-BC8F-4444-8BAA-1C518B49C745}" destId="{7C5B251C-27E4-4596-81FF-AC6F9724F3AD}" srcOrd="11" destOrd="0" parTransId="{117F9145-C81B-4135-A58C-04CE52CF8AAA}" sibTransId="{7387B02F-D0E3-4B75-9C24-D21B227C8E76}"/>
    <dgm:cxn modelId="{3005DFC1-2D29-4275-A1F5-BE9C00AE41A3}" type="presOf" srcId="{9D613928-B11F-4C0B-9D4F-2BF514EA14DD}" destId="{0B0EA17E-23D8-4687-8BD1-7264DBDCCA7E}" srcOrd="0" destOrd="0" presId="urn:microsoft.com/office/officeart/2008/layout/LinedList"/>
    <dgm:cxn modelId="{E5884AC7-96C3-4ABC-8F8C-72E22FB73656}" srcId="{4A6CD7C9-BC8F-4444-8BAA-1C518B49C745}" destId="{66FC009E-0843-40D0-9DAA-535A0B4C5C55}" srcOrd="4" destOrd="0" parTransId="{445A5ADC-11C6-467E-BA72-FA3BA4DBDDF1}" sibTransId="{E3ECAE08-A129-4D2F-BADD-43F264C3FD87}"/>
    <dgm:cxn modelId="{944C6DCA-4534-427F-A38B-DECB06FE01BC}" srcId="{4A6CD7C9-BC8F-4444-8BAA-1C518B49C745}" destId="{D27506E5-2DD5-4B29-BA90-D58758A2700B}" srcOrd="20" destOrd="0" parTransId="{8BC10CB8-94E6-49A1-9962-573DA64E718B}" sibTransId="{E58C8FEC-EA6F-4F6D-A203-041AF1340E90}"/>
    <dgm:cxn modelId="{C0A6EED6-6139-49DA-960C-F52DDF07BBBB}" srcId="{4A6CD7C9-BC8F-4444-8BAA-1C518B49C745}" destId="{AC3927E7-754B-4E14-A700-419E2C398C46}" srcOrd="9" destOrd="0" parTransId="{4A0EB8C8-1FE2-4187-B50E-27E56C695263}" sibTransId="{C15FE747-C579-4CDF-B4CB-4C1F28BB9C1B}"/>
    <dgm:cxn modelId="{4CFA1FD7-3BBA-4A3D-83EC-35E87842190A}" srcId="{4A6CD7C9-BC8F-4444-8BAA-1C518B49C745}" destId="{DE6A8C84-C11A-44A6-B0DD-E06A8FC2E38C}" srcOrd="1" destOrd="0" parTransId="{59FC39CB-AAD1-4286-8C7D-534C1FB69A14}" sibTransId="{185D2A4D-8FEC-448C-97AE-BBD5B7226626}"/>
    <dgm:cxn modelId="{A4D2E1D8-17D0-4E74-A035-2910D157A3C6}" type="presOf" srcId="{EB84849B-6474-498B-A81F-F3003123603D}" destId="{555A2D97-4286-42E8-A811-816A86748957}" srcOrd="0" destOrd="0" presId="urn:microsoft.com/office/officeart/2008/layout/LinedList"/>
    <dgm:cxn modelId="{5F0F22DF-39DE-45C4-B262-8AA438D7102A}" srcId="{4A6CD7C9-BC8F-4444-8BAA-1C518B49C745}" destId="{9A2AFD91-847D-438B-923B-C59CF3348CEE}" srcOrd="3" destOrd="0" parTransId="{9FA4B18A-8A65-4DD5-816F-78F69D13A0F1}" sibTransId="{CDE06AD8-224A-483E-9276-F8E24AA686CF}"/>
    <dgm:cxn modelId="{95F665E0-AE9E-4A41-B882-EA91FF5814B8}" srcId="{4A6CD7C9-BC8F-4444-8BAA-1C518B49C745}" destId="{045D6A21-1F8D-4952-9314-703256EF5E17}" srcOrd="12" destOrd="0" parTransId="{0B79E0E2-9BCA-4BB2-AEDA-8CF2A37FD4B9}" sibTransId="{790B9181-3E12-4136-9967-1A16F2E959BF}"/>
    <dgm:cxn modelId="{3876B5E4-1DBA-4E43-80CC-5D84B64A50E9}" type="presOf" srcId="{AF1A9EE5-1287-4F75-9712-33B1D69C3B8C}" destId="{2BD9C911-2DD7-4D65-ABAC-7F9E67F210C9}" srcOrd="0" destOrd="0" presId="urn:microsoft.com/office/officeart/2008/layout/LinedList"/>
    <dgm:cxn modelId="{AF8D54E7-21E3-4035-BAF6-8B30E177BF9D}" srcId="{4A6CD7C9-BC8F-4444-8BAA-1C518B49C745}" destId="{2C217784-1A0E-42BF-91AF-6641C5B02D56}" srcOrd="8" destOrd="0" parTransId="{BF5AE29E-BBD0-46CB-B2BB-313701B55574}" sibTransId="{B124C826-D507-452D-8199-3100CE68D612}"/>
    <dgm:cxn modelId="{EE35FFF1-69F4-4901-A30B-6EE12BD48F35}" type="presOf" srcId="{F831CE97-B7B1-473B-9C54-DC80DE761D70}" destId="{4753F114-3DC2-4C82-A9BD-75D6C2724B8D}" srcOrd="0" destOrd="0" presId="urn:microsoft.com/office/officeart/2008/layout/LinedList"/>
    <dgm:cxn modelId="{2CA61868-ADD4-4EAA-9DA8-32D901D5FD6E}" type="presParOf" srcId="{A918B94C-50B9-4D92-ABA8-01A49FF70E38}" destId="{D03805C8-C54B-4FB7-9145-7C25D74318ED}" srcOrd="0" destOrd="0" presId="urn:microsoft.com/office/officeart/2008/layout/LinedList"/>
    <dgm:cxn modelId="{94B2FF15-7E2B-4497-A9F1-A0B79A9FBCA5}" type="presParOf" srcId="{A918B94C-50B9-4D92-ABA8-01A49FF70E38}" destId="{11DC0C82-C731-4B98-90BF-9428FB02317A}" srcOrd="1" destOrd="0" presId="urn:microsoft.com/office/officeart/2008/layout/LinedList"/>
    <dgm:cxn modelId="{7E044917-C457-424B-940A-9D2ECE25AC8F}" type="presParOf" srcId="{11DC0C82-C731-4B98-90BF-9428FB02317A}" destId="{2BD9C911-2DD7-4D65-ABAC-7F9E67F210C9}" srcOrd="0" destOrd="0" presId="urn:microsoft.com/office/officeart/2008/layout/LinedList"/>
    <dgm:cxn modelId="{49F6AF14-ED03-45E5-8068-1C5AB5B7D3C5}" type="presParOf" srcId="{11DC0C82-C731-4B98-90BF-9428FB02317A}" destId="{2E7B52DA-9828-4C98-A747-39B7495BDACB}" srcOrd="1" destOrd="0" presId="urn:microsoft.com/office/officeart/2008/layout/LinedList"/>
    <dgm:cxn modelId="{C16A8CF3-12AC-46D1-8BBE-CBC9F0ECFF3E}" type="presParOf" srcId="{A918B94C-50B9-4D92-ABA8-01A49FF70E38}" destId="{25455D36-0337-4033-97F8-E678AEC2EC01}" srcOrd="2" destOrd="0" presId="urn:microsoft.com/office/officeart/2008/layout/LinedList"/>
    <dgm:cxn modelId="{EC1EB166-2FDE-457E-8837-0349AB04D953}" type="presParOf" srcId="{A918B94C-50B9-4D92-ABA8-01A49FF70E38}" destId="{6575B295-36BA-470C-9CC5-B598A7EBAD53}" srcOrd="3" destOrd="0" presId="urn:microsoft.com/office/officeart/2008/layout/LinedList"/>
    <dgm:cxn modelId="{E4A3E546-6886-4AFB-8ED9-1244E8636798}" type="presParOf" srcId="{6575B295-36BA-470C-9CC5-B598A7EBAD53}" destId="{91334BD2-2842-4342-A8F5-A538D2690646}" srcOrd="0" destOrd="0" presId="urn:microsoft.com/office/officeart/2008/layout/LinedList"/>
    <dgm:cxn modelId="{C5F12951-1AC6-40E1-8A0C-58CED469D562}" type="presParOf" srcId="{6575B295-36BA-470C-9CC5-B598A7EBAD53}" destId="{7EC39574-EBB3-447F-AFDB-F16B33ADB06F}" srcOrd="1" destOrd="0" presId="urn:microsoft.com/office/officeart/2008/layout/LinedList"/>
    <dgm:cxn modelId="{8B3F9E15-5719-4EAD-A29F-260C01E230A8}" type="presParOf" srcId="{A918B94C-50B9-4D92-ABA8-01A49FF70E38}" destId="{2D96CADC-CEBA-4289-A0B5-086FC46D3110}" srcOrd="4" destOrd="0" presId="urn:microsoft.com/office/officeart/2008/layout/LinedList"/>
    <dgm:cxn modelId="{B1419456-D73E-4119-A545-8765CA6AB571}" type="presParOf" srcId="{A918B94C-50B9-4D92-ABA8-01A49FF70E38}" destId="{86FF3B2D-B2F6-4145-9666-9C09F5B32151}" srcOrd="5" destOrd="0" presId="urn:microsoft.com/office/officeart/2008/layout/LinedList"/>
    <dgm:cxn modelId="{52A6CBFD-4AFB-4739-B072-1B7516F6B7B9}" type="presParOf" srcId="{86FF3B2D-B2F6-4145-9666-9C09F5B32151}" destId="{4FBE7292-9AA4-4266-8CDB-6F44B2F055F9}" srcOrd="0" destOrd="0" presId="urn:microsoft.com/office/officeart/2008/layout/LinedList"/>
    <dgm:cxn modelId="{0E962394-B937-4547-842C-1390F715109E}" type="presParOf" srcId="{86FF3B2D-B2F6-4145-9666-9C09F5B32151}" destId="{3FA431DA-7790-434D-BD72-AA0DDD7F0795}" srcOrd="1" destOrd="0" presId="urn:microsoft.com/office/officeart/2008/layout/LinedList"/>
    <dgm:cxn modelId="{CC8E0D0D-10D8-471E-AB88-A1AC3945EB45}" type="presParOf" srcId="{A918B94C-50B9-4D92-ABA8-01A49FF70E38}" destId="{E7F3B102-5702-4D34-9863-669A1189D097}" srcOrd="6" destOrd="0" presId="urn:microsoft.com/office/officeart/2008/layout/LinedList"/>
    <dgm:cxn modelId="{008D6BCC-E400-449D-A426-EB83BEF5D034}" type="presParOf" srcId="{A918B94C-50B9-4D92-ABA8-01A49FF70E38}" destId="{ECBAEEC0-CEC7-46C1-8BD4-909885E8B17C}" srcOrd="7" destOrd="0" presId="urn:microsoft.com/office/officeart/2008/layout/LinedList"/>
    <dgm:cxn modelId="{A0C7FEA7-6AE6-43E4-BD3D-15223A7580E8}" type="presParOf" srcId="{ECBAEEC0-CEC7-46C1-8BD4-909885E8B17C}" destId="{6EEA210B-48C9-4129-B3E3-6A19EA904B94}" srcOrd="0" destOrd="0" presId="urn:microsoft.com/office/officeart/2008/layout/LinedList"/>
    <dgm:cxn modelId="{07DCFE5F-D388-4716-AA74-461CFD3D9A73}" type="presParOf" srcId="{ECBAEEC0-CEC7-46C1-8BD4-909885E8B17C}" destId="{50864427-3B87-4A24-92D1-A36342786DE2}" srcOrd="1" destOrd="0" presId="urn:microsoft.com/office/officeart/2008/layout/LinedList"/>
    <dgm:cxn modelId="{8B395FC4-E416-4C48-A63B-0179BDA7CFFA}" type="presParOf" srcId="{A918B94C-50B9-4D92-ABA8-01A49FF70E38}" destId="{A64D1450-77E4-44D9-9144-B9FFF3AA5ED0}" srcOrd="8" destOrd="0" presId="urn:microsoft.com/office/officeart/2008/layout/LinedList"/>
    <dgm:cxn modelId="{3BA250FA-371F-4E6E-9094-5BCA2B47AB63}" type="presParOf" srcId="{A918B94C-50B9-4D92-ABA8-01A49FF70E38}" destId="{0016B236-F065-4511-A3DE-7993A336374D}" srcOrd="9" destOrd="0" presId="urn:microsoft.com/office/officeart/2008/layout/LinedList"/>
    <dgm:cxn modelId="{A1EBDAE0-D27F-4CAE-A111-38790DB85C73}" type="presParOf" srcId="{0016B236-F065-4511-A3DE-7993A336374D}" destId="{307A2810-07E9-426E-9C4B-F712ED436A17}" srcOrd="0" destOrd="0" presId="urn:microsoft.com/office/officeart/2008/layout/LinedList"/>
    <dgm:cxn modelId="{CF5B5D68-9FF9-46A7-8C12-160598EC8BA8}" type="presParOf" srcId="{0016B236-F065-4511-A3DE-7993A336374D}" destId="{F3B5F77E-277E-4008-BD2B-92200F368118}" srcOrd="1" destOrd="0" presId="urn:microsoft.com/office/officeart/2008/layout/LinedList"/>
    <dgm:cxn modelId="{C128222A-FD70-4B4C-8FA9-5F2C4E3F17C9}" type="presParOf" srcId="{A918B94C-50B9-4D92-ABA8-01A49FF70E38}" destId="{F1143FE7-1917-4591-8D3C-9EF04E3B3CAB}" srcOrd="10" destOrd="0" presId="urn:microsoft.com/office/officeart/2008/layout/LinedList"/>
    <dgm:cxn modelId="{29699AFA-BC5C-441A-97DF-BAD559C98DEA}" type="presParOf" srcId="{A918B94C-50B9-4D92-ABA8-01A49FF70E38}" destId="{BABC64F9-9B3A-45D7-8AE8-B3A456F0EF3F}" srcOrd="11" destOrd="0" presId="urn:microsoft.com/office/officeart/2008/layout/LinedList"/>
    <dgm:cxn modelId="{82BF451D-04C2-400B-BE14-538D1900F1C7}" type="presParOf" srcId="{BABC64F9-9B3A-45D7-8AE8-B3A456F0EF3F}" destId="{1B52A9BE-77E7-4B5D-A4F6-E63CE65AFAFB}" srcOrd="0" destOrd="0" presId="urn:microsoft.com/office/officeart/2008/layout/LinedList"/>
    <dgm:cxn modelId="{68A8BF21-E966-435A-A9B0-413E38F7EF98}" type="presParOf" srcId="{BABC64F9-9B3A-45D7-8AE8-B3A456F0EF3F}" destId="{BBA0A65A-9AA2-4024-A42F-51A1DAEC91B3}" srcOrd="1" destOrd="0" presId="urn:microsoft.com/office/officeart/2008/layout/LinedList"/>
    <dgm:cxn modelId="{8EE48520-6D24-4532-8E98-F51C2BE9E5F0}" type="presParOf" srcId="{A918B94C-50B9-4D92-ABA8-01A49FF70E38}" destId="{CB16F4C1-3CBF-44C6-A162-EAA25C844664}" srcOrd="12" destOrd="0" presId="urn:microsoft.com/office/officeart/2008/layout/LinedList"/>
    <dgm:cxn modelId="{CC50EA0E-CE60-49B7-BDC6-FCED64A05D53}" type="presParOf" srcId="{A918B94C-50B9-4D92-ABA8-01A49FF70E38}" destId="{60B865B7-AA82-4C41-9F96-68F54CD33D5A}" srcOrd="13" destOrd="0" presId="urn:microsoft.com/office/officeart/2008/layout/LinedList"/>
    <dgm:cxn modelId="{8D0D2CBA-468D-40FA-ACF0-78A4498D8BDF}" type="presParOf" srcId="{60B865B7-AA82-4C41-9F96-68F54CD33D5A}" destId="{555A2D97-4286-42E8-A811-816A86748957}" srcOrd="0" destOrd="0" presId="urn:microsoft.com/office/officeart/2008/layout/LinedList"/>
    <dgm:cxn modelId="{96836334-5E8A-49A3-8848-672D16C8F703}" type="presParOf" srcId="{60B865B7-AA82-4C41-9F96-68F54CD33D5A}" destId="{831DD14B-BCCD-407D-A9CE-FF884CD5481D}" srcOrd="1" destOrd="0" presId="urn:microsoft.com/office/officeart/2008/layout/LinedList"/>
    <dgm:cxn modelId="{A6096E04-E473-4AAF-92AB-D6AA74460DF5}" type="presParOf" srcId="{A918B94C-50B9-4D92-ABA8-01A49FF70E38}" destId="{37DBAECB-5932-4697-AF3A-1A6DDAD108C3}" srcOrd="14" destOrd="0" presId="urn:microsoft.com/office/officeart/2008/layout/LinedList"/>
    <dgm:cxn modelId="{47ABB64C-1B23-4D0F-8C82-6BAD3BC24C85}" type="presParOf" srcId="{A918B94C-50B9-4D92-ABA8-01A49FF70E38}" destId="{CF3CF532-EE5A-46A7-A60E-A543AB05AF3A}" srcOrd="15" destOrd="0" presId="urn:microsoft.com/office/officeart/2008/layout/LinedList"/>
    <dgm:cxn modelId="{4318F703-6CAC-4A1A-AF26-AFD09D232278}" type="presParOf" srcId="{CF3CF532-EE5A-46A7-A60E-A543AB05AF3A}" destId="{41DE4D19-3F34-4BCF-9DBE-DCF8CC23FBE5}" srcOrd="0" destOrd="0" presId="urn:microsoft.com/office/officeart/2008/layout/LinedList"/>
    <dgm:cxn modelId="{2F601DCB-AE9A-414C-97D8-0F4821E007A2}" type="presParOf" srcId="{CF3CF532-EE5A-46A7-A60E-A543AB05AF3A}" destId="{CBE5A8FE-68F0-4D66-B733-023AD499592F}" srcOrd="1" destOrd="0" presId="urn:microsoft.com/office/officeart/2008/layout/LinedList"/>
    <dgm:cxn modelId="{436184B4-234A-42AC-B425-3C6B7520E75D}" type="presParOf" srcId="{A918B94C-50B9-4D92-ABA8-01A49FF70E38}" destId="{2486CC6D-BD8C-41FE-871D-0832C34AD770}" srcOrd="16" destOrd="0" presId="urn:microsoft.com/office/officeart/2008/layout/LinedList"/>
    <dgm:cxn modelId="{9D21257F-6130-49B8-8936-B95E3456E0B6}" type="presParOf" srcId="{A918B94C-50B9-4D92-ABA8-01A49FF70E38}" destId="{9325A610-5EEE-432F-A0B4-F240BE93D111}" srcOrd="17" destOrd="0" presId="urn:microsoft.com/office/officeart/2008/layout/LinedList"/>
    <dgm:cxn modelId="{2F5DE7EC-875C-4DCD-A0EB-F7048DDF18C3}" type="presParOf" srcId="{9325A610-5EEE-432F-A0B4-F240BE93D111}" destId="{E2F831DC-4BD5-4993-87F7-F7AB6F55BF12}" srcOrd="0" destOrd="0" presId="urn:microsoft.com/office/officeart/2008/layout/LinedList"/>
    <dgm:cxn modelId="{2A84A8E8-5988-4660-BC58-E75D8C605FAE}" type="presParOf" srcId="{9325A610-5EEE-432F-A0B4-F240BE93D111}" destId="{B7692590-D7E8-4952-A172-F84F957BFE4D}" srcOrd="1" destOrd="0" presId="urn:microsoft.com/office/officeart/2008/layout/LinedList"/>
    <dgm:cxn modelId="{4EF259BA-7F98-4484-80E9-1813D1CC5502}" type="presParOf" srcId="{A918B94C-50B9-4D92-ABA8-01A49FF70E38}" destId="{DFDF70AC-E589-4E66-809C-B09E2D37988F}" srcOrd="18" destOrd="0" presId="urn:microsoft.com/office/officeart/2008/layout/LinedList"/>
    <dgm:cxn modelId="{BA8BFD97-FBDA-412B-AAA0-58AB80160D4E}" type="presParOf" srcId="{A918B94C-50B9-4D92-ABA8-01A49FF70E38}" destId="{407A5BCB-9CC0-4694-8CED-DE83CF290413}" srcOrd="19" destOrd="0" presId="urn:microsoft.com/office/officeart/2008/layout/LinedList"/>
    <dgm:cxn modelId="{967EA3E2-7E38-4F5E-8434-0F41A9D8BA32}" type="presParOf" srcId="{407A5BCB-9CC0-4694-8CED-DE83CF290413}" destId="{C555C9BF-5951-4F0F-A934-1DCE8C4F8FA4}" srcOrd="0" destOrd="0" presId="urn:microsoft.com/office/officeart/2008/layout/LinedList"/>
    <dgm:cxn modelId="{B7AF2A46-D2EF-4979-A59C-8D6695D1B9E6}" type="presParOf" srcId="{407A5BCB-9CC0-4694-8CED-DE83CF290413}" destId="{91931F8A-343F-48B6-96CA-2E0F973F89EA}" srcOrd="1" destOrd="0" presId="urn:microsoft.com/office/officeart/2008/layout/LinedList"/>
    <dgm:cxn modelId="{D6027C42-D14D-462F-982D-9225FAB1E7AB}" type="presParOf" srcId="{A918B94C-50B9-4D92-ABA8-01A49FF70E38}" destId="{3B626ACC-63DE-41E1-AA74-BA301490302A}" srcOrd="20" destOrd="0" presId="urn:microsoft.com/office/officeart/2008/layout/LinedList"/>
    <dgm:cxn modelId="{00F9F499-5E0A-4F36-B455-EBABC0C40277}" type="presParOf" srcId="{A918B94C-50B9-4D92-ABA8-01A49FF70E38}" destId="{5E2E201B-AF97-40F8-97FA-003194426A77}" srcOrd="21" destOrd="0" presId="urn:microsoft.com/office/officeart/2008/layout/LinedList"/>
    <dgm:cxn modelId="{806B3E2E-80E6-4D8E-9B8F-7633330C4526}" type="presParOf" srcId="{5E2E201B-AF97-40F8-97FA-003194426A77}" destId="{DC1022A7-9552-49A7-99FF-0C12B6F2AE93}" srcOrd="0" destOrd="0" presId="urn:microsoft.com/office/officeart/2008/layout/LinedList"/>
    <dgm:cxn modelId="{9BC89B4E-A76E-4053-93B5-0B7B086A76BA}" type="presParOf" srcId="{5E2E201B-AF97-40F8-97FA-003194426A77}" destId="{FDC5F70E-61CA-428E-9BC6-5C4B569B0F13}" srcOrd="1" destOrd="0" presId="urn:microsoft.com/office/officeart/2008/layout/LinedList"/>
    <dgm:cxn modelId="{F99CA12B-C96C-4F42-BAAA-912615036CE8}" type="presParOf" srcId="{A918B94C-50B9-4D92-ABA8-01A49FF70E38}" destId="{B3ECF024-586D-4A4F-8EFF-C57A352D772C}" srcOrd="22" destOrd="0" presId="urn:microsoft.com/office/officeart/2008/layout/LinedList"/>
    <dgm:cxn modelId="{F3EDC83B-6B32-4A0D-9A13-6A47FA01B4BB}" type="presParOf" srcId="{A918B94C-50B9-4D92-ABA8-01A49FF70E38}" destId="{5F793E5E-0C0B-437C-8621-46C9655D76DB}" srcOrd="23" destOrd="0" presId="urn:microsoft.com/office/officeart/2008/layout/LinedList"/>
    <dgm:cxn modelId="{D230DEE6-5848-40F0-B92F-489F8930DE9A}" type="presParOf" srcId="{5F793E5E-0C0B-437C-8621-46C9655D76DB}" destId="{2A8797C9-8FBE-4546-8CD4-E9C0FA372837}" srcOrd="0" destOrd="0" presId="urn:microsoft.com/office/officeart/2008/layout/LinedList"/>
    <dgm:cxn modelId="{69DC7FAD-7021-4A80-A46C-853978E05C46}" type="presParOf" srcId="{5F793E5E-0C0B-437C-8621-46C9655D76DB}" destId="{CF1A7BE9-D99D-42FD-A7F0-EAEED1B96350}" srcOrd="1" destOrd="0" presId="urn:microsoft.com/office/officeart/2008/layout/LinedList"/>
    <dgm:cxn modelId="{850E8D55-984C-4DB6-BC4E-0518EF5D7CDE}" type="presParOf" srcId="{A918B94C-50B9-4D92-ABA8-01A49FF70E38}" destId="{A3859744-1C41-48AB-86AC-8FDF17E39AFB}" srcOrd="24" destOrd="0" presId="urn:microsoft.com/office/officeart/2008/layout/LinedList"/>
    <dgm:cxn modelId="{FA1349B7-A0AD-45F3-9170-D0CEF42188D2}" type="presParOf" srcId="{A918B94C-50B9-4D92-ABA8-01A49FF70E38}" destId="{2DE3CA9A-9770-46C0-A86C-8F8918EA8DD6}" srcOrd="25" destOrd="0" presId="urn:microsoft.com/office/officeart/2008/layout/LinedList"/>
    <dgm:cxn modelId="{76DEE91D-A5DC-4964-9B85-16F7B1993662}" type="presParOf" srcId="{2DE3CA9A-9770-46C0-A86C-8F8918EA8DD6}" destId="{340D92F3-9306-4728-85BC-6120428CB0E8}" srcOrd="0" destOrd="0" presId="urn:microsoft.com/office/officeart/2008/layout/LinedList"/>
    <dgm:cxn modelId="{83EDE8EA-78D1-490A-83E8-C36AECC32E1D}" type="presParOf" srcId="{2DE3CA9A-9770-46C0-A86C-8F8918EA8DD6}" destId="{4562E038-3497-4090-BC64-5CF00F16621A}" srcOrd="1" destOrd="0" presId="urn:microsoft.com/office/officeart/2008/layout/LinedList"/>
    <dgm:cxn modelId="{45E06C9C-5C04-4BD4-B98A-D4BC132AB603}" type="presParOf" srcId="{A918B94C-50B9-4D92-ABA8-01A49FF70E38}" destId="{559405AE-54AB-4258-9B8E-658DD33C718B}" srcOrd="26" destOrd="0" presId="urn:microsoft.com/office/officeart/2008/layout/LinedList"/>
    <dgm:cxn modelId="{A5CC0F51-B4B5-46A5-BE4E-2296BDD316A4}" type="presParOf" srcId="{A918B94C-50B9-4D92-ABA8-01A49FF70E38}" destId="{9D962852-1DCA-4F30-92B2-16996C4140FB}" srcOrd="27" destOrd="0" presId="urn:microsoft.com/office/officeart/2008/layout/LinedList"/>
    <dgm:cxn modelId="{0E9137B1-42E6-48E4-83A6-7BF23A50D9FA}" type="presParOf" srcId="{9D962852-1DCA-4F30-92B2-16996C4140FB}" destId="{881875A4-931D-4E60-BB8F-6907567E274D}" srcOrd="0" destOrd="0" presId="urn:microsoft.com/office/officeart/2008/layout/LinedList"/>
    <dgm:cxn modelId="{105B91B6-1A20-4829-968F-20E40114229D}" type="presParOf" srcId="{9D962852-1DCA-4F30-92B2-16996C4140FB}" destId="{CE86D88B-9FFF-4E80-9B89-6A8FCF90007D}" srcOrd="1" destOrd="0" presId="urn:microsoft.com/office/officeart/2008/layout/LinedList"/>
    <dgm:cxn modelId="{1EC6872E-DAEC-4BE1-B9ED-701D26EE7384}" type="presParOf" srcId="{A918B94C-50B9-4D92-ABA8-01A49FF70E38}" destId="{7B8E8BD4-FAEA-431F-89EC-BB4ABBFF6E25}" srcOrd="28" destOrd="0" presId="urn:microsoft.com/office/officeart/2008/layout/LinedList"/>
    <dgm:cxn modelId="{C4C136D5-6F1B-4DC6-9E0E-24283FB90B02}" type="presParOf" srcId="{A918B94C-50B9-4D92-ABA8-01A49FF70E38}" destId="{70018F55-2130-42B0-BA33-05241329D8E4}" srcOrd="29" destOrd="0" presId="urn:microsoft.com/office/officeart/2008/layout/LinedList"/>
    <dgm:cxn modelId="{A0B3361E-10DF-4A34-B6E4-DA516F017FB5}" type="presParOf" srcId="{70018F55-2130-42B0-BA33-05241329D8E4}" destId="{0B0EA17E-23D8-4687-8BD1-7264DBDCCA7E}" srcOrd="0" destOrd="0" presId="urn:microsoft.com/office/officeart/2008/layout/LinedList"/>
    <dgm:cxn modelId="{EB8C361D-F33F-4C93-AFA1-75F3F582A78B}" type="presParOf" srcId="{70018F55-2130-42B0-BA33-05241329D8E4}" destId="{DE11DD16-3413-4E35-8DF0-B69958518858}" srcOrd="1" destOrd="0" presId="urn:microsoft.com/office/officeart/2008/layout/LinedList"/>
    <dgm:cxn modelId="{6C8871EF-E496-44AB-AFF9-3830235CE317}" type="presParOf" srcId="{A918B94C-50B9-4D92-ABA8-01A49FF70E38}" destId="{9F94BC23-37C2-4AF0-B222-9B2065A793B7}" srcOrd="30" destOrd="0" presId="urn:microsoft.com/office/officeart/2008/layout/LinedList"/>
    <dgm:cxn modelId="{BE7375DB-EAC3-4A1A-A182-AA21A5E8652A}" type="presParOf" srcId="{A918B94C-50B9-4D92-ABA8-01A49FF70E38}" destId="{A73CA243-8FF8-4167-BBF9-E305C5CCFE8A}" srcOrd="31" destOrd="0" presId="urn:microsoft.com/office/officeart/2008/layout/LinedList"/>
    <dgm:cxn modelId="{7CDA66EA-6603-459C-8F29-8A9E195BF4A5}" type="presParOf" srcId="{A73CA243-8FF8-4167-BBF9-E305C5CCFE8A}" destId="{4753F114-3DC2-4C82-A9BD-75D6C2724B8D}" srcOrd="0" destOrd="0" presId="urn:microsoft.com/office/officeart/2008/layout/LinedList"/>
    <dgm:cxn modelId="{FBA0105B-7DAD-42C1-B2E4-12E1C1D6A8D5}" type="presParOf" srcId="{A73CA243-8FF8-4167-BBF9-E305C5CCFE8A}" destId="{CCCCB088-F0FE-4269-A249-A7C049A4CEDE}" srcOrd="1" destOrd="0" presId="urn:microsoft.com/office/officeart/2008/layout/LinedList"/>
    <dgm:cxn modelId="{D09E11BF-C98F-4858-B278-C2D30F596CA1}" type="presParOf" srcId="{A918B94C-50B9-4D92-ABA8-01A49FF70E38}" destId="{4A01770F-17DF-4A0F-BA9D-3B2F505AE453}" srcOrd="32" destOrd="0" presId="urn:microsoft.com/office/officeart/2008/layout/LinedList"/>
    <dgm:cxn modelId="{BA84EACE-1395-40AA-AEE7-CA416594436B}" type="presParOf" srcId="{A918B94C-50B9-4D92-ABA8-01A49FF70E38}" destId="{42D17CF1-E127-4D31-893C-59ADB76D65DC}" srcOrd="33" destOrd="0" presId="urn:microsoft.com/office/officeart/2008/layout/LinedList"/>
    <dgm:cxn modelId="{4C969E69-09E6-4636-A0E4-96E4591C9C97}" type="presParOf" srcId="{42D17CF1-E127-4D31-893C-59ADB76D65DC}" destId="{4A339E58-0571-4C83-ABD5-5DE8596F389F}" srcOrd="0" destOrd="0" presId="urn:microsoft.com/office/officeart/2008/layout/LinedList"/>
    <dgm:cxn modelId="{6B985366-B187-4124-B8C8-C44CA38CE0BB}" type="presParOf" srcId="{42D17CF1-E127-4D31-893C-59ADB76D65DC}" destId="{A0F9C1E0-A7F8-4755-9F5C-C9EB21AE52F7}" srcOrd="1" destOrd="0" presId="urn:microsoft.com/office/officeart/2008/layout/LinedList"/>
    <dgm:cxn modelId="{9561E729-0D67-4522-A249-8CAB9C645278}" type="presParOf" srcId="{A918B94C-50B9-4D92-ABA8-01A49FF70E38}" destId="{64047109-361C-4C09-9A03-978DC41F74A8}" srcOrd="34" destOrd="0" presId="urn:microsoft.com/office/officeart/2008/layout/LinedList"/>
    <dgm:cxn modelId="{1CE92F88-B910-4E2D-9D16-48B3C42DDA77}" type="presParOf" srcId="{A918B94C-50B9-4D92-ABA8-01A49FF70E38}" destId="{B118C92C-15C8-412E-BA8F-3A85C1FEBAB1}" srcOrd="35" destOrd="0" presId="urn:microsoft.com/office/officeart/2008/layout/LinedList"/>
    <dgm:cxn modelId="{1B2D3328-D9B2-4C49-B3CA-5F727AB03C2B}" type="presParOf" srcId="{B118C92C-15C8-412E-BA8F-3A85C1FEBAB1}" destId="{9821A7C3-A3F5-4E67-B127-887C0429C8FD}" srcOrd="0" destOrd="0" presId="urn:microsoft.com/office/officeart/2008/layout/LinedList"/>
    <dgm:cxn modelId="{F7E63360-3B7B-4EE4-BF31-B362CF9E9299}" type="presParOf" srcId="{B118C92C-15C8-412E-BA8F-3A85C1FEBAB1}" destId="{900D3298-A35B-483D-B530-970385B0CF5A}" srcOrd="1" destOrd="0" presId="urn:microsoft.com/office/officeart/2008/layout/LinedList"/>
    <dgm:cxn modelId="{07851973-7FEC-4BBD-B13D-979E890635E7}" type="presParOf" srcId="{A918B94C-50B9-4D92-ABA8-01A49FF70E38}" destId="{06CBD89D-2E65-4F17-9BE6-64ED4FDB51B6}" srcOrd="36" destOrd="0" presId="urn:microsoft.com/office/officeart/2008/layout/LinedList"/>
    <dgm:cxn modelId="{6382BFF4-2EF5-434E-A59B-70F0FE7D18B7}" type="presParOf" srcId="{A918B94C-50B9-4D92-ABA8-01A49FF70E38}" destId="{253158F7-C88E-4D88-8CF6-7B63B8AC1942}" srcOrd="37" destOrd="0" presId="urn:microsoft.com/office/officeart/2008/layout/LinedList"/>
    <dgm:cxn modelId="{F020B676-17FA-411A-8898-4834AACE1D4F}" type="presParOf" srcId="{253158F7-C88E-4D88-8CF6-7B63B8AC1942}" destId="{4947EEC8-81FF-470E-9AE7-6320B062CA5F}" srcOrd="0" destOrd="0" presId="urn:microsoft.com/office/officeart/2008/layout/LinedList"/>
    <dgm:cxn modelId="{8B85A595-7759-4762-A3A3-85BC37E9C541}" type="presParOf" srcId="{253158F7-C88E-4D88-8CF6-7B63B8AC1942}" destId="{DE6AD731-0A50-41AA-87AE-8B753128A2F5}" srcOrd="1" destOrd="0" presId="urn:microsoft.com/office/officeart/2008/layout/LinedList"/>
    <dgm:cxn modelId="{EA7EC8A5-AFCB-41D6-B8F0-326FBC389AD7}" type="presParOf" srcId="{A918B94C-50B9-4D92-ABA8-01A49FF70E38}" destId="{73FDFE4F-B913-42A5-BB17-BB228E615B6E}" srcOrd="38" destOrd="0" presId="urn:microsoft.com/office/officeart/2008/layout/LinedList"/>
    <dgm:cxn modelId="{3409B200-FC66-4F57-B213-DD674768259E}" type="presParOf" srcId="{A918B94C-50B9-4D92-ABA8-01A49FF70E38}" destId="{E58FA536-D16D-4B2B-A007-A62796BBDBCA}" srcOrd="39" destOrd="0" presId="urn:microsoft.com/office/officeart/2008/layout/LinedList"/>
    <dgm:cxn modelId="{11910332-5422-4196-946D-3ACBB5B76081}" type="presParOf" srcId="{E58FA536-D16D-4B2B-A007-A62796BBDBCA}" destId="{8A2FB452-86E3-4E8E-AE26-FF3C1FFCD0C3}" srcOrd="0" destOrd="0" presId="urn:microsoft.com/office/officeart/2008/layout/LinedList"/>
    <dgm:cxn modelId="{F46BE31C-A23F-49DA-BF88-B5B8F4D81F5D}" type="presParOf" srcId="{E58FA536-D16D-4B2B-A007-A62796BBDBCA}" destId="{347350E9-8CC5-4982-8D9F-D8C213F2C94B}" srcOrd="1" destOrd="0" presId="urn:microsoft.com/office/officeart/2008/layout/LinedList"/>
    <dgm:cxn modelId="{3B8D6D28-FBE7-4894-A523-1BFBFF916986}" type="presParOf" srcId="{A918B94C-50B9-4D92-ABA8-01A49FF70E38}" destId="{41BBBE72-B0BF-435F-B291-03866080C5F5}" srcOrd="40" destOrd="0" presId="urn:microsoft.com/office/officeart/2008/layout/LinedList"/>
    <dgm:cxn modelId="{7B5D26B0-CD79-4754-B03C-F8A796722E51}" type="presParOf" srcId="{A918B94C-50B9-4D92-ABA8-01A49FF70E38}" destId="{98347FEB-DC95-4C87-A137-192F98C29200}" srcOrd="41" destOrd="0" presId="urn:microsoft.com/office/officeart/2008/layout/LinedList"/>
    <dgm:cxn modelId="{14FB534C-19D8-4A78-9D7F-45359FE6F512}" type="presParOf" srcId="{98347FEB-DC95-4C87-A137-192F98C29200}" destId="{5CF4E1DC-98D6-400A-9955-6CFDFE6BA1BD}" srcOrd="0" destOrd="0" presId="urn:microsoft.com/office/officeart/2008/layout/LinedList"/>
    <dgm:cxn modelId="{6FF46C39-31A0-4EA0-8D9D-59DC5E11F4B7}" type="presParOf" srcId="{98347FEB-DC95-4C87-A137-192F98C29200}" destId="{2D0FD4C3-1399-414F-9E87-1766D9D0A9A5}" srcOrd="1" destOrd="0" presId="urn:microsoft.com/office/officeart/2008/layout/LinedList"/>
    <dgm:cxn modelId="{6AF6C24A-2706-488C-91BE-FC74AC466866}" type="presParOf" srcId="{A918B94C-50B9-4D92-ABA8-01A49FF70E38}" destId="{7C480B9F-51F9-498D-8CDC-37F17E8CC71D}" srcOrd="42" destOrd="0" presId="urn:microsoft.com/office/officeart/2008/layout/LinedList"/>
    <dgm:cxn modelId="{D311B45A-D0F3-4500-A145-63F0BA9AC9F4}" type="presParOf" srcId="{A918B94C-50B9-4D92-ABA8-01A49FF70E38}" destId="{28AE3029-7AF6-4941-ACE7-9FCC8FF98703}" srcOrd="43" destOrd="0" presId="urn:microsoft.com/office/officeart/2008/layout/LinedList"/>
    <dgm:cxn modelId="{25B2CD0B-5247-4B9A-8A5D-8DECF3CE3929}" type="presParOf" srcId="{28AE3029-7AF6-4941-ACE7-9FCC8FF98703}" destId="{BA198EF4-5849-43EF-A1BB-6FA19521E441}" srcOrd="0" destOrd="0" presId="urn:microsoft.com/office/officeart/2008/layout/LinedList"/>
    <dgm:cxn modelId="{EFFF89B3-85A2-475F-8D8B-81B189EE8C80}" type="presParOf" srcId="{28AE3029-7AF6-4941-ACE7-9FCC8FF98703}" destId="{C1D457BE-AAA8-42C8-B277-ECF3542CA78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2CA4F0-1420-47F9-AE18-3AC07EC019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9DD5D41-4605-411F-BE42-4BC8363913CD}">
      <dgm:prSet/>
      <dgm:spPr/>
      <dgm:t>
        <a:bodyPr/>
        <a:lstStyle/>
        <a:p>
          <a:r>
            <a:rPr lang="en-US"/>
            <a:t>TLS (Transport Layer Security): Used to secure HTTPS websites.</a:t>
          </a:r>
        </a:p>
      </dgm:t>
    </dgm:pt>
    <dgm:pt modelId="{A54C5F9B-2F6B-4536-9182-75625EF2F38F}" type="parTrans" cxnId="{885F9732-37D9-4479-B140-8703C6DE10A4}">
      <dgm:prSet/>
      <dgm:spPr/>
      <dgm:t>
        <a:bodyPr/>
        <a:lstStyle/>
        <a:p>
          <a:endParaRPr lang="en-US"/>
        </a:p>
      </dgm:t>
    </dgm:pt>
    <dgm:pt modelId="{B7970BB8-B572-4577-A1FE-377EF121DE5A}" type="sibTrans" cxnId="{885F9732-37D9-4479-B140-8703C6DE10A4}">
      <dgm:prSet/>
      <dgm:spPr/>
      <dgm:t>
        <a:bodyPr/>
        <a:lstStyle/>
        <a:p>
          <a:endParaRPr lang="en-US"/>
        </a:p>
      </dgm:t>
    </dgm:pt>
    <dgm:pt modelId="{01215EAC-B754-42CC-A584-D620582F76AA}">
      <dgm:prSet/>
      <dgm:spPr/>
      <dgm:t>
        <a:bodyPr/>
        <a:lstStyle/>
        <a:p>
          <a:r>
            <a:rPr lang="en-US"/>
            <a:t>SSH (Secure Shell): Protects remote server access.</a:t>
          </a:r>
        </a:p>
      </dgm:t>
    </dgm:pt>
    <dgm:pt modelId="{48D7F76F-AEB3-4C6A-8644-188095E8D8E1}" type="parTrans" cxnId="{5FCCD1E6-3850-4949-B2CA-76039B96F384}">
      <dgm:prSet/>
      <dgm:spPr/>
      <dgm:t>
        <a:bodyPr/>
        <a:lstStyle/>
        <a:p>
          <a:endParaRPr lang="en-US"/>
        </a:p>
      </dgm:t>
    </dgm:pt>
    <dgm:pt modelId="{28C74422-8DF6-4CD7-9DDD-C11C3C4433A5}" type="sibTrans" cxnId="{5FCCD1E6-3850-4949-B2CA-76039B96F384}">
      <dgm:prSet/>
      <dgm:spPr/>
      <dgm:t>
        <a:bodyPr/>
        <a:lstStyle/>
        <a:p>
          <a:endParaRPr lang="en-US"/>
        </a:p>
      </dgm:t>
    </dgm:pt>
    <dgm:pt modelId="{67C54B2A-EA17-4E18-8FC2-AF6B39B82309}">
      <dgm:prSet/>
      <dgm:spPr/>
      <dgm:t>
        <a:bodyPr/>
        <a:lstStyle/>
        <a:p>
          <a:r>
            <a:rPr lang="en-US"/>
            <a:t>VPNs (Virtual Private Networks): Encrypts data across public channels.</a:t>
          </a:r>
        </a:p>
      </dgm:t>
    </dgm:pt>
    <dgm:pt modelId="{4940904C-0283-4D8A-AC05-88479B907475}" type="parTrans" cxnId="{08B6155C-D5E0-4238-91C2-F84D4E4A1B10}">
      <dgm:prSet/>
      <dgm:spPr/>
      <dgm:t>
        <a:bodyPr/>
        <a:lstStyle/>
        <a:p>
          <a:endParaRPr lang="en-US"/>
        </a:p>
      </dgm:t>
    </dgm:pt>
    <dgm:pt modelId="{21F72988-05F4-4BB4-B0D7-50D54B0AF684}" type="sibTrans" cxnId="{08B6155C-D5E0-4238-91C2-F84D4E4A1B10}">
      <dgm:prSet/>
      <dgm:spPr/>
      <dgm:t>
        <a:bodyPr/>
        <a:lstStyle/>
        <a:p>
          <a:endParaRPr lang="en-US"/>
        </a:p>
      </dgm:t>
    </dgm:pt>
    <dgm:pt modelId="{15098B98-AAE7-4665-9237-1F06B3A3E120}">
      <dgm:prSet/>
      <dgm:spPr/>
      <dgm:t>
        <a:bodyPr/>
        <a:lstStyle/>
        <a:p>
          <a:r>
            <a:rPr lang="en-US"/>
            <a:t>Relevance: Understanding Diffie-Hellman prepares for applications in secure communications and cryptography.</a:t>
          </a:r>
        </a:p>
      </dgm:t>
    </dgm:pt>
    <dgm:pt modelId="{7C1B53CB-7017-4E75-958B-90906817516A}" type="parTrans" cxnId="{9C5E2505-60D2-4CF7-94FE-32FB9B74EDBB}">
      <dgm:prSet/>
      <dgm:spPr/>
      <dgm:t>
        <a:bodyPr/>
        <a:lstStyle/>
        <a:p>
          <a:endParaRPr lang="en-US"/>
        </a:p>
      </dgm:t>
    </dgm:pt>
    <dgm:pt modelId="{FF3C834B-3C97-459F-8E5B-F739A5D983BE}" type="sibTrans" cxnId="{9C5E2505-60D2-4CF7-94FE-32FB9B74EDBB}">
      <dgm:prSet/>
      <dgm:spPr/>
      <dgm:t>
        <a:bodyPr/>
        <a:lstStyle/>
        <a:p>
          <a:endParaRPr lang="en-US"/>
        </a:p>
      </dgm:t>
    </dgm:pt>
    <dgm:pt modelId="{9C130756-4C43-49F2-9304-56AFE7F77AC2}" type="pres">
      <dgm:prSet presAssocID="{0F2CA4F0-1420-47F9-AE18-3AC07EC0195E}" presName="root" presStyleCnt="0">
        <dgm:presLayoutVars>
          <dgm:dir/>
          <dgm:resizeHandles val="exact"/>
        </dgm:presLayoutVars>
      </dgm:prSet>
      <dgm:spPr/>
    </dgm:pt>
    <dgm:pt modelId="{7274E3BD-CF84-40E7-A8A7-BD7A3B6A8095}" type="pres">
      <dgm:prSet presAssocID="{99DD5D41-4605-411F-BE42-4BC8363913CD}" presName="compNode" presStyleCnt="0"/>
      <dgm:spPr/>
    </dgm:pt>
    <dgm:pt modelId="{9470114C-25D4-4774-8101-F13BF13C4750}" type="pres">
      <dgm:prSet presAssocID="{99DD5D41-4605-411F-BE42-4BC8363913CD}" presName="bgRect" presStyleLbl="bgShp" presStyleIdx="0" presStyleCnt="4"/>
      <dgm:spPr/>
    </dgm:pt>
    <dgm:pt modelId="{F03DB8D7-0962-4D06-B1BD-1410DB477978}" type="pres">
      <dgm:prSet presAssocID="{99DD5D41-4605-411F-BE42-4BC8363913C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966BEA6-C76E-4EFA-8879-F94F882CD3EF}" type="pres">
      <dgm:prSet presAssocID="{99DD5D41-4605-411F-BE42-4BC8363913CD}" presName="spaceRect" presStyleCnt="0"/>
      <dgm:spPr/>
    </dgm:pt>
    <dgm:pt modelId="{021416A4-F843-477A-9A55-471D29E3991F}" type="pres">
      <dgm:prSet presAssocID="{99DD5D41-4605-411F-BE42-4BC8363913CD}" presName="parTx" presStyleLbl="revTx" presStyleIdx="0" presStyleCnt="4">
        <dgm:presLayoutVars>
          <dgm:chMax val="0"/>
          <dgm:chPref val="0"/>
        </dgm:presLayoutVars>
      </dgm:prSet>
      <dgm:spPr/>
    </dgm:pt>
    <dgm:pt modelId="{62EF70C4-E497-434F-A668-F58CAFEFD393}" type="pres">
      <dgm:prSet presAssocID="{B7970BB8-B572-4577-A1FE-377EF121DE5A}" presName="sibTrans" presStyleCnt="0"/>
      <dgm:spPr/>
    </dgm:pt>
    <dgm:pt modelId="{1C38B16D-9A3D-4918-8603-19E3BD1919AB}" type="pres">
      <dgm:prSet presAssocID="{01215EAC-B754-42CC-A584-D620582F76AA}" presName="compNode" presStyleCnt="0"/>
      <dgm:spPr/>
    </dgm:pt>
    <dgm:pt modelId="{8E2E6C4D-C89C-4DF0-98A3-1A3382A167DF}" type="pres">
      <dgm:prSet presAssocID="{01215EAC-B754-42CC-A584-D620582F76AA}" presName="bgRect" presStyleLbl="bgShp" presStyleIdx="1" presStyleCnt="4"/>
      <dgm:spPr/>
    </dgm:pt>
    <dgm:pt modelId="{B0403D58-6F9C-48E7-8549-738DEA5837A3}" type="pres">
      <dgm:prSet presAssocID="{01215EAC-B754-42CC-A584-D620582F76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D4AB1936-EBE0-4D27-83B3-32D44250683E}" type="pres">
      <dgm:prSet presAssocID="{01215EAC-B754-42CC-A584-D620582F76AA}" presName="spaceRect" presStyleCnt="0"/>
      <dgm:spPr/>
    </dgm:pt>
    <dgm:pt modelId="{5DFDC9E4-6312-4E20-AA02-2F607A7DAAE6}" type="pres">
      <dgm:prSet presAssocID="{01215EAC-B754-42CC-A584-D620582F76AA}" presName="parTx" presStyleLbl="revTx" presStyleIdx="1" presStyleCnt="4">
        <dgm:presLayoutVars>
          <dgm:chMax val="0"/>
          <dgm:chPref val="0"/>
        </dgm:presLayoutVars>
      </dgm:prSet>
      <dgm:spPr/>
    </dgm:pt>
    <dgm:pt modelId="{C3E3F27E-5482-473C-BD46-FCC2DE479D3B}" type="pres">
      <dgm:prSet presAssocID="{28C74422-8DF6-4CD7-9DDD-C11C3C4433A5}" presName="sibTrans" presStyleCnt="0"/>
      <dgm:spPr/>
    </dgm:pt>
    <dgm:pt modelId="{148A9D48-6B2A-4A36-8913-6BE6E590A5E2}" type="pres">
      <dgm:prSet presAssocID="{67C54B2A-EA17-4E18-8FC2-AF6B39B82309}" presName="compNode" presStyleCnt="0"/>
      <dgm:spPr/>
    </dgm:pt>
    <dgm:pt modelId="{B15FD467-3D6A-4AE8-BD86-FBE07C443E1F}" type="pres">
      <dgm:prSet presAssocID="{67C54B2A-EA17-4E18-8FC2-AF6B39B82309}" presName="bgRect" presStyleLbl="bgShp" presStyleIdx="2" presStyleCnt="4"/>
      <dgm:spPr/>
    </dgm:pt>
    <dgm:pt modelId="{0F58EA10-4B2C-45E5-9DBE-2CF1F92E9EC2}" type="pres">
      <dgm:prSet presAssocID="{67C54B2A-EA17-4E18-8FC2-AF6B39B8230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C0F7DD9D-45DB-4108-81B6-ED2A4260D72E}" type="pres">
      <dgm:prSet presAssocID="{67C54B2A-EA17-4E18-8FC2-AF6B39B82309}" presName="spaceRect" presStyleCnt="0"/>
      <dgm:spPr/>
    </dgm:pt>
    <dgm:pt modelId="{33652CBD-8F77-428B-8242-A2E55517746D}" type="pres">
      <dgm:prSet presAssocID="{67C54B2A-EA17-4E18-8FC2-AF6B39B82309}" presName="parTx" presStyleLbl="revTx" presStyleIdx="2" presStyleCnt="4">
        <dgm:presLayoutVars>
          <dgm:chMax val="0"/>
          <dgm:chPref val="0"/>
        </dgm:presLayoutVars>
      </dgm:prSet>
      <dgm:spPr/>
    </dgm:pt>
    <dgm:pt modelId="{D4886675-9072-4906-8A1C-B86E9FC87DA7}" type="pres">
      <dgm:prSet presAssocID="{21F72988-05F4-4BB4-B0D7-50D54B0AF684}" presName="sibTrans" presStyleCnt="0"/>
      <dgm:spPr/>
    </dgm:pt>
    <dgm:pt modelId="{4495C066-C536-43FA-97AE-5FAC627895C4}" type="pres">
      <dgm:prSet presAssocID="{15098B98-AAE7-4665-9237-1F06B3A3E120}" presName="compNode" presStyleCnt="0"/>
      <dgm:spPr/>
    </dgm:pt>
    <dgm:pt modelId="{068D73BD-0CA6-4072-8C9D-29E61DAF63CA}" type="pres">
      <dgm:prSet presAssocID="{15098B98-AAE7-4665-9237-1F06B3A3E120}" presName="bgRect" presStyleLbl="bgShp" presStyleIdx="3" presStyleCnt="4"/>
      <dgm:spPr/>
    </dgm:pt>
    <dgm:pt modelId="{9F873368-AAC2-4723-A7A5-9370E0336AE6}" type="pres">
      <dgm:prSet presAssocID="{15098B98-AAE7-4665-9237-1F06B3A3E12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80C39C19-0082-4E40-A389-165444AA4D2D}" type="pres">
      <dgm:prSet presAssocID="{15098B98-AAE7-4665-9237-1F06B3A3E120}" presName="spaceRect" presStyleCnt="0"/>
      <dgm:spPr/>
    </dgm:pt>
    <dgm:pt modelId="{7E0F6E88-B905-40E3-AD24-1A26927C9BCD}" type="pres">
      <dgm:prSet presAssocID="{15098B98-AAE7-4665-9237-1F06B3A3E12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C5E2505-60D2-4CF7-94FE-32FB9B74EDBB}" srcId="{0F2CA4F0-1420-47F9-AE18-3AC07EC0195E}" destId="{15098B98-AAE7-4665-9237-1F06B3A3E120}" srcOrd="3" destOrd="0" parTransId="{7C1B53CB-7017-4E75-958B-90906817516A}" sibTransId="{FF3C834B-3C97-459F-8E5B-F739A5D983BE}"/>
    <dgm:cxn modelId="{16C5E01D-70C6-4932-959D-58CA51C3CDD1}" type="presOf" srcId="{0F2CA4F0-1420-47F9-AE18-3AC07EC0195E}" destId="{9C130756-4C43-49F2-9304-56AFE7F77AC2}" srcOrd="0" destOrd="0" presId="urn:microsoft.com/office/officeart/2018/2/layout/IconVerticalSolidList"/>
    <dgm:cxn modelId="{885F9732-37D9-4479-B140-8703C6DE10A4}" srcId="{0F2CA4F0-1420-47F9-AE18-3AC07EC0195E}" destId="{99DD5D41-4605-411F-BE42-4BC8363913CD}" srcOrd="0" destOrd="0" parTransId="{A54C5F9B-2F6B-4536-9182-75625EF2F38F}" sibTransId="{B7970BB8-B572-4577-A1FE-377EF121DE5A}"/>
    <dgm:cxn modelId="{4085403C-F772-4D76-9B41-4D804F7B3CB6}" type="presOf" srcId="{99DD5D41-4605-411F-BE42-4BC8363913CD}" destId="{021416A4-F843-477A-9A55-471D29E3991F}" srcOrd="0" destOrd="0" presId="urn:microsoft.com/office/officeart/2018/2/layout/IconVerticalSolidList"/>
    <dgm:cxn modelId="{08B6155C-D5E0-4238-91C2-F84D4E4A1B10}" srcId="{0F2CA4F0-1420-47F9-AE18-3AC07EC0195E}" destId="{67C54B2A-EA17-4E18-8FC2-AF6B39B82309}" srcOrd="2" destOrd="0" parTransId="{4940904C-0283-4D8A-AC05-88479B907475}" sibTransId="{21F72988-05F4-4BB4-B0D7-50D54B0AF684}"/>
    <dgm:cxn modelId="{4289B789-79FE-4227-99DE-6C17D0C9FCA2}" type="presOf" srcId="{15098B98-AAE7-4665-9237-1F06B3A3E120}" destId="{7E0F6E88-B905-40E3-AD24-1A26927C9BCD}" srcOrd="0" destOrd="0" presId="urn:microsoft.com/office/officeart/2018/2/layout/IconVerticalSolidList"/>
    <dgm:cxn modelId="{3C59969A-0BB0-49FE-A3BD-F350689AC3EB}" type="presOf" srcId="{01215EAC-B754-42CC-A584-D620582F76AA}" destId="{5DFDC9E4-6312-4E20-AA02-2F607A7DAAE6}" srcOrd="0" destOrd="0" presId="urn:microsoft.com/office/officeart/2018/2/layout/IconVerticalSolidList"/>
    <dgm:cxn modelId="{C3E393C4-E0DD-4C68-85B8-AF51324E42FE}" type="presOf" srcId="{67C54B2A-EA17-4E18-8FC2-AF6B39B82309}" destId="{33652CBD-8F77-428B-8242-A2E55517746D}" srcOrd="0" destOrd="0" presId="urn:microsoft.com/office/officeart/2018/2/layout/IconVerticalSolidList"/>
    <dgm:cxn modelId="{5FCCD1E6-3850-4949-B2CA-76039B96F384}" srcId="{0F2CA4F0-1420-47F9-AE18-3AC07EC0195E}" destId="{01215EAC-B754-42CC-A584-D620582F76AA}" srcOrd="1" destOrd="0" parTransId="{48D7F76F-AEB3-4C6A-8644-188095E8D8E1}" sibTransId="{28C74422-8DF6-4CD7-9DDD-C11C3C4433A5}"/>
    <dgm:cxn modelId="{A8A42AFC-2AF0-4B13-94B4-FE68506E548C}" type="presParOf" srcId="{9C130756-4C43-49F2-9304-56AFE7F77AC2}" destId="{7274E3BD-CF84-40E7-A8A7-BD7A3B6A8095}" srcOrd="0" destOrd="0" presId="urn:microsoft.com/office/officeart/2018/2/layout/IconVerticalSolidList"/>
    <dgm:cxn modelId="{805CE6F5-EDD3-497E-BBA0-B11977B5031B}" type="presParOf" srcId="{7274E3BD-CF84-40E7-A8A7-BD7A3B6A8095}" destId="{9470114C-25D4-4774-8101-F13BF13C4750}" srcOrd="0" destOrd="0" presId="urn:microsoft.com/office/officeart/2018/2/layout/IconVerticalSolidList"/>
    <dgm:cxn modelId="{0828A276-AC77-478C-BB11-019C911283D0}" type="presParOf" srcId="{7274E3BD-CF84-40E7-A8A7-BD7A3B6A8095}" destId="{F03DB8D7-0962-4D06-B1BD-1410DB477978}" srcOrd="1" destOrd="0" presId="urn:microsoft.com/office/officeart/2018/2/layout/IconVerticalSolidList"/>
    <dgm:cxn modelId="{0D00B7D0-F7FC-4F0E-8BE3-BC01131CD454}" type="presParOf" srcId="{7274E3BD-CF84-40E7-A8A7-BD7A3B6A8095}" destId="{6966BEA6-C76E-4EFA-8879-F94F882CD3EF}" srcOrd="2" destOrd="0" presId="urn:microsoft.com/office/officeart/2018/2/layout/IconVerticalSolidList"/>
    <dgm:cxn modelId="{75268561-554B-45CE-BACA-552BBD4D2C01}" type="presParOf" srcId="{7274E3BD-CF84-40E7-A8A7-BD7A3B6A8095}" destId="{021416A4-F843-477A-9A55-471D29E3991F}" srcOrd="3" destOrd="0" presId="urn:microsoft.com/office/officeart/2018/2/layout/IconVerticalSolidList"/>
    <dgm:cxn modelId="{956485D5-C9EB-4A90-801A-7B92D536E436}" type="presParOf" srcId="{9C130756-4C43-49F2-9304-56AFE7F77AC2}" destId="{62EF70C4-E497-434F-A668-F58CAFEFD393}" srcOrd="1" destOrd="0" presId="urn:microsoft.com/office/officeart/2018/2/layout/IconVerticalSolidList"/>
    <dgm:cxn modelId="{E8D0A47A-03B4-4CDA-B114-A7A9024DDABA}" type="presParOf" srcId="{9C130756-4C43-49F2-9304-56AFE7F77AC2}" destId="{1C38B16D-9A3D-4918-8603-19E3BD1919AB}" srcOrd="2" destOrd="0" presId="urn:microsoft.com/office/officeart/2018/2/layout/IconVerticalSolidList"/>
    <dgm:cxn modelId="{BD59052C-D958-47F6-97C7-656E49D994CF}" type="presParOf" srcId="{1C38B16D-9A3D-4918-8603-19E3BD1919AB}" destId="{8E2E6C4D-C89C-4DF0-98A3-1A3382A167DF}" srcOrd="0" destOrd="0" presId="urn:microsoft.com/office/officeart/2018/2/layout/IconVerticalSolidList"/>
    <dgm:cxn modelId="{7DF474ED-FD53-49CC-B81D-0006BAC5630E}" type="presParOf" srcId="{1C38B16D-9A3D-4918-8603-19E3BD1919AB}" destId="{B0403D58-6F9C-48E7-8549-738DEA5837A3}" srcOrd="1" destOrd="0" presId="urn:microsoft.com/office/officeart/2018/2/layout/IconVerticalSolidList"/>
    <dgm:cxn modelId="{C2C08579-9FC0-4E4A-AFEF-F07FD3DA21CF}" type="presParOf" srcId="{1C38B16D-9A3D-4918-8603-19E3BD1919AB}" destId="{D4AB1936-EBE0-4D27-83B3-32D44250683E}" srcOrd="2" destOrd="0" presId="urn:microsoft.com/office/officeart/2018/2/layout/IconVerticalSolidList"/>
    <dgm:cxn modelId="{4BE88B02-8907-46D6-BE95-207BC70A1098}" type="presParOf" srcId="{1C38B16D-9A3D-4918-8603-19E3BD1919AB}" destId="{5DFDC9E4-6312-4E20-AA02-2F607A7DAAE6}" srcOrd="3" destOrd="0" presId="urn:microsoft.com/office/officeart/2018/2/layout/IconVerticalSolidList"/>
    <dgm:cxn modelId="{FD57E723-A408-4408-B6DE-52783B709DA5}" type="presParOf" srcId="{9C130756-4C43-49F2-9304-56AFE7F77AC2}" destId="{C3E3F27E-5482-473C-BD46-FCC2DE479D3B}" srcOrd="3" destOrd="0" presId="urn:microsoft.com/office/officeart/2018/2/layout/IconVerticalSolidList"/>
    <dgm:cxn modelId="{584D1575-07A7-4B40-9C67-1724B999BE98}" type="presParOf" srcId="{9C130756-4C43-49F2-9304-56AFE7F77AC2}" destId="{148A9D48-6B2A-4A36-8913-6BE6E590A5E2}" srcOrd="4" destOrd="0" presId="urn:microsoft.com/office/officeart/2018/2/layout/IconVerticalSolidList"/>
    <dgm:cxn modelId="{31138652-FBDA-46EE-814B-5B6E1A1C85F6}" type="presParOf" srcId="{148A9D48-6B2A-4A36-8913-6BE6E590A5E2}" destId="{B15FD467-3D6A-4AE8-BD86-FBE07C443E1F}" srcOrd="0" destOrd="0" presId="urn:microsoft.com/office/officeart/2018/2/layout/IconVerticalSolidList"/>
    <dgm:cxn modelId="{7C71C907-08BF-4117-980F-17CA660E93DE}" type="presParOf" srcId="{148A9D48-6B2A-4A36-8913-6BE6E590A5E2}" destId="{0F58EA10-4B2C-45E5-9DBE-2CF1F92E9EC2}" srcOrd="1" destOrd="0" presId="urn:microsoft.com/office/officeart/2018/2/layout/IconVerticalSolidList"/>
    <dgm:cxn modelId="{DBA22858-D7D8-4C99-B0C8-0DD8531779DC}" type="presParOf" srcId="{148A9D48-6B2A-4A36-8913-6BE6E590A5E2}" destId="{C0F7DD9D-45DB-4108-81B6-ED2A4260D72E}" srcOrd="2" destOrd="0" presId="urn:microsoft.com/office/officeart/2018/2/layout/IconVerticalSolidList"/>
    <dgm:cxn modelId="{146C834A-0458-4F1C-91E1-FB5D7B80217C}" type="presParOf" srcId="{148A9D48-6B2A-4A36-8913-6BE6E590A5E2}" destId="{33652CBD-8F77-428B-8242-A2E55517746D}" srcOrd="3" destOrd="0" presId="urn:microsoft.com/office/officeart/2018/2/layout/IconVerticalSolidList"/>
    <dgm:cxn modelId="{4ED49C31-D7AA-4AB1-82A2-DBAA869898C7}" type="presParOf" srcId="{9C130756-4C43-49F2-9304-56AFE7F77AC2}" destId="{D4886675-9072-4906-8A1C-B86E9FC87DA7}" srcOrd="5" destOrd="0" presId="urn:microsoft.com/office/officeart/2018/2/layout/IconVerticalSolidList"/>
    <dgm:cxn modelId="{FEDA3EFF-3761-4365-808F-F56B8D93A405}" type="presParOf" srcId="{9C130756-4C43-49F2-9304-56AFE7F77AC2}" destId="{4495C066-C536-43FA-97AE-5FAC627895C4}" srcOrd="6" destOrd="0" presId="urn:microsoft.com/office/officeart/2018/2/layout/IconVerticalSolidList"/>
    <dgm:cxn modelId="{DF87A3E8-4F3E-420D-AD9F-838BC725D43F}" type="presParOf" srcId="{4495C066-C536-43FA-97AE-5FAC627895C4}" destId="{068D73BD-0CA6-4072-8C9D-29E61DAF63CA}" srcOrd="0" destOrd="0" presId="urn:microsoft.com/office/officeart/2018/2/layout/IconVerticalSolidList"/>
    <dgm:cxn modelId="{43D7B58C-1166-41B1-827C-7ED0EE42CB8C}" type="presParOf" srcId="{4495C066-C536-43FA-97AE-5FAC627895C4}" destId="{9F873368-AAC2-4723-A7A5-9370E0336AE6}" srcOrd="1" destOrd="0" presId="urn:microsoft.com/office/officeart/2018/2/layout/IconVerticalSolidList"/>
    <dgm:cxn modelId="{0B6237D6-307F-4AA4-BCC8-531930F21212}" type="presParOf" srcId="{4495C066-C536-43FA-97AE-5FAC627895C4}" destId="{80C39C19-0082-4E40-A389-165444AA4D2D}" srcOrd="2" destOrd="0" presId="urn:microsoft.com/office/officeart/2018/2/layout/IconVerticalSolidList"/>
    <dgm:cxn modelId="{FAFACEBA-AD46-4593-A4F3-DDA1A071A7E6}" type="presParOf" srcId="{4495C066-C536-43FA-97AE-5FAC627895C4}" destId="{7E0F6E88-B905-40E3-AD24-1A26927C9B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C250D-8BE7-4587-93FD-0263046B5D44}">
      <dsp:nvSpPr>
        <dsp:cNvPr id="0" name=""/>
        <dsp:cNvSpPr/>
      </dsp:nvSpPr>
      <dsp:spPr>
        <a:xfrm>
          <a:off x="0" y="1614"/>
          <a:ext cx="103536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00013-D8A2-448F-BA13-EBB27CD2213B}">
      <dsp:nvSpPr>
        <dsp:cNvPr id="0" name=""/>
        <dsp:cNvSpPr/>
      </dsp:nvSpPr>
      <dsp:spPr>
        <a:xfrm>
          <a:off x="0" y="1614"/>
          <a:ext cx="10353675" cy="1100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Data often passes through public networks vulnerable to interception.</a:t>
          </a:r>
        </a:p>
      </dsp:txBody>
      <dsp:txXfrm>
        <a:off x="0" y="1614"/>
        <a:ext cx="10353675" cy="1100863"/>
      </dsp:txXfrm>
    </dsp:sp>
    <dsp:sp modelId="{A09C120D-A57A-4253-9304-651FA961CB4F}">
      <dsp:nvSpPr>
        <dsp:cNvPr id="0" name=""/>
        <dsp:cNvSpPr/>
      </dsp:nvSpPr>
      <dsp:spPr>
        <a:xfrm>
          <a:off x="0" y="1102478"/>
          <a:ext cx="103536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6B882-5979-4843-B393-BA061C50820A}">
      <dsp:nvSpPr>
        <dsp:cNvPr id="0" name=""/>
        <dsp:cNvSpPr/>
      </dsp:nvSpPr>
      <dsp:spPr>
        <a:xfrm>
          <a:off x="0" y="1102478"/>
          <a:ext cx="10353675" cy="1100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Cryptography secures data by making it unreadable to unauthorized parties. Diffie-Hellman is a foundational protocol that securely establishes shared secrets over insecure channels.</a:t>
          </a:r>
        </a:p>
      </dsp:txBody>
      <dsp:txXfrm>
        <a:off x="0" y="1102478"/>
        <a:ext cx="10353675" cy="1100863"/>
      </dsp:txXfrm>
    </dsp:sp>
    <dsp:sp modelId="{A06A2924-EB9A-4F00-8D03-C65A2E8ED114}">
      <dsp:nvSpPr>
        <dsp:cNvPr id="0" name=""/>
        <dsp:cNvSpPr/>
      </dsp:nvSpPr>
      <dsp:spPr>
        <a:xfrm>
          <a:off x="0" y="2203341"/>
          <a:ext cx="103536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572A6-8932-4022-8582-496232C175CA}">
      <dsp:nvSpPr>
        <dsp:cNvPr id="0" name=""/>
        <dsp:cNvSpPr/>
      </dsp:nvSpPr>
      <dsp:spPr>
        <a:xfrm>
          <a:off x="0" y="2203341"/>
          <a:ext cx="10353675" cy="1100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Introduced by Whitfield Diffie and Martin Hellman in 1976, it’s crucial for secure digital communications.</a:t>
          </a:r>
        </a:p>
      </dsp:txBody>
      <dsp:txXfrm>
        <a:off x="0" y="2203341"/>
        <a:ext cx="10353675" cy="11008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A2AEE-1C6F-4E13-A012-7D9E18B34DA4}">
      <dsp:nvSpPr>
        <dsp:cNvPr id="0" name=""/>
        <dsp:cNvSpPr/>
      </dsp:nvSpPr>
      <dsp:spPr>
        <a:xfrm>
          <a:off x="0" y="1614"/>
          <a:ext cx="103536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0AFD5E-A601-4D18-8E8C-A6812851401B}">
      <dsp:nvSpPr>
        <dsp:cNvPr id="0" name=""/>
        <dsp:cNvSpPr/>
      </dsp:nvSpPr>
      <dsp:spPr>
        <a:xfrm>
          <a:off x="0" y="1614"/>
          <a:ext cx="10353675" cy="1100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Diffie-Hellman is a cryptographic algorithm enabling secure sharing of a secret key without prior contact.</a:t>
          </a:r>
        </a:p>
      </dsp:txBody>
      <dsp:txXfrm>
        <a:off x="0" y="1614"/>
        <a:ext cx="10353675" cy="1100863"/>
      </dsp:txXfrm>
    </dsp:sp>
    <dsp:sp modelId="{76310483-7397-4666-9ECC-2CB9FD447D5F}">
      <dsp:nvSpPr>
        <dsp:cNvPr id="0" name=""/>
        <dsp:cNvSpPr/>
      </dsp:nvSpPr>
      <dsp:spPr>
        <a:xfrm>
          <a:off x="0" y="1102478"/>
          <a:ext cx="10353675" cy="0"/>
        </a:xfrm>
        <a:prstGeom prst="line">
          <a:avLst/>
        </a:prstGeom>
        <a:solidFill>
          <a:schemeClr val="accent5">
            <a:hueOff val="-9214729"/>
            <a:satOff val="10313"/>
            <a:lumOff val="589"/>
            <a:alphaOff val="0"/>
          </a:schemeClr>
        </a:solidFill>
        <a:ln w="19050" cap="flat" cmpd="sng" algn="ctr">
          <a:solidFill>
            <a:schemeClr val="accent5">
              <a:hueOff val="-9214729"/>
              <a:satOff val="10313"/>
              <a:lumOff val="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67F11-8C34-47E4-8358-CEF84B2E50A2}">
      <dsp:nvSpPr>
        <dsp:cNvPr id="0" name=""/>
        <dsp:cNvSpPr/>
      </dsp:nvSpPr>
      <dsp:spPr>
        <a:xfrm>
          <a:off x="0" y="1102478"/>
          <a:ext cx="10353675" cy="1100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Recognized as a milestone in cybersecurity, laying the groundwork for secure internet communication.</a:t>
          </a:r>
        </a:p>
      </dsp:txBody>
      <dsp:txXfrm>
        <a:off x="0" y="1102478"/>
        <a:ext cx="10353675" cy="1100863"/>
      </dsp:txXfrm>
    </dsp:sp>
    <dsp:sp modelId="{70C32CDD-6558-4AA7-91EC-0E12EA9BA4CC}">
      <dsp:nvSpPr>
        <dsp:cNvPr id="0" name=""/>
        <dsp:cNvSpPr/>
      </dsp:nvSpPr>
      <dsp:spPr>
        <a:xfrm>
          <a:off x="0" y="2203341"/>
          <a:ext cx="10353675" cy="0"/>
        </a:xfrm>
        <a:prstGeom prst="line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33980-7FA0-428D-AFF4-61DEB47528C0}">
      <dsp:nvSpPr>
        <dsp:cNvPr id="0" name=""/>
        <dsp:cNvSpPr/>
      </dsp:nvSpPr>
      <dsp:spPr>
        <a:xfrm>
          <a:off x="0" y="2203341"/>
          <a:ext cx="10353675" cy="1100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Allows two parties to create a shared secret based on mathematics, even if an eavesdropper observes the exchange.</a:t>
          </a:r>
        </a:p>
      </dsp:txBody>
      <dsp:txXfrm>
        <a:off x="0" y="2203341"/>
        <a:ext cx="10353675" cy="11008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1F77C-54E0-410B-8029-10953792340B}">
      <dsp:nvSpPr>
        <dsp:cNvPr id="0" name=""/>
        <dsp:cNvSpPr/>
      </dsp:nvSpPr>
      <dsp:spPr>
        <a:xfrm>
          <a:off x="1895" y="474692"/>
          <a:ext cx="2178922" cy="10894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1. Parameter Setup: Agree on a large prime number p and a generator g (public).</a:t>
          </a:r>
        </a:p>
      </dsp:txBody>
      <dsp:txXfrm>
        <a:off x="33804" y="506601"/>
        <a:ext cx="2115104" cy="1025643"/>
      </dsp:txXfrm>
    </dsp:sp>
    <dsp:sp modelId="{8EEA6948-04FF-45F4-9007-238ADCE98891}">
      <dsp:nvSpPr>
        <dsp:cNvPr id="0" name=""/>
        <dsp:cNvSpPr/>
      </dsp:nvSpPr>
      <dsp:spPr>
        <a:xfrm>
          <a:off x="2725549" y="474692"/>
          <a:ext cx="2178922" cy="10894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2. Key Generation: Alice selects a private key a; Bob selects b.</a:t>
          </a:r>
        </a:p>
      </dsp:txBody>
      <dsp:txXfrm>
        <a:off x="2757458" y="506601"/>
        <a:ext cx="2115104" cy="1025643"/>
      </dsp:txXfrm>
    </dsp:sp>
    <dsp:sp modelId="{D13012C5-A3E6-4F28-B698-46E0B56A0E42}">
      <dsp:nvSpPr>
        <dsp:cNvPr id="0" name=""/>
        <dsp:cNvSpPr/>
      </dsp:nvSpPr>
      <dsp:spPr>
        <a:xfrm>
          <a:off x="5449202" y="474692"/>
          <a:ext cx="2178922" cy="10894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3. Public Key Exchange: Each calculates their public key:</a:t>
          </a:r>
        </a:p>
      </dsp:txBody>
      <dsp:txXfrm>
        <a:off x="5481111" y="506601"/>
        <a:ext cx="2115104" cy="1025643"/>
      </dsp:txXfrm>
    </dsp:sp>
    <dsp:sp modelId="{F461B281-BF0A-4386-9C41-77D2689B4520}">
      <dsp:nvSpPr>
        <dsp:cNvPr id="0" name=""/>
        <dsp:cNvSpPr/>
      </dsp:nvSpPr>
      <dsp:spPr>
        <a:xfrm>
          <a:off x="5667095" y="1564153"/>
          <a:ext cx="217892" cy="817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096"/>
              </a:lnTo>
              <a:lnTo>
                <a:pt x="217892" y="817096"/>
              </a:lnTo>
            </a:path>
          </a:pathLst>
        </a:custGeom>
        <a:noFill/>
        <a:ln w="190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A8A60-403F-457C-8F65-93B8F75E7F21}">
      <dsp:nvSpPr>
        <dsp:cNvPr id="0" name=""/>
        <dsp:cNvSpPr/>
      </dsp:nvSpPr>
      <dsp:spPr>
        <a:xfrm>
          <a:off x="5884987" y="1836519"/>
          <a:ext cx="1743138" cy="1089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Alice: g^a mod p</a:t>
          </a:r>
        </a:p>
      </dsp:txBody>
      <dsp:txXfrm>
        <a:off x="5916896" y="1868428"/>
        <a:ext cx="1679320" cy="1025643"/>
      </dsp:txXfrm>
    </dsp:sp>
    <dsp:sp modelId="{135FC407-D341-4BB2-A196-7025D5BDE181}">
      <dsp:nvSpPr>
        <dsp:cNvPr id="0" name=""/>
        <dsp:cNvSpPr/>
      </dsp:nvSpPr>
      <dsp:spPr>
        <a:xfrm>
          <a:off x="5667095" y="1564153"/>
          <a:ext cx="217892" cy="217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8922"/>
              </a:lnTo>
              <a:lnTo>
                <a:pt x="217892" y="2178922"/>
              </a:lnTo>
            </a:path>
          </a:pathLst>
        </a:custGeom>
        <a:noFill/>
        <a:ln w="190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54CD6-2DB9-459C-BBC7-8C9332C18B76}">
      <dsp:nvSpPr>
        <dsp:cNvPr id="0" name=""/>
        <dsp:cNvSpPr/>
      </dsp:nvSpPr>
      <dsp:spPr>
        <a:xfrm>
          <a:off x="5884987" y="3198346"/>
          <a:ext cx="1743138" cy="1089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Bob: g^b mod p</a:t>
          </a:r>
        </a:p>
      </dsp:txBody>
      <dsp:txXfrm>
        <a:off x="5916896" y="3230255"/>
        <a:ext cx="1679320" cy="1025643"/>
      </dsp:txXfrm>
    </dsp:sp>
    <dsp:sp modelId="{3B6956BA-2E9A-44B7-8D65-1CD219CFF11E}">
      <dsp:nvSpPr>
        <dsp:cNvPr id="0" name=""/>
        <dsp:cNvSpPr/>
      </dsp:nvSpPr>
      <dsp:spPr>
        <a:xfrm>
          <a:off x="8172856" y="474692"/>
          <a:ext cx="2178922" cy="10894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4. Shared Secret Key Calculation: Using the other’s public key and their private key, both calculate the shared secret.</a:t>
          </a:r>
        </a:p>
      </dsp:txBody>
      <dsp:txXfrm>
        <a:off x="8204765" y="506601"/>
        <a:ext cx="2115104" cy="10256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805C8-C54B-4FB7-9145-7C25D74318ED}">
      <dsp:nvSpPr>
        <dsp:cNvPr id="0" name=""/>
        <dsp:cNvSpPr/>
      </dsp:nvSpPr>
      <dsp:spPr>
        <a:xfrm>
          <a:off x="0" y="2530"/>
          <a:ext cx="85888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D9C911-2DD7-4D65-ABAC-7F9E67F210C9}">
      <dsp:nvSpPr>
        <dsp:cNvPr id="0" name=""/>
        <dsp:cNvSpPr/>
      </dsp:nvSpPr>
      <dsp:spPr>
        <a:xfrm>
          <a:off x="0" y="2530"/>
          <a:ext cx="8588829" cy="235297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import random</a:t>
          </a:r>
        </a:p>
      </dsp:txBody>
      <dsp:txXfrm>
        <a:off x="0" y="2530"/>
        <a:ext cx="8588829" cy="235297"/>
      </dsp:txXfrm>
    </dsp:sp>
    <dsp:sp modelId="{25455D36-0337-4033-97F8-E678AEC2EC01}">
      <dsp:nvSpPr>
        <dsp:cNvPr id="0" name=""/>
        <dsp:cNvSpPr/>
      </dsp:nvSpPr>
      <dsp:spPr>
        <a:xfrm>
          <a:off x="0" y="237827"/>
          <a:ext cx="85888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334BD2-2842-4342-A8F5-A538D2690646}">
      <dsp:nvSpPr>
        <dsp:cNvPr id="0" name=""/>
        <dsp:cNvSpPr/>
      </dsp:nvSpPr>
      <dsp:spPr>
        <a:xfrm>
          <a:off x="0" y="237827"/>
          <a:ext cx="8588829" cy="235297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# Parameters</a:t>
          </a:r>
        </a:p>
      </dsp:txBody>
      <dsp:txXfrm>
        <a:off x="0" y="237827"/>
        <a:ext cx="8588829" cy="235297"/>
      </dsp:txXfrm>
    </dsp:sp>
    <dsp:sp modelId="{2D96CADC-CEBA-4289-A0B5-086FC46D3110}">
      <dsp:nvSpPr>
        <dsp:cNvPr id="0" name=""/>
        <dsp:cNvSpPr/>
      </dsp:nvSpPr>
      <dsp:spPr>
        <a:xfrm>
          <a:off x="0" y="473124"/>
          <a:ext cx="85888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BE7292-9AA4-4266-8CDB-6F44B2F055F9}">
      <dsp:nvSpPr>
        <dsp:cNvPr id="0" name=""/>
        <dsp:cNvSpPr/>
      </dsp:nvSpPr>
      <dsp:spPr>
        <a:xfrm>
          <a:off x="0" y="473124"/>
          <a:ext cx="8588829" cy="235297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 = 23  # A prime number</a:t>
          </a:r>
        </a:p>
      </dsp:txBody>
      <dsp:txXfrm>
        <a:off x="0" y="473124"/>
        <a:ext cx="8588829" cy="235297"/>
      </dsp:txXfrm>
    </dsp:sp>
    <dsp:sp modelId="{E7F3B102-5702-4D34-9863-669A1189D097}">
      <dsp:nvSpPr>
        <dsp:cNvPr id="0" name=""/>
        <dsp:cNvSpPr/>
      </dsp:nvSpPr>
      <dsp:spPr>
        <a:xfrm>
          <a:off x="0" y="708421"/>
          <a:ext cx="85888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EA210B-48C9-4129-B3E3-6A19EA904B94}">
      <dsp:nvSpPr>
        <dsp:cNvPr id="0" name=""/>
        <dsp:cNvSpPr/>
      </dsp:nvSpPr>
      <dsp:spPr>
        <a:xfrm>
          <a:off x="0" y="708421"/>
          <a:ext cx="8588829" cy="235297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 = 5   # A generator of the group</a:t>
          </a:r>
        </a:p>
      </dsp:txBody>
      <dsp:txXfrm>
        <a:off x="0" y="708421"/>
        <a:ext cx="8588829" cy="235297"/>
      </dsp:txXfrm>
    </dsp:sp>
    <dsp:sp modelId="{A64D1450-77E4-44D9-9144-B9FFF3AA5ED0}">
      <dsp:nvSpPr>
        <dsp:cNvPr id="0" name=""/>
        <dsp:cNvSpPr/>
      </dsp:nvSpPr>
      <dsp:spPr>
        <a:xfrm>
          <a:off x="0" y="943718"/>
          <a:ext cx="85888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7A2810-07E9-426E-9C4B-F712ED436A17}">
      <dsp:nvSpPr>
        <dsp:cNvPr id="0" name=""/>
        <dsp:cNvSpPr/>
      </dsp:nvSpPr>
      <dsp:spPr>
        <a:xfrm>
          <a:off x="0" y="943718"/>
          <a:ext cx="8588829" cy="235297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# Private keys (randomly chosen)</a:t>
          </a:r>
        </a:p>
      </dsp:txBody>
      <dsp:txXfrm>
        <a:off x="0" y="943718"/>
        <a:ext cx="8588829" cy="235297"/>
      </dsp:txXfrm>
    </dsp:sp>
    <dsp:sp modelId="{F1143FE7-1917-4591-8D3C-9EF04E3B3CAB}">
      <dsp:nvSpPr>
        <dsp:cNvPr id="0" name=""/>
        <dsp:cNvSpPr/>
      </dsp:nvSpPr>
      <dsp:spPr>
        <a:xfrm>
          <a:off x="0" y="1179016"/>
          <a:ext cx="85888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52A9BE-77E7-4B5D-A4F6-E63CE65AFAFB}">
      <dsp:nvSpPr>
        <dsp:cNvPr id="0" name=""/>
        <dsp:cNvSpPr/>
      </dsp:nvSpPr>
      <dsp:spPr>
        <a:xfrm>
          <a:off x="0" y="1179016"/>
          <a:ext cx="8588829" cy="235297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alice_private = random.randint(1, p-1)</a:t>
          </a:r>
        </a:p>
      </dsp:txBody>
      <dsp:txXfrm>
        <a:off x="0" y="1179016"/>
        <a:ext cx="8588829" cy="235297"/>
      </dsp:txXfrm>
    </dsp:sp>
    <dsp:sp modelId="{CB16F4C1-3CBF-44C6-A162-EAA25C844664}">
      <dsp:nvSpPr>
        <dsp:cNvPr id="0" name=""/>
        <dsp:cNvSpPr/>
      </dsp:nvSpPr>
      <dsp:spPr>
        <a:xfrm>
          <a:off x="0" y="1414313"/>
          <a:ext cx="85888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5A2D97-4286-42E8-A811-816A86748957}">
      <dsp:nvSpPr>
        <dsp:cNvPr id="0" name=""/>
        <dsp:cNvSpPr/>
      </dsp:nvSpPr>
      <dsp:spPr>
        <a:xfrm>
          <a:off x="0" y="1414313"/>
          <a:ext cx="8588829" cy="235297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/>
            <a:t>bob_private = random.randint(1, p-1)</a:t>
          </a:r>
          <a:endParaRPr lang="en-US" sz="1400" b="1" kern="1200" dirty="0"/>
        </a:p>
      </dsp:txBody>
      <dsp:txXfrm>
        <a:off x="0" y="1414313"/>
        <a:ext cx="8588829" cy="235297"/>
      </dsp:txXfrm>
    </dsp:sp>
    <dsp:sp modelId="{37DBAECB-5932-4697-AF3A-1A6DDAD108C3}">
      <dsp:nvSpPr>
        <dsp:cNvPr id="0" name=""/>
        <dsp:cNvSpPr/>
      </dsp:nvSpPr>
      <dsp:spPr>
        <a:xfrm>
          <a:off x="0" y="1649610"/>
          <a:ext cx="85888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DE4D19-3F34-4BCF-9DBE-DCF8CC23FBE5}">
      <dsp:nvSpPr>
        <dsp:cNvPr id="0" name=""/>
        <dsp:cNvSpPr/>
      </dsp:nvSpPr>
      <dsp:spPr>
        <a:xfrm>
          <a:off x="0" y="1649610"/>
          <a:ext cx="8588829" cy="235297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# Public keys</a:t>
          </a:r>
        </a:p>
      </dsp:txBody>
      <dsp:txXfrm>
        <a:off x="0" y="1649610"/>
        <a:ext cx="8588829" cy="235297"/>
      </dsp:txXfrm>
    </dsp:sp>
    <dsp:sp modelId="{2486CC6D-BD8C-41FE-871D-0832C34AD770}">
      <dsp:nvSpPr>
        <dsp:cNvPr id="0" name=""/>
        <dsp:cNvSpPr/>
      </dsp:nvSpPr>
      <dsp:spPr>
        <a:xfrm>
          <a:off x="0" y="1884907"/>
          <a:ext cx="85888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F831DC-4BD5-4993-87F7-F7AB6F55BF12}">
      <dsp:nvSpPr>
        <dsp:cNvPr id="0" name=""/>
        <dsp:cNvSpPr/>
      </dsp:nvSpPr>
      <dsp:spPr>
        <a:xfrm>
          <a:off x="0" y="1884907"/>
          <a:ext cx="8588829" cy="235297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alice_public = (g ** alice_private) % p</a:t>
          </a:r>
        </a:p>
      </dsp:txBody>
      <dsp:txXfrm>
        <a:off x="0" y="1884907"/>
        <a:ext cx="8588829" cy="235297"/>
      </dsp:txXfrm>
    </dsp:sp>
    <dsp:sp modelId="{DFDF70AC-E589-4E66-809C-B09E2D37988F}">
      <dsp:nvSpPr>
        <dsp:cNvPr id="0" name=""/>
        <dsp:cNvSpPr/>
      </dsp:nvSpPr>
      <dsp:spPr>
        <a:xfrm>
          <a:off x="0" y="2120205"/>
          <a:ext cx="85888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55C9BF-5951-4F0F-A934-1DCE8C4F8FA4}">
      <dsp:nvSpPr>
        <dsp:cNvPr id="0" name=""/>
        <dsp:cNvSpPr/>
      </dsp:nvSpPr>
      <dsp:spPr>
        <a:xfrm>
          <a:off x="0" y="2120205"/>
          <a:ext cx="8588829" cy="235297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bob_public = (g ** bob_private) % p</a:t>
          </a:r>
        </a:p>
      </dsp:txBody>
      <dsp:txXfrm>
        <a:off x="0" y="2120205"/>
        <a:ext cx="8588829" cy="235297"/>
      </dsp:txXfrm>
    </dsp:sp>
    <dsp:sp modelId="{3B626ACC-63DE-41E1-AA74-BA301490302A}">
      <dsp:nvSpPr>
        <dsp:cNvPr id="0" name=""/>
        <dsp:cNvSpPr/>
      </dsp:nvSpPr>
      <dsp:spPr>
        <a:xfrm>
          <a:off x="0" y="2355502"/>
          <a:ext cx="85888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1022A7-9552-49A7-99FF-0C12B6F2AE93}">
      <dsp:nvSpPr>
        <dsp:cNvPr id="0" name=""/>
        <dsp:cNvSpPr/>
      </dsp:nvSpPr>
      <dsp:spPr>
        <a:xfrm>
          <a:off x="0" y="2355502"/>
          <a:ext cx="8588829" cy="235297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# Shared secrets</a:t>
          </a:r>
        </a:p>
      </dsp:txBody>
      <dsp:txXfrm>
        <a:off x="0" y="2355502"/>
        <a:ext cx="8588829" cy="235297"/>
      </dsp:txXfrm>
    </dsp:sp>
    <dsp:sp modelId="{B3ECF024-586D-4A4F-8EFF-C57A352D772C}">
      <dsp:nvSpPr>
        <dsp:cNvPr id="0" name=""/>
        <dsp:cNvSpPr/>
      </dsp:nvSpPr>
      <dsp:spPr>
        <a:xfrm>
          <a:off x="0" y="2590799"/>
          <a:ext cx="85888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8797C9-8FBE-4546-8CD4-E9C0FA372837}">
      <dsp:nvSpPr>
        <dsp:cNvPr id="0" name=""/>
        <dsp:cNvSpPr/>
      </dsp:nvSpPr>
      <dsp:spPr>
        <a:xfrm>
          <a:off x="0" y="2590799"/>
          <a:ext cx="8588829" cy="235297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alice_shared_secret = (bob_public ** alice_private) % p</a:t>
          </a:r>
        </a:p>
      </dsp:txBody>
      <dsp:txXfrm>
        <a:off x="0" y="2590799"/>
        <a:ext cx="8588829" cy="235297"/>
      </dsp:txXfrm>
    </dsp:sp>
    <dsp:sp modelId="{A3859744-1C41-48AB-86AC-8FDF17E39AFB}">
      <dsp:nvSpPr>
        <dsp:cNvPr id="0" name=""/>
        <dsp:cNvSpPr/>
      </dsp:nvSpPr>
      <dsp:spPr>
        <a:xfrm>
          <a:off x="0" y="2826096"/>
          <a:ext cx="85888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0D92F3-9306-4728-85BC-6120428CB0E8}">
      <dsp:nvSpPr>
        <dsp:cNvPr id="0" name=""/>
        <dsp:cNvSpPr/>
      </dsp:nvSpPr>
      <dsp:spPr>
        <a:xfrm>
          <a:off x="0" y="2826096"/>
          <a:ext cx="8588829" cy="235297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bob_shared_secret = (alice_public ** bob_private) % p</a:t>
          </a:r>
        </a:p>
      </dsp:txBody>
      <dsp:txXfrm>
        <a:off x="0" y="2826096"/>
        <a:ext cx="8588829" cy="235297"/>
      </dsp:txXfrm>
    </dsp:sp>
    <dsp:sp modelId="{559405AE-54AB-4258-9B8E-658DD33C718B}">
      <dsp:nvSpPr>
        <dsp:cNvPr id="0" name=""/>
        <dsp:cNvSpPr/>
      </dsp:nvSpPr>
      <dsp:spPr>
        <a:xfrm>
          <a:off x="0" y="3061393"/>
          <a:ext cx="85888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1875A4-931D-4E60-BB8F-6907567E274D}">
      <dsp:nvSpPr>
        <dsp:cNvPr id="0" name=""/>
        <dsp:cNvSpPr/>
      </dsp:nvSpPr>
      <dsp:spPr>
        <a:xfrm>
          <a:off x="0" y="3061393"/>
          <a:ext cx="8588829" cy="235297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# Check if shared secrets match</a:t>
          </a:r>
        </a:p>
      </dsp:txBody>
      <dsp:txXfrm>
        <a:off x="0" y="3061393"/>
        <a:ext cx="8588829" cy="235297"/>
      </dsp:txXfrm>
    </dsp:sp>
    <dsp:sp modelId="{7B8E8BD4-FAEA-431F-89EC-BB4ABBFF6E25}">
      <dsp:nvSpPr>
        <dsp:cNvPr id="0" name=""/>
        <dsp:cNvSpPr/>
      </dsp:nvSpPr>
      <dsp:spPr>
        <a:xfrm>
          <a:off x="0" y="3296691"/>
          <a:ext cx="85888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0EA17E-23D8-4687-8BD1-7264DBDCCA7E}">
      <dsp:nvSpPr>
        <dsp:cNvPr id="0" name=""/>
        <dsp:cNvSpPr/>
      </dsp:nvSpPr>
      <dsp:spPr>
        <a:xfrm>
          <a:off x="0" y="3296691"/>
          <a:ext cx="8588829" cy="235297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print("Alice private key: ",alice_private)</a:t>
          </a:r>
        </a:p>
      </dsp:txBody>
      <dsp:txXfrm>
        <a:off x="0" y="3296691"/>
        <a:ext cx="8588829" cy="235297"/>
      </dsp:txXfrm>
    </dsp:sp>
    <dsp:sp modelId="{9F94BC23-37C2-4AF0-B222-9B2065A793B7}">
      <dsp:nvSpPr>
        <dsp:cNvPr id="0" name=""/>
        <dsp:cNvSpPr/>
      </dsp:nvSpPr>
      <dsp:spPr>
        <a:xfrm>
          <a:off x="0" y="3531988"/>
          <a:ext cx="85888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53F114-3DC2-4C82-A9BD-75D6C2724B8D}">
      <dsp:nvSpPr>
        <dsp:cNvPr id="0" name=""/>
        <dsp:cNvSpPr/>
      </dsp:nvSpPr>
      <dsp:spPr>
        <a:xfrm>
          <a:off x="0" y="3531988"/>
          <a:ext cx="8588829" cy="235297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print("Bob private key: ", bob_private)</a:t>
          </a:r>
        </a:p>
      </dsp:txBody>
      <dsp:txXfrm>
        <a:off x="0" y="3531988"/>
        <a:ext cx="8588829" cy="235297"/>
      </dsp:txXfrm>
    </dsp:sp>
    <dsp:sp modelId="{4A01770F-17DF-4A0F-BA9D-3B2F505AE453}">
      <dsp:nvSpPr>
        <dsp:cNvPr id="0" name=""/>
        <dsp:cNvSpPr/>
      </dsp:nvSpPr>
      <dsp:spPr>
        <a:xfrm>
          <a:off x="0" y="3767285"/>
          <a:ext cx="85888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339E58-0571-4C83-ABD5-5DE8596F389F}">
      <dsp:nvSpPr>
        <dsp:cNvPr id="0" name=""/>
        <dsp:cNvSpPr/>
      </dsp:nvSpPr>
      <dsp:spPr>
        <a:xfrm>
          <a:off x="0" y="3767285"/>
          <a:ext cx="8588829" cy="235297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print("Alice public key: ",alice_public)</a:t>
          </a:r>
        </a:p>
      </dsp:txBody>
      <dsp:txXfrm>
        <a:off x="0" y="3767285"/>
        <a:ext cx="8588829" cy="235297"/>
      </dsp:txXfrm>
    </dsp:sp>
    <dsp:sp modelId="{64047109-361C-4C09-9A03-978DC41F74A8}">
      <dsp:nvSpPr>
        <dsp:cNvPr id="0" name=""/>
        <dsp:cNvSpPr/>
      </dsp:nvSpPr>
      <dsp:spPr>
        <a:xfrm>
          <a:off x="0" y="4002582"/>
          <a:ext cx="85888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21A7C3-A3F5-4E67-B127-887C0429C8FD}">
      <dsp:nvSpPr>
        <dsp:cNvPr id="0" name=""/>
        <dsp:cNvSpPr/>
      </dsp:nvSpPr>
      <dsp:spPr>
        <a:xfrm>
          <a:off x="0" y="4002582"/>
          <a:ext cx="8588829" cy="235297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print("Bob public key: ", bob_public)</a:t>
          </a:r>
        </a:p>
      </dsp:txBody>
      <dsp:txXfrm>
        <a:off x="0" y="4002582"/>
        <a:ext cx="8588829" cy="235297"/>
      </dsp:txXfrm>
    </dsp:sp>
    <dsp:sp modelId="{06CBD89D-2E65-4F17-9BE6-64ED4FDB51B6}">
      <dsp:nvSpPr>
        <dsp:cNvPr id="0" name=""/>
        <dsp:cNvSpPr/>
      </dsp:nvSpPr>
      <dsp:spPr>
        <a:xfrm>
          <a:off x="0" y="4237880"/>
          <a:ext cx="85888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47EEC8-81FF-470E-9AE7-6320B062CA5F}">
      <dsp:nvSpPr>
        <dsp:cNvPr id="0" name=""/>
        <dsp:cNvSpPr/>
      </dsp:nvSpPr>
      <dsp:spPr>
        <a:xfrm>
          <a:off x="0" y="4237880"/>
          <a:ext cx="8588829" cy="235297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print("Alice's Shared Secret:", alice_shared_secret)</a:t>
          </a:r>
        </a:p>
      </dsp:txBody>
      <dsp:txXfrm>
        <a:off x="0" y="4237880"/>
        <a:ext cx="8588829" cy="235297"/>
      </dsp:txXfrm>
    </dsp:sp>
    <dsp:sp modelId="{73FDFE4F-B913-42A5-BB17-BB228E615B6E}">
      <dsp:nvSpPr>
        <dsp:cNvPr id="0" name=""/>
        <dsp:cNvSpPr/>
      </dsp:nvSpPr>
      <dsp:spPr>
        <a:xfrm>
          <a:off x="0" y="4473177"/>
          <a:ext cx="85888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2FB452-86E3-4E8E-AE26-FF3C1FFCD0C3}">
      <dsp:nvSpPr>
        <dsp:cNvPr id="0" name=""/>
        <dsp:cNvSpPr/>
      </dsp:nvSpPr>
      <dsp:spPr>
        <a:xfrm>
          <a:off x="0" y="4473177"/>
          <a:ext cx="8588829" cy="235297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print("Bob's Shared Secret:", bob_shared_secret)</a:t>
          </a:r>
        </a:p>
      </dsp:txBody>
      <dsp:txXfrm>
        <a:off x="0" y="4473177"/>
        <a:ext cx="8588829" cy="235297"/>
      </dsp:txXfrm>
    </dsp:sp>
    <dsp:sp modelId="{41BBBE72-B0BF-435F-B291-03866080C5F5}">
      <dsp:nvSpPr>
        <dsp:cNvPr id="0" name=""/>
        <dsp:cNvSpPr/>
      </dsp:nvSpPr>
      <dsp:spPr>
        <a:xfrm>
          <a:off x="0" y="4708474"/>
          <a:ext cx="85888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F4E1DC-98D6-400A-9955-6CFDFE6BA1BD}">
      <dsp:nvSpPr>
        <dsp:cNvPr id="0" name=""/>
        <dsp:cNvSpPr/>
      </dsp:nvSpPr>
      <dsp:spPr>
        <a:xfrm>
          <a:off x="0" y="4708474"/>
          <a:ext cx="8588829" cy="235297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print("Keys Match:", alice_shared_secret == bob_shared_secret)</a:t>
          </a:r>
        </a:p>
      </dsp:txBody>
      <dsp:txXfrm>
        <a:off x="0" y="4708474"/>
        <a:ext cx="8588829" cy="235297"/>
      </dsp:txXfrm>
    </dsp:sp>
    <dsp:sp modelId="{7C480B9F-51F9-498D-8CDC-37F17E8CC71D}">
      <dsp:nvSpPr>
        <dsp:cNvPr id="0" name=""/>
        <dsp:cNvSpPr/>
      </dsp:nvSpPr>
      <dsp:spPr>
        <a:xfrm>
          <a:off x="0" y="4943771"/>
          <a:ext cx="85888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198EF4-5849-43EF-A1BB-6FA19521E441}">
      <dsp:nvSpPr>
        <dsp:cNvPr id="0" name=""/>
        <dsp:cNvSpPr/>
      </dsp:nvSpPr>
      <dsp:spPr>
        <a:xfrm>
          <a:off x="0" y="4943771"/>
          <a:ext cx="8588829" cy="235297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/>
        </a:p>
      </dsp:txBody>
      <dsp:txXfrm>
        <a:off x="0" y="4943771"/>
        <a:ext cx="8588829" cy="2352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0114C-25D4-4774-8101-F13BF13C4750}">
      <dsp:nvSpPr>
        <dsp:cNvPr id="0" name=""/>
        <dsp:cNvSpPr/>
      </dsp:nvSpPr>
      <dsp:spPr>
        <a:xfrm>
          <a:off x="0" y="1698"/>
          <a:ext cx="7213600" cy="8610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3DB8D7-0962-4D06-B1BD-1410DB477978}">
      <dsp:nvSpPr>
        <dsp:cNvPr id="0" name=""/>
        <dsp:cNvSpPr/>
      </dsp:nvSpPr>
      <dsp:spPr>
        <a:xfrm>
          <a:off x="260473" y="195439"/>
          <a:ext cx="473588" cy="473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416A4-F843-477A-9A55-471D29E3991F}">
      <dsp:nvSpPr>
        <dsp:cNvPr id="0" name=""/>
        <dsp:cNvSpPr/>
      </dsp:nvSpPr>
      <dsp:spPr>
        <a:xfrm>
          <a:off x="994536" y="1698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TLS (Transport Layer Security): Used to secure HTTPS websites.</a:t>
          </a:r>
        </a:p>
      </dsp:txBody>
      <dsp:txXfrm>
        <a:off x="994536" y="1698"/>
        <a:ext cx="6219063" cy="861070"/>
      </dsp:txXfrm>
    </dsp:sp>
    <dsp:sp modelId="{8E2E6C4D-C89C-4DF0-98A3-1A3382A167DF}">
      <dsp:nvSpPr>
        <dsp:cNvPr id="0" name=""/>
        <dsp:cNvSpPr/>
      </dsp:nvSpPr>
      <dsp:spPr>
        <a:xfrm>
          <a:off x="0" y="1078036"/>
          <a:ext cx="7213600" cy="8610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03D58-6F9C-48E7-8549-738DEA5837A3}">
      <dsp:nvSpPr>
        <dsp:cNvPr id="0" name=""/>
        <dsp:cNvSpPr/>
      </dsp:nvSpPr>
      <dsp:spPr>
        <a:xfrm>
          <a:off x="260473" y="1271777"/>
          <a:ext cx="473588" cy="473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DC9E4-6312-4E20-AA02-2F607A7DAAE6}">
      <dsp:nvSpPr>
        <dsp:cNvPr id="0" name=""/>
        <dsp:cNvSpPr/>
      </dsp:nvSpPr>
      <dsp:spPr>
        <a:xfrm>
          <a:off x="994536" y="1078036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SSH (Secure Shell): Protects remote server access.</a:t>
          </a:r>
        </a:p>
      </dsp:txBody>
      <dsp:txXfrm>
        <a:off x="994536" y="1078036"/>
        <a:ext cx="6219063" cy="861070"/>
      </dsp:txXfrm>
    </dsp:sp>
    <dsp:sp modelId="{B15FD467-3D6A-4AE8-BD86-FBE07C443E1F}">
      <dsp:nvSpPr>
        <dsp:cNvPr id="0" name=""/>
        <dsp:cNvSpPr/>
      </dsp:nvSpPr>
      <dsp:spPr>
        <a:xfrm>
          <a:off x="0" y="2154374"/>
          <a:ext cx="7213600" cy="8610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8EA10-4B2C-45E5-9DBE-2CF1F92E9EC2}">
      <dsp:nvSpPr>
        <dsp:cNvPr id="0" name=""/>
        <dsp:cNvSpPr/>
      </dsp:nvSpPr>
      <dsp:spPr>
        <a:xfrm>
          <a:off x="260473" y="2348115"/>
          <a:ext cx="473588" cy="4735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52CBD-8F77-428B-8242-A2E55517746D}">
      <dsp:nvSpPr>
        <dsp:cNvPr id="0" name=""/>
        <dsp:cNvSpPr/>
      </dsp:nvSpPr>
      <dsp:spPr>
        <a:xfrm>
          <a:off x="994536" y="2154374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VPNs (Virtual Private Networks): Encrypts data across public channels.</a:t>
          </a:r>
        </a:p>
      </dsp:txBody>
      <dsp:txXfrm>
        <a:off x="994536" y="2154374"/>
        <a:ext cx="6219063" cy="861070"/>
      </dsp:txXfrm>
    </dsp:sp>
    <dsp:sp modelId="{068D73BD-0CA6-4072-8C9D-29E61DAF63CA}">
      <dsp:nvSpPr>
        <dsp:cNvPr id="0" name=""/>
        <dsp:cNvSpPr/>
      </dsp:nvSpPr>
      <dsp:spPr>
        <a:xfrm>
          <a:off x="0" y="3230712"/>
          <a:ext cx="7213600" cy="8610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73368-AAC2-4723-A7A5-9370E0336AE6}">
      <dsp:nvSpPr>
        <dsp:cNvPr id="0" name=""/>
        <dsp:cNvSpPr/>
      </dsp:nvSpPr>
      <dsp:spPr>
        <a:xfrm>
          <a:off x="260473" y="3424453"/>
          <a:ext cx="473588" cy="4735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6E88-B905-40E3-AD24-1A26927C9BCD}">
      <dsp:nvSpPr>
        <dsp:cNvPr id="0" name=""/>
        <dsp:cNvSpPr/>
      </dsp:nvSpPr>
      <dsp:spPr>
        <a:xfrm>
          <a:off x="994536" y="3230712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Relevance: Understanding Diffie-Hellman prepares for applications in secure communications and cryptography.</a:t>
          </a:r>
        </a:p>
      </dsp:txBody>
      <dsp:txXfrm>
        <a:off x="994536" y="3230712"/>
        <a:ext cx="6219063" cy="861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7380C-5398-4F72-8666-BA74589DD1DC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EC6F-8025-4665-B8AC-18B272F09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8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FEC6F-8025-4665-B8AC-18B272F09D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B5F9-6D84-404D-84FF-4F26BA427A85}" type="datetime1">
              <a:rPr lang="en-US" smtClean="0"/>
              <a:t>27-Nov-24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75562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3139-85DF-4C00-BB00-15ACEC126B90}" type="datetime1">
              <a:rPr lang="en-US" smtClean="0"/>
              <a:t>27-Nov-24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6858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3139-85DF-4C00-BB00-15ACEC126B90}" type="datetime1">
              <a:rPr lang="en-US" smtClean="0"/>
              <a:t>27-Nov-24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365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3139-85DF-4C00-BB00-15ACEC126B90}" type="datetime1">
              <a:rPr lang="en-US" smtClean="0"/>
              <a:t>27-Nov-24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574361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3139-85DF-4C00-BB00-15ACEC126B90}" type="datetime1">
              <a:rPr lang="en-US" smtClean="0"/>
              <a:t>27-Nov-24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3618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3139-85DF-4C00-BB00-15ACEC126B90}" type="datetime1">
              <a:rPr lang="en-US" smtClean="0"/>
              <a:t>27-Nov-24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8637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3139-85DF-4C00-BB00-15ACEC126B90}" type="datetime1">
              <a:rPr lang="en-US" smtClean="0"/>
              <a:t>27-Nov-24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9948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3ED6-9F76-41BE-BFE7-30FA490543CC}" type="datetime1">
              <a:rPr lang="en-US" smtClean="0"/>
              <a:t>27-Nov-24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69213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4105-C380-4002-9B3B-956276132ABA}" type="datetime1">
              <a:rPr lang="en-US" smtClean="0"/>
              <a:t>27-Nov-24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05669"/>
      </p:ext>
    </p:extLst>
  </p:cSld>
  <p:clrMapOvr>
    <a:masterClrMapping/>
  </p:clrMapOvr>
  <p:transition spd="slow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6096000" cy="232758"/>
          </a:xfrm>
          <a:prstGeom prst="rect">
            <a:avLst/>
          </a:prstGeom>
          <a:solidFill>
            <a:srgbClr val="002060"/>
          </a:soli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2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096001" y="6625242"/>
            <a:ext cx="5658195" cy="232758"/>
          </a:xfrm>
          <a:prstGeom prst="rect">
            <a:avLst/>
          </a:prstGeom>
          <a:solidFill>
            <a:srgbClr val="008080"/>
          </a:soli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2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7" y="6625244"/>
            <a:ext cx="437803" cy="232757"/>
          </a:xfrm>
          <a:prstGeom prst="rect">
            <a:avLst/>
          </a:prstGeom>
          <a:solidFill>
            <a:schemeClr val="accent4"/>
          </a:soli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125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865953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4BA1-CB1E-4540-9026-0D46CF915DEE}" type="datetime1">
              <a:rPr lang="en-US" smtClean="0"/>
              <a:t>27-Nov-24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57105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83A1-B88F-4013-A174-D4FAE7FC74CF}" type="datetime1">
              <a:rPr lang="en-US" smtClean="0"/>
              <a:t>27-Nov-24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74136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E7DA-E8E3-4909-9594-6694A31FE399}" type="datetime1">
              <a:rPr lang="en-US" smtClean="0"/>
              <a:t>27-Nov-24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91938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A485-EEAD-44BD-AC25-B6007783B47F}" type="datetime1">
              <a:rPr lang="en-US" smtClean="0"/>
              <a:t>27-Nov-24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77040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026F-D716-413D-9815-6116823FBB53}" type="datetime1">
              <a:rPr lang="en-US" smtClean="0"/>
              <a:t>27-Nov-24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28877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E233-F2BB-4A00-997C-0C9D88526572}" type="datetime1">
              <a:rPr lang="en-US" smtClean="0"/>
              <a:t>27-Nov-24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61172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A64E-635D-4BAF-8149-490360190F5F}" type="datetime1">
              <a:rPr lang="en-US" smtClean="0"/>
              <a:t>27-Nov-24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99242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5B7C-5F89-44AD-BF8D-B924C5A44BA9}" type="datetime1">
              <a:rPr lang="en-US" smtClean="0"/>
              <a:t>27-Nov-24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3415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B3139-85DF-4C00-BB00-15ACEC126B90}" type="datetime1">
              <a:rPr lang="en-US" smtClean="0"/>
              <a:t>27-Nov-24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23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  <p:sldLayoutId id="2147483944" r:id="rId17"/>
    <p:sldLayoutId id="2147483945" r:id="rId18"/>
  </p:sldLayoutIdLst>
  <p:transition spd="slow">
    <p:randomBar dir="vert"/>
  </p:transition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erson handing over keys">
            <a:extLst>
              <a:ext uri="{FF2B5EF4-FFF2-40B4-BE49-F238E27FC236}">
                <a16:creationId xmlns:a16="http://schemas.microsoft.com/office/drawing/2014/main" id="{59951D7B-EB5D-EB42-4EF0-28206DE065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097" r="27071" b="-2"/>
          <a:stretch/>
        </p:blipFill>
        <p:spPr>
          <a:xfrm>
            <a:off x="6858000" y="0"/>
            <a:ext cx="533400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6" name="Subtitle 11"/>
          <p:cNvSpPr txBox="1">
            <a:spLocks/>
          </p:cNvSpPr>
          <p:nvPr/>
        </p:nvSpPr>
        <p:spPr>
          <a:xfrm>
            <a:off x="2460556" y="3245152"/>
            <a:ext cx="3504506" cy="73342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25"/>
              </a:spcBef>
            </a:pPr>
            <a:r>
              <a:rPr lang="en-US" sz="1050" b="0" i="1" dirty="0"/>
              <a:t>Under the guidance of</a:t>
            </a:r>
          </a:p>
          <a:p>
            <a:pPr>
              <a:spcBef>
                <a:spcPts val="150"/>
              </a:spcBef>
            </a:pPr>
            <a:r>
              <a:rPr lang="en-US" sz="1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 Sazzad Ali Biswas</a:t>
            </a:r>
            <a:endParaRPr lang="en-IN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50"/>
              </a:spcBef>
            </a:pPr>
            <a:r>
              <a:rPr lang="en-IN" sz="1050" b="0" dirty="0"/>
              <a:t>Assistant Professor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943829" y="5332202"/>
            <a:ext cx="6537960" cy="121533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75"/>
              </a:spcBef>
            </a:pPr>
            <a:r>
              <a:rPr lang="en-US" sz="2175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Mathematics</a:t>
            </a:r>
          </a:p>
          <a:p>
            <a:pPr>
              <a:spcBef>
                <a:spcPts val="900"/>
              </a:spcBef>
            </a:pPr>
            <a:endParaRPr lang="en-US" sz="1800" dirty="0"/>
          </a:p>
          <a:p>
            <a:pPr>
              <a:spcBef>
                <a:spcPts val="900"/>
              </a:spcBef>
            </a:pPr>
            <a:r>
              <a:rPr lang="en-US" sz="1800" dirty="0"/>
              <a:t>Course: Cryptography (Math 242)</a:t>
            </a:r>
          </a:p>
          <a:p>
            <a:pPr>
              <a:spcBef>
                <a:spcPts val="900"/>
              </a:spcBef>
            </a:pPr>
            <a:endParaRPr lang="en-US" sz="1800" b="0" dirty="0"/>
          </a:p>
          <a:p>
            <a:endParaRPr lang="en-IN" sz="2100" b="0" dirty="0"/>
          </a:p>
        </p:txBody>
      </p:sp>
      <p:sp>
        <p:nvSpPr>
          <p:cNvPr id="13" name="Subtitle 11">
            <a:extLst>
              <a:ext uri="{FF2B5EF4-FFF2-40B4-BE49-F238E27FC236}">
                <a16:creationId xmlns:a16="http://schemas.microsoft.com/office/drawing/2014/main" id="{F3C3CADE-4DE0-4FED-8446-912E92DB0292}"/>
              </a:ext>
            </a:extLst>
          </p:cNvPr>
          <p:cNvSpPr txBox="1">
            <a:spLocks/>
          </p:cNvSpPr>
          <p:nvPr/>
        </p:nvSpPr>
        <p:spPr>
          <a:xfrm>
            <a:off x="2271945" y="2619445"/>
            <a:ext cx="3766380" cy="58798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25"/>
              </a:spcBef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Tesso Jemal Ali</a:t>
            </a:r>
          </a:p>
          <a:p>
            <a:pPr>
              <a:spcBef>
                <a:spcPts val="225"/>
              </a:spcBef>
            </a:pPr>
            <a:r>
              <a:rPr lang="en-US" sz="900" dirty="0"/>
              <a:t>Roll No. AP22111260059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1676947" y="2063611"/>
            <a:ext cx="5071727" cy="468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225"/>
              </a:spcBef>
            </a:pPr>
            <a:r>
              <a:rPr lang="en-IN" sz="12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Bachelor of Science </a:t>
            </a:r>
            <a:r>
              <a:rPr lang="en-IN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in</a:t>
            </a:r>
            <a:r>
              <a:rPr lang="en-IN" sz="105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2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Computer Science</a:t>
            </a:r>
            <a:endParaRPr lang="en-IN" sz="1050" b="1" cap="small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Bef>
                <a:spcPts val="375"/>
              </a:spcBef>
              <a:spcAft>
                <a:spcPts val="375"/>
              </a:spcAft>
            </a:pPr>
            <a:r>
              <a:rPr lang="en-IN" sz="825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2090258" y="1134301"/>
            <a:ext cx="7896137" cy="643398"/>
          </a:xfrm>
          <a:prstGeom prst="roundRect">
            <a:avLst/>
          </a:prstGeom>
          <a:solidFill>
            <a:srgbClr val="008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Diffie-Hellman Key Exchange</a:t>
            </a:r>
            <a:endParaRPr lang="en-IN" sz="9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E767C-48D2-82FE-2917-A2F4E167CD29}"/>
              </a:ext>
            </a:extLst>
          </p:cNvPr>
          <p:cNvSpPr txBox="1"/>
          <p:nvPr/>
        </p:nvSpPr>
        <p:spPr>
          <a:xfrm>
            <a:off x="10683240" y="6547537"/>
            <a:ext cx="15087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highlight>
                  <a:srgbClr val="000000"/>
                </a:highlight>
              </a:rPr>
              <a:t>November 2024</a:t>
            </a:r>
          </a:p>
        </p:txBody>
      </p:sp>
      <p:pic>
        <p:nvPicPr>
          <p:cNvPr id="8" name="Picture 7" descr="A black and gold logo&#10;&#10;Description automatically generated">
            <a:extLst>
              <a:ext uri="{FF2B5EF4-FFF2-40B4-BE49-F238E27FC236}">
                <a16:creationId xmlns:a16="http://schemas.microsoft.com/office/drawing/2014/main" id="{6928AC01-1B19-AAD1-7436-3F737598F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706" y="4166340"/>
            <a:ext cx="2742857" cy="98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fferent types of keys">
            <a:extLst>
              <a:ext uri="{FF2B5EF4-FFF2-40B4-BE49-F238E27FC236}">
                <a16:creationId xmlns:a16="http://schemas.microsoft.com/office/drawing/2014/main" id="{4354DE01-9F46-2FA5-535F-A703FEE57E2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grayscl/>
          </a:blip>
          <a:srcRect t="4536" b="7941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303E62F-257C-43A0-BEF7-E0DECD8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325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Testing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Sample Output: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Alice’s private key:  22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Bob private key:  1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Alice public key:  1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Bob public key:  5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Alice's Shared Secret: 1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Bob's Shared Secret: 1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Keys Match: True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Explanation of Result: Matching keys confirm the algorithm’s success in securely establishing a shared secret.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93DB4-D348-450D-7772-72AB4924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8" name="Picture 7" descr="A logo of a tree&#10;&#10;Description automatically generated">
            <a:extLst>
              <a:ext uri="{FF2B5EF4-FFF2-40B4-BE49-F238E27FC236}">
                <a16:creationId xmlns:a16="http://schemas.microsoft.com/office/drawing/2014/main" id="{26CAC2CF-DB37-020F-0DB9-695F46664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0" y="-26931"/>
            <a:ext cx="899234" cy="893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27" y="609600"/>
            <a:ext cx="6447501" cy="1320800"/>
          </a:xfrm>
        </p:spPr>
        <p:txBody>
          <a:bodyPr>
            <a:normAutofit/>
          </a:bodyPr>
          <a:lstStyle/>
          <a:p>
            <a:r>
              <a:rPr dirty="0"/>
              <a:t>Perfect Forward Secrecy (PFS)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24127" y="2160590"/>
            <a:ext cx="6447501" cy="3880773"/>
          </a:xfrm>
        </p:spPr>
        <p:txBody>
          <a:bodyPr>
            <a:normAutofit lnSpcReduction="10000"/>
          </a:bodyPr>
          <a:lstStyle/>
          <a:p>
            <a:r>
              <a:rPr lang="en-US" b="1"/>
              <a:t>PFS ensures that past and future communications remain secure even if a long-term key is compromised.</a:t>
            </a:r>
          </a:p>
          <a:p>
            <a:r>
              <a:rPr lang="en-US" b="1"/>
              <a:t>Key Properties:</a:t>
            </a:r>
          </a:p>
          <a:p>
            <a:pPr marL="457200" lvl="1" indent="0">
              <a:buNone/>
            </a:pPr>
            <a:r>
              <a:rPr lang="en-US" sz="1800" b="1"/>
              <a:t>1. Session Keys: Unique session key per communication session.</a:t>
            </a:r>
          </a:p>
          <a:p>
            <a:pPr marL="457200" lvl="1" indent="0">
              <a:buNone/>
            </a:pPr>
            <a:r>
              <a:rPr lang="en-US" sz="1800" b="1"/>
              <a:t>2. Independence from Long-Term Keys: A compromised key doesn’t affect other sessions.</a:t>
            </a:r>
          </a:p>
          <a:p>
            <a:pPr marL="457200" lvl="1" indent="0">
              <a:buNone/>
            </a:pPr>
            <a:r>
              <a:rPr lang="en-US" sz="1800" b="1"/>
              <a:t>3. Enhanced Security: Defends against decryption of previously intercepted data if future keys are exposed.</a:t>
            </a:r>
            <a:endParaRPr lang="en-US" sz="1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3B457-BF76-1D2E-0816-64A9C459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A logo of a tree&#10;&#10;Description automatically generated">
            <a:extLst>
              <a:ext uri="{FF2B5EF4-FFF2-40B4-BE49-F238E27FC236}">
                <a16:creationId xmlns:a16="http://schemas.microsoft.com/office/drawing/2014/main" id="{0FE2FFD6-8CDA-461A-6A08-AA5E4379F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0" y="-26931"/>
            <a:ext cx="899234" cy="893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200" y="609601"/>
            <a:ext cx="7648121" cy="1099457"/>
          </a:xfrm>
        </p:spPr>
        <p:txBody>
          <a:bodyPr>
            <a:normAutofit/>
          </a:bodyPr>
          <a:lstStyle/>
          <a:p>
            <a:r>
              <a:t>Practical Applications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D82D17-0628-B235-B47F-3C35016038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739803"/>
              </p:ext>
            </p:extLst>
          </p:nvPr>
        </p:nvGraphicFramePr>
        <p:xfrm>
          <a:off x="2489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1E178-45AB-DBDF-50CD-3F091E1B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A logo of a tree&#10;&#10;Description automatically generated">
            <a:extLst>
              <a:ext uri="{FF2B5EF4-FFF2-40B4-BE49-F238E27FC236}">
                <a16:creationId xmlns:a16="http://schemas.microsoft.com/office/drawing/2014/main" id="{794FF454-915B-D17A-1725-29EE355835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10" y="-26931"/>
            <a:ext cx="899234" cy="893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dirty="0"/>
              <a:t>Conclusion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6850" y="2095500"/>
            <a:ext cx="9247652" cy="4152900"/>
          </a:xfrm>
        </p:spPr>
        <p:txBody>
          <a:bodyPr>
            <a:normAutofit/>
          </a:bodyPr>
          <a:lstStyle/>
          <a:p>
            <a:r>
              <a:rPr lang="en-US" sz="2800" b="1" dirty="0"/>
              <a:t>Summary: </a:t>
            </a:r>
          </a:p>
          <a:p>
            <a:pPr marL="914400" lvl="2" indent="0">
              <a:buNone/>
            </a:pPr>
            <a:r>
              <a:rPr lang="en-US" sz="2000" b="1" dirty="0"/>
              <a:t>The Diffie-Hellman Key Exchange enables safe, encrypted communication by creating shared secrets. PFS adds a layer of protection.</a:t>
            </a:r>
          </a:p>
          <a:p>
            <a:r>
              <a:rPr lang="en-US" sz="2800" b="1" dirty="0"/>
              <a:t>Future Outlook: 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As cryptography advances, Diffie-Hellman remains a relevant solution for secure communication.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A28E6-7292-F3FE-A30B-8DD1143A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8375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7" name="Picture 6" descr="A logo of a tree&#10;&#10;Description automatically generated">
            <a:extLst>
              <a:ext uri="{FF2B5EF4-FFF2-40B4-BE49-F238E27FC236}">
                <a16:creationId xmlns:a16="http://schemas.microsoft.com/office/drawing/2014/main" id="{B541CE5E-BF5C-5A94-3E02-C2BF04ADC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0" y="-26931"/>
            <a:ext cx="899234" cy="893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301" y="1578133"/>
            <a:ext cx="3251601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accent1"/>
                </a:solidFill>
              </a:rPr>
              <a:t>Thank you!!!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1A97B4-4D8C-CD05-A5C2-399ABCC2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pic>
        <p:nvPicPr>
          <p:cNvPr id="98" name="Graphic 97" descr="Handshake">
            <a:extLst>
              <a:ext uri="{FF2B5EF4-FFF2-40B4-BE49-F238E27FC236}">
                <a16:creationId xmlns:a16="http://schemas.microsoft.com/office/drawing/2014/main" id="{DD0F96D2-7C1B-EA23-7489-E6AA478A7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5998" y="2334119"/>
            <a:ext cx="2460460" cy="2460460"/>
          </a:xfrm>
          <a:prstGeom prst="rect">
            <a:avLst/>
          </a:prstGeom>
        </p:spPr>
      </p:pic>
      <p:pic>
        <p:nvPicPr>
          <p:cNvPr id="4" name="Picture 3" descr="A logo of a tree&#10;&#10;Description automatically generated">
            <a:extLst>
              <a:ext uri="{FF2B5EF4-FFF2-40B4-BE49-F238E27FC236}">
                <a16:creationId xmlns:a16="http://schemas.microsoft.com/office/drawing/2014/main" id="{835CFBAB-68A7-7A98-4B81-BCAA3DA5E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0" y="-26931"/>
            <a:ext cx="899234" cy="893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0A663-1524-038A-85B6-C50C2F4E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45C618-DAF2-2A48-958E-DC969918A0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929411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A logo of a tree&#10;&#10;Description automatically generated">
            <a:extLst>
              <a:ext uri="{FF2B5EF4-FFF2-40B4-BE49-F238E27FC236}">
                <a16:creationId xmlns:a16="http://schemas.microsoft.com/office/drawing/2014/main" id="{95685FAE-E3A0-5516-2ACA-CEA47DD1A1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10" y="-26931"/>
            <a:ext cx="899234" cy="893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t>What is Diffie-Hellman Key Exchange?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E9F7-B6DC-AE73-4F9F-4435C019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7D43B7-505B-84FD-CC7A-392478DE96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051148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A logo of a tree&#10;&#10;Description automatically generated">
            <a:extLst>
              <a:ext uri="{FF2B5EF4-FFF2-40B4-BE49-F238E27FC236}">
                <a16:creationId xmlns:a16="http://schemas.microsoft.com/office/drawing/2014/main" id="{26AD17B5-77AB-AE41-5A1B-5B8F032D8F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10" y="-26931"/>
            <a:ext cx="899234" cy="893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5A642B90-54E1-DEA0-79BA-5612BEA2949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b="30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Need for Diffie-Hellman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>
            <a:normAutofit/>
          </a:bodyPr>
          <a:lstStyle/>
          <a:p>
            <a:r>
              <a:rPr lang="en-US" b="1"/>
              <a:t>The Problem: Traditional communication exposes keys to attackers if directly transmitted.</a:t>
            </a:r>
          </a:p>
          <a:p>
            <a:pPr marL="0" indent="0">
              <a:buNone/>
            </a:pPr>
            <a:endParaRPr lang="en-US" b="1"/>
          </a:p>
          <a:p>
            <a:r>
              <a:rPr lang="en-US" b="1"/>
              <a:t>The Solution: Diffie-Hellman generates a shared secret without ever transmitting it directly.</a:t>
            </a:r>
          </a:p>
          <a:p>
            <a:pPr marL="0" indent="0">
              <a:buNone/>
            </a:pPr>
            <a:endParaRPr lang="en-US" b="1"/>
          </a:p>
          <a:p>
            <a:r>
              <a:rPr lang="en-US" b="1"/>
              <a:t>Applications: Used in protocols like TLS, SSH, and VPNs for secure data transmission across public networks.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F7D1A-D7DD-D723-46A8-ED0876B7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8" name="Picture 7" descr="A logo of a tree&#10;&#10;Description automatically generated">
            <a:extLst>
              <a:ext uri="{FF2B5EF4-FFF2-40B4-BE49-F238E27FC236}">
                <a16:creationId xmlns:a16="http://schemas.microsoft.com/office/drawing/2014/main" id="{44899898-D144-7D53-84BF-372BE00C7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0" y="-26931"/>
            <a:ext cx="899234" cy="893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Operational Steps in Diffie-Hellman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1A0DC-4564-9730-FF42-38092DAA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3CFFD50-158C-5CA6-27A1-4E253834D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751965"/>
              </p:ext>
            </p:extLst>
          </p:nvPr>
        </p:nvGraphicFramePr>
        <p:xfrm>
          <a:off x="914400" y="2095500"/>
          <a:ext cx="10353675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A logo of a tree&#10;&#10;Description automatically generated">
            <a:extLst>
              <a:ext uri="{FF2B5EF4-FFF2-40B4-BE49-F238E27FC236}">
                <a16:creationId xmlns:a16="http://schemas.microsoft.com/office/drawing/2014/main" id="{708832A0-5A27-419C-9501-8C4D136EAB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10" y="-26931"/>
            <a:ext cx="899234" cy="893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Rectangle 1060">
            <a:extLst>
              <a:ext uri="{FF2B5EF4-FFF2-40B4-BE49-F238E27FC236}">
                <a16:creationId xmlns:a16="http://schemas.microsoft.com/office/drawing/2014/main" id="{5C821777-3A3B-437E-B5C1-FBC7B0F48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6B859-7D6F-988B-349D-02B69B71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75" y="2339612"/>
            <a:ext cx="3643150" cy="8150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Diagrammatically </a:t>
            </a:r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A31AD40C-CE73-4162-8681-421B8AF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0E739FB-83D5-9E55-632E-1D8E3D4D0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977" y="1114868"/>
            <a:ext cx="4859070" cy="4628265"/>
          </a:xfrm>
          <a:prstGeom prst="rect">
            <a:avLst/>
          </a:prstGeom>
        </p:spPr>
      </p:pic>
      <p:sp>
        <p:nvSpPr>
          <p:cNvPr id="1065" name="Rectangle 1064">
            <a:extLst>
              <a:ext uri="{FF2B5EF4-FFF2-40B4-BE49-F238E27FC236}">
                <a16:creationId xmlns:a16="http://schemas.microsoft.com/office/drawing/2014/main" id="{707A3B9D-B1BA-4989-A535-1A6D8D40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0F6F9-3F3A-423D-E6C8-2785BBBB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1FF6DA9-008F-8B48-92A6-B652298478B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9" descr="A logo of a tree&#10;&#10;Description automatically generated">
            <a:extLst>
              <a:ext uri="{FF2B5EF4-FFF2-40B4-BE49-F238E27FC236}">
                <a16:creationId xmlns:a16="http://schemas.microsoft.com/office/drawing/2014/main" id="{0CE057B0-C0C4-7BB6-E43B-53CF5D343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0" y="-26931"/>
            <a:ext cx="899234" cy="8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38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94" y="337457"/>
            <a:ext cx="6459306" cy="1320800"/>
          </a:xfrm>
        </p:spPr>
        <p:txBody>
          <a:bodyPr>
            <a:normAutofit/>
          </a:bodyPr>
          <a:lstStyle/>
          <a:p>
            <a:r>
              <a:rPr dirty="0"/>
              <a:t>Numerical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3535" y="1817914"/>
            <a:ext cx="8099494" cy="470262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Parameters: Prime p=23, generator g=5.</a:t>
            </a:r>
          </a:p>
          <a:p>
            <a:pPr>
              <a:lnSpc>
                <a:spcPct val="90000"/>
              </a:lnSpc>
            </a:pPr>
            <a:r>
              <a:rPr lang="en-US" b="1" dirty="0"/>
              <a:t>Step 1: Alice’s private key a=6; </a:t>
            </a:r>
          </a:p>
          <a:p>
            <a:pPr marL="0" indent="0">
              <a:buNone/>
            </a:pPr>
            <a:r>
              <a:rPr lang="en-US" b="1" dirty="0"/>
              <a:t>			public key g^a mod p=5^6 mod 23=8.</a:t>
            </a:r>
          </a:p>
          <a:p>
            <a:pPr>
              <a:lnSpc>
                <a:spcPct val="90000"/>
              </a:lnSpc>
            </a:pPr>
            <a:r>
              <a:rPr lang="en-US" b="1" dirty="0"/>
              <a:t>Step 2: Bob’s private key b=4; </a:t>
            </a:r>
          </a:p>
          <a:p>
            <a:pPr marL="0" indent="0">
              <a:buNone/>
            </a:pPr>
            <a:r>
              <a:rPr lang="da-DK" b="1" dirty="0"/>
              <a:t>			public key g^b mod p=5^4 mod 23=4.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b="1" dirty="0"/>
              <a:t>Step 3: Both calculate shared secret:</a:t>
            </a:r>
          </a:p>
          <a:p>
            <a:pPr marL="400050" lvl="1" indent="0">
              <a:buNone/>
            </a:pPr>
            <a:r>
              <a:rPr lang="en-US" b="1" dirty="0"/>
              <a:t>   - Alice: 4^6 mod 23=2</a:t>
            </a:r>
          </a:p>
          <a:p>
            <a:pPr marL="400050" lvl="1" indent="0">
              <a:buNone/>
            </a:pPr>
            <a:r>
              <a:rPr lang="en-US" b="1" dirty="0"/>
              <a:t>   - Bob: 8^4 mod 23=2</a:t>
            </a:r>
          </a:p>
          <a:p>
            <a:pPr>
              <a:lnSpc>
                <a:spcPct val="90000"/>
              </a:lnSpc>
            </a:pPr>
            <a:r>
              <a:rPr lang="en-US" b="1" dirty="0"/>
              <a:t>Result: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/>
              <a:t>           Shared secret key: k=2.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18313-9C66-ED82-093E-D009999F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29" name="Picture 28" descr="Formulas written on a blackboard">
            <a:extLst>
              <a:ext uri="{FF2B5EF4-FFF2-40B4-BE49-F238E27FC236}">
                <a16:creationId xmlns:a16="http://schemas.microsoft.com/office/drawing/2014/main" id="{CB502501-527D-080E-CC1E-540AF57098F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38148" r="41947" b="1"/>
          <a:stretch/>
        </p:blipFill>
        <p:spPr>
          <a:xfrm>
            <a:off x="1524020" y="10"/>
            <a:ext cx="2050522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pic>
        <p:nvPicPr>
          <p:cNvPr id="6" name="Picture 5" descr="A logo of a tree&#10;&#10;Description automatically generated">
            <a:extLst>
              <a:ext uri="{FF2B5EF4-FFF2-40B4-BE49-F238E27FC236}">
                <a16:creationId xmlns:a16="http://schemas.microsoft.com/office/drawing/2014/main" id="{5152FD14-A800-40C7-F0CB-2FBF75393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0" y="-26931"/>
            <a:ext cx="899234" cy="893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1171" y="609600"/>
            <a:ext cx="4818330" cy="1320800"/>
          </a:xfrm>
        </p:spPr>
        <p:txBody>
          <a:bodyPr>
            <a:normAutofit/>
          </a:bodyPr>
          <a:lstStyle/>
          <a:p>
            <a:r>
              <a:t>Security of Diffie-Hellman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1941" y="1903981"/>
            <a:ext cx="6310144" cy="4218440"/>
          </a:xfrm>
        </p:spPr>
        <p:txBody>
          <a:bodyPr>
            <a:normAutofit/>
          </a:bodyPr>
          <a:lstStyle/>
          <a:p>
            <a:r>
              <a:rPr b="1" dirty="0"/>
              <a:t>Security Basis: The protocol’s security rests on the discrete logarithm problem.</a:t>
            </a:r>
            <a:endParaRPr lang="en-US" b="1" dirty="0"/>
          </a:p>
          <a:p>
            <a:pPr marL="0" indent="0">
              <a:buNone/>
            </a:pPr>
            <a:endParaRPr b="1" dirty="0"/>
          </a:p>
          <a:p>
            <a:r>
              <a:rPr b="1" dirty="0"/>
              <a:t>Protection Against Eavesdropping: </a:t>
            </a:r>
            <a:r>
              <a:rPr lang="en-US" b="1" dirty="0"/>
              <a:t>Attackers cannot deduce the shared secret without knowing private keys</a:t>
            </a:r>
            <a:r>
              <a:rPr b="1" dirty="0"/>
              <a:t>.</a:t>
            </a:r>
            <a:endParaRPr lang="en-US" b="1" dirty="0"/>
          </a:p>
          <a:p>
            <a:pPr marL="0" indent="0">
              <a:buNone/>
            </a:pPr>
            <a:endParaRPr b="1" dirty="0"/>
          </a:p>
          <a:p>
            <a:r>
              <a:rPr b="1" dirty="0"/>
              <a:t>Strength: Higher prime values make </a:t>
            </a:r>
            <a:r>
              <a:rPr lang="en-US" b="1" dirty="0"/>
              <a:t>securing exchanges exponentially harder for attackers</a:t>
            </a:r>
            <a:r>
              <a:rPr b="1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8A0DB-287E-96BB-7868-2AD9BA97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032A0522-1841-0D96-FE60-538009FB79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875" r="49196" b="1"/>
          <a:stretch/>
        </p:blipFill>
        <p:spPr>
          <a:xfrm>
            <a:off x="1524020" y="11"/>
            <a:ext cx="2050522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pic>
        <p:nvPicPr>
          <p:cNvPr id="7" name="Picture 6" descr="A logo of a tree&#10;&#10;Description automatically generated">
            <a:extLst>
              <a:ext uri="{FF2B5EF4-FFF2-40B4-BE49-F238E27FC236}">
                <a16:creationId xmlns:a16="http://schemas.microsoft.com/office/drawing/2014/main" id="{4AE64BDF-25B1-8A09-2C1B-907EBEFDD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0" y="-26931"/>
            <a:ext cx="899234" cy="893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771" y="141515"/>
            <a:ext cx="6347713" cy="1186543"/>
          </a:xfrm>
        </p:spPr>
        <p:txBody>
          <a:bodyPr>
            <a:normAutofit fontScale="90000"/>
          </a:bodyPr>
          <a:lstStyle/>
          <a:p>
            <a:r>
              <a:rPr dirty="0"/>
              <a:t>Python Code for Diffie-Hellman Key Exchange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B6326E-D036-3C92-F56C-4A2540306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662767"/>
              </p:ext>
            </p:extLst>
          </p:nvPr>
        </p:nvGraphicFramePr>
        <p:xfrm>
          <a:off x="1317171" y="1328057"/>
          <a:ext cx="8588829" cy="5181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A984D-4CFA-BC2B-3144-48E5A250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A logo of a tree&#10;&#10;Description automatically generated">
            <a:extLst>
              <a:ext uri="{FF2B5EF4-FFF2-40B4-BE49-F238E27FC236}">
                <a16:creationId xmlns:a16="http://schemas.microsoft.com/office/drawing/2014/main" id="{1EB4C411-A671-973E-5513-63C5903B00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10" y="-26931"/>
            <a:ext cx="899234" cy="893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446</TotalTime>
  <Words>879</Words>
  <Application>Microsoft Office PowerPoint</Application>
  <PresentationFormat>Widescreen</PresentationFormat>
  <Paragraphs>114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Arial</vt:lpstr>
      <vt:lpstr>Bookman Old Style</vt:lpstr>
      <vt:lpstr>Calibri</vt:lpstr>
      <vt:lpstr>Rockwell</vt:lpstr>
      <vt:lpstr>Times New Roman</vt:lpstr>
      <vt:lpstr>Wingdings</vt:lpstr>
      <vt:lpstr>Damask</vt:lpstr>
      <vt:lpstr>PowerPoint Presentation</vt:lpstr>
      <vt:lpstr>Introduction</vt:lpstr>
      <vt:lpstr>What is Diffie-Hellman Key Exchange?</vt:lpstr>
      <vt:lpstr>Need for Diffie-Hellman</vt:lpstr>
      <vt:lpstr>Operational Steps in Diffie-Hellman</vt:lpstr>
      <vt:lpstr>Diagrammatically </vt:lpstr>
      <vt:lpstr>Numerical Example</vt:lpstr>
      <vt:lpstr>Security of Diffie-Hellman</vt:lpstr>
      <vt:lpstr>Python Code for Diffie-Hellman Key Exchange</vt:lpstr>
      <vt:lpstr>Testing Results</vt:lpstr>
      <vt:lpstr>Perfect Forward Secrecy (PFS)</vt:lpstr>
      <vt:lpstr>Practical Applications</vt:lpstr>
      <vt:lpstr>Conclusion</vt:lpstr>
      <vt:lpstr>Thank you!!!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tesso ali</dc:creator>
  <cp:keywords/>
  <dc:description>generated using python-pptx</dc:description>
  <cp:lastModifiedBy>tesso ali</cp:lastModifiedBy>
  <cp:revision>8</cp:revision>
  <dcterms:created xsi:type="dcterms:W3CDTF">2013-01-27T09:14:16Z</dcterms:created>
  <dcterms:modified xsi:type="dcterms:W3CDTF">2024-11-27T10:21:32Z</dcterms:modified>
  <cp:category/>
</cp:coreProperties>
</file>