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7D128-8027-4789-A807-55639B5D0949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DD197509-3056-4F3D-909C-9A45CD9797FE}">
      <dgm:prSet/>
      <dgm:spPr/>
      <dgm:t>
        <a:bodyPr/>
        <a:lstStyle/>
        <a:p>
          <a:r>
            <a:rPr lang="en-US"/>
            <a:t>Starts with While True:</a:t>
          </a:r>
        </a:p>
      </dgm:t>
    </dgm:pt>
    <dgm:pt modelId="{4C551B5C-B253-40CB-AB6B-8BEDD479BB3D}" type="parTrans" cxnId="{9167B02C-229A-4CCB-AFE7-F21CA1EE48E0}">
      <dgm:prSet/>
      <dgm:spPr/>
      <dgm:t>
        <a:bodyPr/>
        <a:lstStyle/>
        <a:p>
          <a:endParaRPr lang="en-US"/>
        </a:p>
      </dgm:t>
    </dgm:pt>
    <dgm:pt modelId="{FA0E7899-D8B3-45A0-98A0-DCADC10F9341}" type="sibTrans" cxnId="{9167B02C-229A-4CCB-AFE7-F21CA1EE48E0}">
      <dgm:prSet/>
      <dgm:spPr/>
      <dgm:t>
        <a:bodyPr/>
        <a:lstStyle/>
        <a:p>
          <a:endParaRPr lang="en-US"/>
        </a:p>
      </dgm:t>
    </dgm:pt>
    <dgm:pt modelId="{86B9CB55-839A-4D50-B7AB-060708319D65}">
      <dgm:prSet/>
      <dgm:spPr/>
      <dgm:t>
        <a:bodyPr/>
        <a:lstStyle/>
        <a:p>
          <a:r>
            <a:rPr lang="en-US"/>
            <a:t>Prompts user for if they’d like to use the tracker (yes or no)</a:t>
          </a:r>
        </a:p>
      </dgm:t>
    </dgm:pt>
    <dgm:pt modelId="{36EDA2DF-0FD5-4E4F-B239-B58C6D861255}" type="parTrans" cxnId="{C4DC4F22-D4B8-4DA0-A338-330C7287AC21}">
      <dgm:prSet/>
      <dgm:spPr/>
      <dgm:t>
        <a:bodyPr/>
        <a:lstStyle/>
        <a:p>
          <a:endParaRPr lang="en-US"/>
        </a:p>
      </dgm:t>
    </dgm:pt>
    <dgm:pt modelId="{E368CFB4-BD05-4ED3-A688-4997FF9F9242}" type="sibTrans" cxnId="{C4DC4F22-D4B8-4DA0-A338-330C7287AC21}">
      <dgm:prSet/>
      <dgm:spPr/>
      <dgm:t>
        <a:bodyPr/>
        <a:lstStyle/>
        <a:p>
          <a:endParaRPr lang="en-US"/>
        </a:p>
      </dgm:t>
    </dgm:pt>
    <dgm:pt modelId="{E767D27E-EBA5-4779-B77E-308C4293C760}">
      <dgm:prSet/>
      <dgm:spPr/>
      <dgm:t>
        <a:bodyPr/>
        <a:lstStyle/>
        <a:p>
          <a:r>
            <a:rPr lang="en-US"/>
            <a:t>Asks what they’d like to track (expense, deposit, check balance)</a:t>
          </a:r>
        </a:p>
      </dgm:t>
    </dgm:pt>
    <dgm:pt modelId="{38073A51-D223-4822-8D32-951D25530580}" type="parTrans" cxnId="{005EF6CD-6DBC-481A-B83E-A4F1E8A6B7A7}">
      <dgm:prSet/>
      <dgm:spPr/>
      <dgm:t>
        <a:bodyPr/>
        <a:lstStyle/>
        <a:p>
          <a:endParaRPr lang="en-US"/>
        </a:p>
      </dgm:t>
    </dgm:pt>
    <dgm:pt modelId="{CC0F91EF-38A3-4ED1-A89B-0C8509A2FD95}" type="sibTrans" cxnId="{005EF6CD-6DBC-481A-B83E-A4F1E8A6B7A7}">
      <dgm:prSet/>
      <dgm:spPr/>
      <dgm:t>
        <a:bodyPr/>
        <a:lstStyle/>
        <a:p>
          <a:endParaRPr lang="en-US"/>
        </a:p>
      </dgm:t>
    </dgm:pt>
    <dgm:pt modelId="{F6B85A9C-989A-4512-B0E9-F15D34CE74AC}">
      <dgm:prSet/>
      <dgm:spPr/>
      <dgm:t>
        <a:bodyPr/>
        <a:lstStyle/>
        <a:p>
          <a:r>
            <a:rPr lang="en-US"/>
            <a:t>Prompts user for amount and category (prompts for starting balance only on first entry in the tracker. )</a:t>
          </a:r>
        </a:p>
      </dgm:t>
    </dgm:pt>
    <dgm:pt modelId="{1CE62D56-3D0B-4DE1-BE1A-9573A474B5AD}" type="parTrans" cxnId="{9265FDE2-8B22-40F3-80F2-66D417FB1670}">
      <dgm:prSet/>
      <dgm:spPr/>
      <dgm:t>
        <a:bodyPr/>
        <a:lstStyle/>
        <a:p>
          <a:endParaRPr lang="en-US"/>
        </a:p>
      </dgm:t>
    </dgm:pt>
    <dgm:pt modelId="{758D539A-7407-4AC4-A879-FCA3D93256F7}" type="sibTrans" cxnId="{9265FDE2-8B22-40F3-80F2-66D417FB1670}">
      <dgm:prSet/>
      <dgm:spPr/>
      <dgm:t>
        <a:bodyPr/>
        <a:lstStyle/>
        <a:p>
          <a:endParaRPr lang="en-US"/>
        </a:p>
      </dgm:t>
    </dgm:pt>
    <dgm:pt modelId="{387D3BC2-E907-40CE-B73B-7A344DB4CE6E}">
      <dgm:prSet/>
      <dgm:spPr/>
      <dgm:t>
        <a:bodyPr/>
        <a:lstStyle/>
        <a:p>
          <a:r>
            <a:rPr lang="en-US" dirty="0"/>
            <a:t>Outputs the result of the relevant function.</a:t>
          </a:r>
        </a:p>
      </dgm:t>
    </dgm:pt>
    <dgm:pt modelId="{E8E8D0D7-2C43-48C0-9F9B-9DDDE7924DEE}" type="parTrans" cxnId="{2DB8DE99-B4D7-4BA0-B316-6033D33AC7EA}">
      <dgm:prSet/>
      <dgm:spPr/>
      <dgm:t>
        <a:bodyPr/>
        <a:lstStyle/>
        <a:p>
          <a:endParaRPr lang="en-US"/>
        </a:p>
      </dgm:t>
    </dgm:pt>
    <dgm:pt modelId="{9F5C6590-D6EE-4D4C-962B-05A044DB6F0D}" type="sibTrans" cxnId="{2DB8DE99-B4D7-4BA0-B316-6033D33AC7EA}">
      <dgm:prSet/>
      <dgm:spPr/>
      <dgm:t>
        <a:bodyPr/>
        <a:lstStyle/>
        <a:p>
          <a:endParaRPr lang="en-US"/>
        </a:p>
      </dgm:t>
    </dgm:pt>
    <dgm:pt modelId="{25ECDFF9-A8A0-394B-87A5-CE4984C08E76}" type="pres">
      <dgm:prSet presAssocID="{D037D128-8027-4789-A807-55639B5D0949}" presName="linear" presStyleCnt="0">
        <dgm:presLayoutVars>
          <dgm:animLvl val="lvl"/>
          <dgm:resizeHandles val="exact"/>
        </dgm:presLayoutVars>
      </dgm:prSet>
      <dgm:spPr/>
    </dgm:pt>
    <dgm:pt modelId="{B2F304D7-807C-D240-B80A-911E678EDAAC}" type="pres">
      <dgm:prSet presAssocID="{DD197509-3056-4F3D-909C-9A45CD9797F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FB12C6-59B6-2940-B820-61E4BAF30B6E}" type="pres">
      <dgm:prSet presAssocID="{FA0E7899-D8B3-45A0-98A0-DCADC10F9341}" presName="spacer" presStyleCnt="0"/>
      <dgm:spPr/>
    </dgm:pt>
    <dgm:pt modelId="{4F4332DE-C581-3246-8F88-9BB371502490}" type="pres">
      <dgm:prSet presAssocID="{86B9CB55-839A-4D50-B7AB-060708319D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D00A276-71D1-4241-9299-A31FCDCB87F9}" type="pres">
      <dgm:prSet presAssocID="{E368CFB4-BD05-4ED3-A688-4997FF9F9242}" presName="spacer" presStyleCnt="0"/>
      <dgm:spPr/>
    </dgm:pt>
    <dgm:pt modelId="{C46CB5A1-40F5-A546-A4B2-80FFA2D2BA5D}" type="pres">
      <dgm:prSet presAssocID="{E767D27E-EBA5-4779-B77E-308C4293C76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71107E-A9BE-6940-948D-D5CE1A83DC0E}" type="pres">
      <dgm:prSet presAssocID="{CC0F91EF-38A3-4ED1-A89B-0C8509A2FD95}" presName="spacer" presStyleCnt="0"/>
      <dgm:spPr/>
    </dgm:pt>
    <dgm:pt modelId="{B9DD5624-2D29-5546-8BEF-2CD0BABDD54A}" type="pres">
      <dgm:prSet presAssocID="{F6B85A9C-989A-4512-B0E9-F15D34CE74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AF4C7AE-410A-8F4C-A9F2-FC5E7E1F8491}" type="pres">
      <dgm:prSet presAssocID="{758D539A-7407-4AC4-A879-FCA3D93256F7}" presName="spacer" presStyleCnt="0"/>
      <dgm:spPr/>
    </dgm:pt>
    <dgm:pt modelId="{9926A133-03F0-0847-963C-F06A8378F7C4}" type="pres">
      <dgm:prSet presAssocID="{387D3BC2-E907-40CE-B73B-7A344DB4CE6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DC4F22-D4B8-4DA0-A338-330C7287AC21}" srcId="{D037D128-8027-4789-A807-55639B5D0949}" destId="{86B9CB55-839A-4D50-B7AB-060708319D65}" srcOrd="1" destOrd="0" parTransId="{36EDA2DF-0FD5-4E4F-B239-B58C6D861255}" sibTransId="{E368CFB4-BD05-4ED3-A688-4997FF9F9242}"/>
    <dgm:cxn modelId="{9167B02C-229A-4CCB-AFE7-F21CA1EE48E0}" srcId="{D037D128-8027-4789-A807-55639B5D0949}" destId="{DD197509-3056-4F3D-909C-9A45CD9797FE}" srcOrd="0" destOrd="0" parTransId="{4C551B5C-B253-40CB-AB6B-8BEDD479BB3D}" sibTransId="{FA0E7899-D8B3-45A0-98A0-DCADC10F9341}"/>
    <dgm:cxn modelId="{84F5B731-D125-CF43-A93C-259EA54AEBF2}" type="presOf" srcId="{387D3BC2-E907-40CE-B73B-7A344DB4CE6E}" destId="{9926A133-03F0-0847-963C-F06A8378F7C4}" srcOrd="0" destOrd="0" presId="urn:microsoft.com/office/officeart/2005/8/layout/vList2"/>
    <dgm:cxn modelId="{F4C16539-9CEC-BD4F-88A6-73FD5018AB5B}" type="presOf" srcId="{E767D27E-EBA5-4779-B77E-308C4293C760}" destId="{C46CB5A1-40F5-A546-A4B2-80FFA2D2BA5D}" srcOrd="0" destOrd="0" presId="urn:microsoft.com/office/officeart/2005/8/layout/vList2"/>
    <dgm:cxn modelId="{2C9D6291-088B-8448-B8DF-26B06EF48C5D}" type="presOf" srcId="{DD197509-3056-4F3D-909C-9A45CD9797FE}" destId="{B2F304D7-807C-D240-B80A-911E678EDAAC}" srcOrd="0" destOrd="0" presId="urn:microsoft.com/office/officeart/2005/8/layout/vList2"/>
    <dgm:cxn modelId="{2DB8DE99-B4D7-4BA0-B316-6033D33AC7EA}" srcId="{D037D128-8027-4789-A807-55639B5D0949}" destId="{387D3BC2-E907-40CE-B73B-7A344DB4CE6E}" srcOrd="4" destOrd="0" parTransId="{E8E8D0D7-2C43-48C0-9F9B-9DDDE7924DEE}" sibTransId="{9F5C6590-D6EE-4D4C-962B-05A044DB6F0D}"/>
    <dgm:cxn modelId="{5462AEC8-D480-924B-B1A6-07B05BCE62FD}" type="presOf" srcId="{F6B85A9C-989A-4512-B0E9-F15D34CE74AC}" destId="{B9DD5624-2D29-5546-8BEF-2CD0BABDD54A}" srcOrd="0" destOrd="0" presId="urn:microsoft.com/office/officeart/2005/8/layout/vList2"/>
    <dgm:cxn modelId="{005EF6CD-6DBC-481A-B83E-A4F1E8A6B7A7}" srcId="{D037D128-8027-4789-A807-55639B5D0949}" destId="{E767D27E-EBA5-4779-B77E-308C4293C760}" srcOrd="2" destOrd="0" parTransId="{38073A51-D223-4822-8D32-951D25530580}" sibTransId="{CC0F91EF-38A3-4ED1-A89B-0C8509A2FD95}"/>
    <dgm:cxn modelId="{3DEA3FDF-D20E-8940-AEED-A6800A6109E7}" type="presOf" srcId="{D037D128-8027-4789-A807-55639B5D0949}" destId="{25ECDFF9-A8A0-394B-87A5-CE4984C08E76}" srcOrd="0" destOrd="0" presId="urn:microsoft.com/office/officeart/2005/8/layout/vList2"/>
    <dgm:cxn modelId="{9265FDE2-8B22-40F3-80F2-66D417FB1670}" srcId="{D037D128-8027-4789-A807-55639B5D0949}" destId="{F6B85A9C-989A-4512-B0E9-F15D34CE74AC}" srcOrd="3" destOrd="0" parTransId="{1CE62D56-3D0B-4DE1-BE1A-9573A474B5AD}" sibTransId="{758D539A-7407-4AC4-A879-FCA3D93256F7}"/>
    <dgm:cxn modelId="{50FB44ED-B770-F54E-BC4F-A3D9A0525911}" type="presOf" srcId="{86B9CB55-839A-4D50-B7AB-060708319D65}" destId="{4F4332DE-C581-3246-8F88-9BB371502490}" srcOrd="0" destOrd="0" presId="urn:microsoft.com/office/officeart/2005/8/layout/vList2"/>
    <dgm:cxn modelId="{589E4817-DCB7-734E-B797-A260D53B8C6B}" type="presParOf" srcId="{25ECDFF9-A8A0-394B-87A5-CE4984C08E76}" destId="{B2F304D7-807C-D240-B80A-911E678EDAAC}" srcOrd="0" destOrd="0" presId="urn:microsoft.com/office/officeart/2005/8/layout/vList2"/>
    <dgm:cxn modelId="{021CA7CC-6742-A64B-A553-28B1CA28A980}" type="presParOf" srcId="{25ECDFF9-A8A0-394B-87A5-CE4984C08E76}" destId="{28FB12C6-59B6-2940-B820-61E4BAF30B6E}" srcOrd="1" destOrd="0" presId="urn:microsoft.com/office/officeart/2005/8/layout/vList2"/>
    <dgm:cxn modelId="{600B10C0-FDF4-6F4B-B15B-25817E10F414}" type="presParOf" srcId="{25ECDFF9-A8A0-394B-87A5-CE4984C08E76}" destId="{4F4332DE-C581-3246-8F88-9BB371502490}" srcOrd="2" destOrd="0" presId="urn:microsoft.com/office/officeart/2005/8/layout/vList2"/>
    <dgm:cxn modelId="{FC9218BA-71A6-D044-9581-A60C5BEFD8D6}" type="presParOf" srcId="{25ECDFF9-A8A0-394B-87A5-CE4984C08E76}" destId="{CD00A276-71D1-4241-9299-A31FCDCB87F9}" srcOrd="3" destOrd="0" presId="urn:microsoft.com/office/officeart/2005/8/layout/vList2"/>
    <dgm:cxn modelId="{799C0EC3-A5BD-2544-95EF-03A79D46B6A1}" type="presParOf" srcId="{25ECDFF9-A8A0-394B-87A5-CE4984C08E76}" destId="{C46CB5A1-40F5-A546-A4B2-80FFA2D2BA5D}" srcOrd="4" destOrd="0" presId="urn:microsoft.com/office/officeart/2005/8/layout/vList2"/>
    <dgm:cxn modelId="{98ED9AAF-B255-1048-86C9-E781F69B791C}" type="presParOf" srcId="{25ECDFF9-A8A0-394B-87A5-CE4984C08E76}" destId="{4B71107E-A9BE-6940-948D-D5CE1A83DC0E}" srcOrd="5" destOrd="0" presId="urn:microsoft.com/office/officeart/2005/8/layout/vList2"/>
    <dgm:cxn modelId="{BC266FFC-26FF-8C46-9DCA-B03031007D57}" type="presParOf" srcId="{25ECDFF9-A8A0-394B-87A5-CE4984C08E76}" destId="{B9DD5624-2D29-5546-8BEF-2CD0BABDD54A}" srcOrd="6" destOrd="0" presId="urn:microsoft.com/office/officeart/2005/8/layout/vList2"/>
    <dgm:cxn modelId="{23A1E1A3-97F8-2D4E-B54C-C0E11EFF2725}" type="presParOf" srcId="{25ECDFF9-A8A0-394B-87A5-CE4984C08E76}" destId="{6AF4C7AE-410A-8F4C-A9F2-FC5E7E1F8491}" srcOrd="7" destOrd="0" presId="urn:microsoft.com/office/officeart/2005/8/layout/vList2"/>
    <dgm:cxn modelId="{213E2176-1171-0243-8240-2B4C1C6A4AA5}" type="presParOf" srcId="{25ECDFF9-A8A0-394B-87A5-CE4984C08E76}" destId="{9926A133-03F0-0847-963C-F06A8378F7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304D7-807C-D240-B80A-911E678EDAAC}">
      <dsp:nvSpPr>
        <dsp:cNvPr id="0" name=""/>
        <dsp:cNvSpPr/>
      </dsp:nvSpPr>
      <dsp:spPr>
        <a:xfrm>
          <a:off x="0" y="610198"/>
          <a:ext cx="7003777" cy="873953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Starts with While True:</a:t>
          </a:r>
        </a:p>
      </dsp:txBody>
      <dsp:txXfrm>
        <a:off x="42663" y="652861"/>
        <a:ext cx="6918451" cy="788627"/>
      </dsp:txXfrm>
    </dsp:sp>
    <dsp:sp modelId="{4F4332DE-C581-3246-8F88-9BB371502490}">
      <dsp:nvSpPr>
        <dsp:cNvPr id="0" name=""/>
        <dsp:cNvSpPr/>
      </dsp:nvSpPr>
      <dsp:spPr>
        <a:xfrm>
          <a:off x="0" y="1547512"/>
          <a:ext cx="7003777" cy="873953"/>
        </a:xfrm>
        <a:prstGeom prst="roundRect">
          <a:avLst/>
        </a:prstGeom>
        <a:solidFill>
          <a:schemeClr val="accent1">
            <a:shade val="50000"/>
            <a:hueOff val="50636"/>
            <a:satOff val="-3622"/>
            <a:lumOff val="16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Prompts user for if they’d like to use the tracker (yes or no)</a:t>
          </a:r>
        </a:p>
      </dsp:txBody>
      <dsp:txXfrm>
        <a:off x="42663" y="1590175"/>
        <a:ext cx="6918451" cy="788627"/>
      </dsp:txXfrm>
    </dsp:sp>
    <dsp:sp modelId="{C46CB5A1-40F5-A546-A4B2-80FFA2D2BA5D}">
      <dsp:nvSpPr>
        <dsp:cNvPr id="0" name=""/>
        <dsp:cNvSpPr/>
      </dsp:nvSpPr>
      <dsp:spPr>
        <a:xfrm>
          <a:off x="0" y="2484825"/>
          <a:ext cx="7003777" cy="873953"/>
        </a:xfrm>
        <a:prstGeom prst="roundRect">
          <a:avLst/>
        </a:prstGeom>
        <a:solidFill>
          <a:schemeClr val="accent1">
            <a:shade val="50000"/>
            <a:hueOff val="101272"/>
            <a:satOff val="-7245"/>
            <a:lumOff val="33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Asks what they’d like to track (expense, deposit, check balance)</a:t>
          </a:r>
        </a:p>
      </dsp:txBody>
      <dsp:txXfrm>
        <a:off x="42663" y="2527488"/>
        <a:ext cx="6918451" cy="788627"/>
      </dsp:txXfrm>
    </dsp:sp>
    <dsp:sp modelId="{B9DD5624-2D29-5546-8BEF-2CD0BABDD54A}">
      <dsp:nvSpPr>
        <dsp:cNvPr id="0" name=""/>
        <dsp:cNvSpPr/>
      </dsp:nvSpPr>
      <dsp:spPr>
        <a:xfrm>
          <a:off x="0" y="3422139"/>
          <a:ext cx="7003777" cy="873953"/>
        </a:xfrm>
        <a:prstGeom prst="roundRect">
          <a:avLst/>
        </a:prstGeom>
        <a:solidFill>
          <a:schemeClr val="accent1">
            <a:shade val="50000"/>
            <a:hueOff val="101272"/>
            <a:satOff val="-7245"/>
            <a:lumOff val="33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Prompts user for amount and category (prompts for starting balance only on first entry in the tracker. )</a:t>
          </a:r>
        </a:p>
      </dsp:txBody>
      <dsp:txXfrm>
        <a:off x="42663" y="3464802"/>
        <a:ext cx="6918451" cy="788627"/>
      </dsp:txXfrm>
    </dsp:sp>
    <dsp:sp modelId="{9926A133-03F0-0847-963C-F06A8378F7C4}">
      <dsp:nvSpPr>
        <dsp:cNvPr id="0" name=""/>
        <dsp:cNvSpPr/>
      </dsp:nvSpPr>
      <dsp:spPr>
        <a:xfrm>
          <a:off x="0" y="4359452"/>
          <a:ext cx="7003777" cy="873953"/>
        </a:xfrm>
        <a:prstGeom prst="roundRect">
          <a:avLst/>
        </a:prstGeom>
        <a:solidFill>
          <a:schemeClr val="accent1">
            <a:shade val="50000"/>
            <a:hueOff val="50636"/>
            <a:satOff val="-3622"/>
            <a:lumOff val="16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Outputs the result of the relevant function.</a:t>
          </a:r>
        </a:p>
      </dsp:txBody>
      <dsp:txXfrm>
        <a:off x="42663" y="4402115"/>
        <a:ext cx="6918451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1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4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7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6D5FCB54-33B2-D103-45B4-C2803D109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988" r="-1" b="1373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A6689-EAE4-F8E3-A8BD-FBD90B715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Expense Tracker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A74E-D275-9A3D-DD3E-2F60E015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Tess Anderson</a:t>
            </a:r>
          </a:p>
        </p:txBody>
      </p:sp>
    </p:spTree>
    <p:extLst>
      <p:ext uri="{BB962C8B-B14F-4D97-AF65-F5344CB8AC3E}">
        <p14:creationId xmlns:p14="http://schemas.microsoft.com/office/powerpoint/2010/main" val="103864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911D-76A9-0386-5F0B-817C83EA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18F2-3440-4073-D94C-BAD5EB07C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Budget()</a:t>
            </a:r>
          </a:p>
          <a:p>
            <a:pPr marL="0" indent="0">
              <a:buNone/>
            </a:pPr>
            <a:r>
              <a:rPr lang="en-US" dirty="0"/>
              <a:t> 	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self,amount,category,balance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self.amount</a:t>
            </a:r>
            <a:r>
              <a:rPr lang="en-US" dirty="0"/>
              <a:t>=amount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self.category</a:t>
            </a:r>
            <a:r>
              <a:rPr lang="en-US" dirty="0"/>
              <a:t>=</a:t>
            </a:r>
            <a:r>
              <a:rPr lang="en-US" dirty="0" err="1"/>
              <a:t>category.title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self.balance</a:t>
            </a:r>
            <a:r>
              <a:rPr lang="en-US" dirty="0"/>
              <a:t>=balance</a:t>
            </a:r>
          </a:p>
          <a:p>
            <a:pPr marL="0" indent="0">
              <a:buNone/>
            </a:pPr>
            <a:r>
              <a:rPr lang="en-US" dirty="0"/>
              <a:t>Using a class allows us to bundle several different data in one object and set up efficient methods.</a:t>
            </a:r>
          </a:p>
        </p:txBody>
      </p:sp>
    </p:spTree>
    <p:extLst>
      <p:ext uri="{BB962C8B-B14F-4D97-AF65-F5344CB8AC3E}">
        <p14:creationId xmlns:p14="http://schemas.microsoft.com/office/powerpoint/2010/main" val="162447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93785-2697-0B0A-F9BC-41A88320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81178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Methods/Functions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E6F1-41E0-81CA-86DC-72EA14EF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587" y="1535750"/>
            <a:ext cx="7178691" cy="45773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def expense(self):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Returns the given amount subtracted from the current balance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def deposit(self):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Returns the given amount added to the current balance.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def </a:t>
            </a:r>
            <a:r>
              <a:rPr lang="en-US" sz="2400" dirty="0" err="1">
                <a:solidFill>
                  <a:schemeClr val="tx2"/>
                </a:solidFill>
              </a:rPr>
              <a:t>checkbalance</a:t>
            </a:r>
            <a:r>
              <a:rPr lang="en-US" sz="2400" dirty="0">
                <a:solidFill>
                  <a:schemeClr val="tx2"/>
                </a:solidFill>
              </a:rPr>
              <a:t>(self):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Returns the current balance.</a:t>
            </a:r>
          </a:p>
        </p:txBody>
      </p:sp>
    </p:spTree>
    <p:extLst>
      <p:ext uri="{BB962C8B-B14F-4D97-AF65-F5344CB8AC3E}">
        <p14:creationId xmlns:p14="http://schemas.microsoft.com/office/powerpoint/2010/main" val="274124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F7085-0FEA-41AD-0278-2B357C8A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/>
              <a:t>While Loop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F44B599-3865-ADE4-B3D4-42D8C9264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40570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000138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172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Expense Tracker Project</vt:lpstr>
      <vt:lpstr>Class</vt:lpstr>
      <vt:lpstr>Methods/Functions</vt:lpstr>
      <vt:lpstr>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 Project</dc:title>
  <dc:creator>Tess Anderson</dc:creator>
  <cp:lastModifiedBy>Tess Anderson</cp:lastModifiedBy>
  <cp:revision>1</cp:revision>
  <dcterms:created xsi:type="dcterms:W3CDTF">2022-12-05T05:28:20Z</dcterms:created>
  <dcterms:modified xsi:type="dcterms:W3CDTF">2022-12-05T05:42:25Z</dcterms:modified>
</cp:coreProperties>
</file>