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5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nstants.html#Non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/library/time.html?highlight=time#time.ti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9C2A-1BB3-FBA3-1ECB-8B02C463C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Clock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E345-A0D4-A1D1-03EA-192106F85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Tess Anderson and Matthew Carrico</a:t>
            </a:r>
          </a:p>
        </p:txBody>
      </p:sp>
    </p:spTree>
    <p:extLst>
      <p:ext uri="{BB962C8B-B14F-4D97-AF65-F5344CB8AC3E}">
        <p14:creationId xmlns:p14="http://schemas.microsoft.com/office/powerpoint/2010/main" val="32199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AE2CC7DC-1DE3-3E25-809B-C7F87063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44" y="452839"/>
            <a:ext cx="6971821" cy="109871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6E977F-D182-D6A9-90D2-05457DB0CB4C}"/>
              </a:ext>
            </a:extLst>
          </p:cNvPr>
          <p:cNvSpPr txBox="1">
            <a:spLocks/>
          </p:cNvSpPr>
          <p:nvPr/>
        </p:nvSpPr>
        <p:spPr>
          <a:xfrm>
            <a:off x="1918684" y="1697919"/>
            <a:ext cx="8637167" cy="4811453"/>
          </a:xfrm>
          <a:prstGeom prst="rect">
            <a:avLst/>
          </a:prstGeo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sys, time</a:t>
            </a:r>
          </a:p>
          <a:p>
            <a:pPr lvl="1"/>
            <a:r>
              <a:rPr lang="en-US" b="1" dirty="0">
                <a:latin typeface="Lucida Grande" panose="020B0600040502020204" pitchFamily="34" charset="0"/>
              </a:rPr>
              <a:t>sys</a:t>
            </a:r>
            <a:r>
              <a:rPr lang="en-US" dirty="0">
                <a:solidFill>
                  <a:schemeClr val="accent1"/>
                </a:solidFill>
                <a:latin typeface="Lucida Grande" panose="020B0600040502020204" pitchFamily="34" charset="0"/>
              </a:rPr>
              <a:t> module provides access to some variables used or maintained by the interpreter and to functions that interact strongly with the interpreter.</a:t>
            </a:r>
          </a:p>
          <a:p>
            <a:pPr lvl="1"/>
            <a:r>
              <a:rPr lang="en-US" b="1" dirty="0"/>
              <a:t>Time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Grande" panose="020B0600040502020204" pitchFamily="34" charset="0"/>
              </a:rPr>
              <a:t>module provides various time-related functions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Import </a:t>
            </a:r>
            <a:r>
              <a:rPr lang="en-US" dirty="0" err="1"/>
              <a:t>sevseg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simple Python module that produces ASCII art of seven-segment display numbers.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Displays time in traditional “digital clock format”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Clear_output</a:t>
            </a:r>
            <a:r>
              <a:rPr lang="en-US" dirty="0">
                <a:solidFill>
                  <a:schemeClr val="accent1"/>
                </a:solidFill>
              </a:rPr>
              <a:t> allows it to refresh every second</a:t>
            </a:r>
          </a:p>
        </p:txBody>
      </p:sp>
    </p:spTree>
    <p:extLst>
      <p:ext uri="{BB962C8B-B14F-4D97-AF65-F5344CB8AC3E}">
        <p14:creationId xmlns:p14="http://schemas.microsoft.com/office/powerpoint/2010/main" val="62974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C6EBED-705C-66FD-6E15-F10C8897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3" y="783031"/>
            <a:ext cx="10238794" cy="2951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5A7CBE-FA2C-F9A1-09F8-6945BAFE2EF9}"/>
              </a:ext>
            </a:extLst>
          </p:cNvPr>
          <p:cNvSpPr txBox="1"/>
          <p:nvPr/>
        </p:nvSpPr>
        <p:spPr>
          <a:xfrm>
            <a:off x="1814512" y="3995678"/>
            <a:ext cx="7900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True (loop forever)</a:t>
            </a:r>
          </a:p>
          <a:p>
            <a:endParaRPr lang="en-US" b="1" dirty="0">
              <a:latin typeface="Lucida Grande" panose="020B0600040502020204" pitchFamily="34" charset="0"/>
            </a:endParaRPr>
          </a:p>
          <a:p>
            <a:r>
              <a:rPr lang="en-US" b="1" dirty="0" err="1">
                <a:latin typeface="Lucida Grande" panose="020B0600040502020204" pitchFamily="34" charset="0"/>
              </a:rPr>
              <a:t>Time.localtime</a:t>
            </a:r>
            <a:r>
              <a:rPr lang="en-US" b="1" dirty="0">
                <a:latin typeface="Lucida Grande" panose="020B0600040502020204" pitchFamily="34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Lucida Grande" panose="020B0600040502020204" pitchFamily="34" charset="0"/>
              </a:rPr>
              <a:t>converts to local time. If </a:t>
            </a:r>
            <a:r>
              <a:rPr lang="en-US" i="1" dirty="0">
                <a:solidFill>
                  <a:schemeClr val="accent1"/>
                </a:solidFill>
                <a:latin typeface="Lucida Grande" panose="020B0600040502020204" pitchFamily="34" charset="0"/>
              </a:rPr>
              <a:t>secs</a:t>
            </a:r>
            <a:r>
              <a:rPr lang="en-US" dirty="0">
                <a:solidFill>
                  <a:schemeClr val="accent1"/>
                </a:solidFill>
                <a:latin typeface="Lucida Grande" panose="020B0600040502020204" pitchFamily="34" charset="0"/>
              </a:rPr>
              <a:t> is not provided or </a:t>
            </a:r>
            <a:r>
              <a:rPr lang="en-US" dirty="0">
                <a:solidFill>
                  <a:schemeClr val="accent1"/>
                </a:solidFill>
                <a:latin typeface="Lucida Grande" panose="020B0600040502020204" pitchFamily="34" charset="0"/>
                <a:hlinkClick r:id="rId3" tooltip="No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None</a:t>
            </a:r>
            <a:r>
              <a:rPr lang="en-US" dirty="0">
                <a:solidFill>
                  <a:schemeClr val="accent1"/>
                </a:solidFill>
                <a:latin typeface="Lucida Grande" panose="020B0600040502020204" pitchFamily="34" charset="0"/>
              </a:rPr>
              <a:t>, the current time as returned by </a:t>
            </a:r>
            <a:r>
              <a:rPr lang="en-US" dirty="0">
                <a:solidFill>
                  <a:schemeClr val="accent1"/>
                </a:solidFill>
                <a:latin typeface="Lucida Grande" panose="020B0600040502020204" pitchFamily="34" charset="0"/>
                <a:hlinkClick r:id="rId4" tooltip="time.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time()</a:t>
            </a:r>
            <a:r>
              <a:rPr lang="en-US" dirty="0">
                <a:solidFill>
                  <a:schemeClr val="accent1"/>
                </a:solidFill>
                <a:latin typeface="Lucida Grande" panose="020B0600040502020204" pitchFamily="34" charset="0"/>
              </a:rPr>
              <a:t> is used</a:t>
            </a:r>
          </a:p>
          <a:p>
            <a:endParaRPr lang="en-US" dirty="0">
              <a:solidFill>
                <a:schemeClr val="accent1"/>
              </a:solidFill>
              <a:latin typeface="Lucida Grande" panose="020B06000405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Lucida Grande" panose="020B0600040502020204" pitchFamily="34" charset="0"/>
              </a:rPr>
              <a:t>We break the information from this command into variables that contain a string with time information.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accent1"/>
              </a:solidFill>
              <a:latin typeface="Lucida Grande" panose="020B06000405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Lucida Grande" panose="020B0600040502020204" pitchFamily="34" charset="0"/>
              </a:rPr>
              <a:t>IF condition for AM or PM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C1D823-F3BF-5A99-4FA5-10409C4D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685800"/>
            <a:ext cx="7213600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B1637-96E3-F504-9029-4A9203BE6767}"/>
              </a:ext>
            </a:extLst>
          </p:cNvPr>
          <p:cNvSpPr txBox="1"/>
          <p:nvPr/>
        </p:nvSpPr>
        <p:spPr>
          <a:xfrm>
            <a:off x="1127973" y="5072064"/>
            <a:ext cx="9230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Print time with </a:t>
            </a:r>
            <a:r>
              <a:rPr lang="en-US" dirty="0" err="1"/>
              <a:t>sevseg</a:t>
            </a:r>
            <a:r>
              <a:rPr lang="en-US" dirty="0"/>
              <a:t> one line at a time – </a:t>
            </a:r>
          </a:p>
          <a:p>
            <a:pPr lvl="1" algn="ctr"/>
            <a:r>
              <a:rPr lang="en-US" dirty="0"/>
              <a:t>top row of hours, minute, seconds; </a:t>
            </a:r>
          </a:p>
          <a:p>
            <a:pPr lvl="1" algn="ctr"/>
            <a:r>
              <a:rPr lang="en-US" dirty="0"/>
              <a:t>middle row of hours, minutes, seconds; </a:t>
            </a:r>
          </a:p>
          <a:p>
            <a:pPr lvl="1" algn="ctr"/>
            <a:r>
              <a:rPr lang="en-US" dirty="0"/>
              <a:t>bottom row of hours, minutes, seconds.</a:t>
            </a:r>
          </a:p>
        </p:txBody>
      </p:sp>
    </p:spTree>
    <p:extLst>
      <p:ext uri="{BB962C8B-B14F-4D97-AF65-F5344CB8AC3E}">
        <p14:creationId xmlns:p14="http://schemas.microsoft.com/office/powerpoint/2010/main" val="126201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09488E9E-C8B2-8114-5761-680DB89E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74" y="1743819"/>
            <a:ext cx="8878252" cy="2162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D2CD74-1228-4E95-5AB8-244293EFCDB8}"/>
              </a:ext>
            </a:extLst>
          </p:cNvPr>
          <p:cNvSpPr txBox="1"/>
          <p:nvPr/>
        </p:nvSpPr>
        <p:spPr>
          <a:xfrm>
            <a:off x="1127973" y="4171951"/>
            <a:ext cx="9230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Print time with </a:t>
            </a:r>
            <a:r>
              <a:rPr lang="en-US" dirty="0" err="1"/>
              <a:t>sevseg</a:t>
            </a:r>
            <a:r>
              <a:rPr lang="en-US" dirty="0"/>
              <a:t> one line at a time – </a:t>
            </a:r>
          </a:p>
          <a:p>
            <a:pPr lvl="1" algn="ctr"/>
            <a:r>
              <a:rPr lang="en-US" dirty="0"/>
              <a:t>top row of hours, minute, seconds; </a:t>
            </a:r>
          </a:p>
          <a:p>
            <a:pPr lvl="1" algn="ctr"/>
            <a:r>
              <a:rPr lang="en-US" dirty="0"/>
              <a:t>middle row of hours, minutes, seconds; </a:t>
            </a:r>
          </a:p>
          <a:p>
            <a:pPr lvl="1" algn="ctr"/>
            <a:r>
              <a:rPr lang="en-US" dirty="0"/>
              <a:t>bottom row of hours, minutes, seconds.</a:t>
            </a:r>
          </a:p>
        </p:txBody>
      </p:sp>
    </p:spTree>
    <p:extLst>
      <p:ext uri="{BB962C8B-B14F-4D97-AF65-F5344CB8AC3E}">
        <p14:creationId xmlns:p14="http://schemas.microsoft.com/office/powerpoint/2010/main" val="192804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C488C181-2F06-274B-0D9A-FED0F9A5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00" y="2832100"/>
            <a:ext cx="6426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83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7329</TotalTime>
  <Words>203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Lucida Grande</vt:lpstr>
      <vt:lpstr>MS Shell Dlg 2</vt:lpstr>
      <vt:lpstr>Wingdings</vt:lpstr>
      <vt:lpstr>Wingdings 3</vt:lpstr>
      <vt:lpstr>Madison</vt:lpstr>
      <vt:lpstr>Digital Clock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Clock Project</dc:title>
  <dc:creator>Tess Anderson</dc:creator>
  <cp:lastModifiedBy>Tess Anderson</cp:lastModifiedBy>
  <cp:revision>6</cp:revision>
  <dcterms:created xsi:type="dcterms:W3CDTF">2022-10-19T12:36:24Z</dcterms:created>
  <dcterms:modified xsi:type="dcterms:W3CDTF">2022-10-24T15:52:58Z</dcterms:modified>
</cp:coreProperties>
</file>