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0FF3B-4A32-4FC7-9131-BAB14541A4ED}" v="31" dt="2024-01-12T10:03:4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This is a dummy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is a dummy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49F7-272A-6752-7C70-014D0926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Second dummy title  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A2E0-2469-3424-9315-4C200F2D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Second dummy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This is a dummy title</vt:lpstr>
      <vt:lpstr>Second dummy title  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2024-01-12T10:02:50Z</dcterms:created>
  <dcterms:modified xsi:type="dcterms:W3CDTF">2024-01-12T10:03:58Z</dcterms:modified>
</cp:coreProperties>
</file>