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6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5371-0E45-439F-A0EA-8CA06650671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5371-0E45-439F-A0EA-8CA06650671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A306-2306-4E44-8E39-42981E9EFC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5.jpeg"/><Relationship Id="rId3" Type="http://schemas.openxmlformats.org/officeDocument/2006/relationships/image" Target="../media/image2.png"/><Relationship Id="rId21" Type="http://schemas.microsoft.com/office/2007/relationships/hdphoto" Target="../media/hdphoto3.wdp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19" Type="http://schemas.openxmlformats.org/officeDocument/2006/relationships/image" Target="../media/image16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6876256" y="2276872"/>
            <a:ext cx="2016224" cy="43204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644008" y="2276872"/>
            <a:ext cx="2016224" cy="43204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411760" y="2276872"/>
            <a:ext cx="2016224" cy="43204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51520" y="2276872"/>
            <a:ext cx="2016224" cy="432048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988839"/>
            <a:ext cx="864096" cy="864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7564" y="1988840"/>
            <a:ext cx="846604" cy="864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988839"/>
            <a:ext cx="855922" cy="864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3282" y="1988838"/>
            <a:ext cx="893134" cy="8640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Picture 16" descr="symphony_icon_1024x95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512" y="188640"/>
            <a:ext cx="1154533" cy="1080120"/>
          </a:xfrm>
          <a:prstGeom prst="rect">
            <a:avLst/>
          </a:prstGeom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5877272"/>
            <a:ext cx="1728192" cy="42310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0272" y="5301208"/>
            <a:ext cx="1728192" cy="101484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140968"/>
            <a:ext cx="1728192" cy="10180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C:\Users\dgingras\AppData\Local\Microsoft\Windows\Temporary Internet Files\Content.IE5\74R2CB28\topomap.png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20272" y="4293096"/>
            <a:ext cx="172819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XDOC training - Deana Smith and Erick Dupuis - 1.jpg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88024" y="5373216"/>
            <a:ext cx="1728192" cy="936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team5-first-strike-3D.png"/>
          <p:cNvPicPr/>
          <p:nvPr/>
        </p:nvPicPr>
        <p:blipFill>
          <a:blip r:embed="rId12" cstate="print"/>
          <a:srcRect t="63501" b="1140"/>
          <a:stretch>
            <a:fillRect/>
          </a:stretch>
        </p:blipFill>
        <p:spPr>
          <a:xfrm>
            <a:off x="4788024" y="4293096"/>
            <a:ext cx="1728192" cy="936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Z:\Exploration Surface Mobility\00_Media\Data\2013\20131030_20131112_TRT_Deployment_in_Rougemont\martin-erick-panorama2-light.jpg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55776" y="3140968"/>
            <a:ext cx="1728192" cy="86409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Corridor_Round.png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rcRect t="7987"/>
          <a:stretch>
            <a:fillRect/>
          </a:stretch>
        </p:blipFill>
        <p:spPr>
          <a:xfrm>
            <a:off x="2555776" y="4149080"/>
            <a:ext cx="1728192" cy="10081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 descr="rover_on_slope.png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5776" y="5301209"/>
            <a:ext cx="1728192" cy="10081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 descr="snapshot-symphony1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788024" y="3140968"/>
            <a:ext cx="1728192" cy="1008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 descr="mers-egress.jpg"/>
          <p:cNvPicPr>
            <a:picLocks noChangeAspect="1"/>
          </p:cNvPicPr>
          <p:nvPr/>
        </p:nvPicPr>
        <p:blipFill>
          <a:blip r:embed="rId19" cstate="print"/>
          <a:srcRect b="15476"/>
          <a:stretch>
            <a:fillRect/>
          </a:stretch>
        </p:blipFill>
        <p:spPr>
          <a:xfrm>
            <a:off x="395536" y="3140968"/>
            <a:ext cx="1728192" cy="115212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 descr="Symphony_Viewer_IMESR_1.png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536" y="4509120"/>
            <a:ext cx="1728192" cy="11870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Rectangle 37"/>
          <p:cNvSpPr/>
          <p:nvPr/>
        </p:nvSpPr>
        <p:spPr>
          <a:xfrm>
            <a:off x="1475656" y="260648"/>
            <a:ext cx="610384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Multi-mission Operations &amp; Planning software framework</a:t>
            </a:r>
            <a:endParaRPr lang="en-U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544" y="1484783"/>
            <a:ext cx="1584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tx2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Systems</a:t>
            </a:r>
            <a:endParaRPr lang="en-US" sz="2000" b="1" dirty="0">
              <a:ln w="10541" cmpd="sng">
                <a:solidFill>
                  <a:schemeClr val="tx2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27784" y="1516721"/>
            <a:ext cx="1584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tx2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Environment</a:t>
            </a:r>
            <a:endParaRPr lang="en-US" sz="2000" b="1" dirty="0">
              <a:ln w="10541" cmpd="sng">
                <a:solidFill>
                  <a:schemeClr val="tx2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60032" y="1516721"/>
            <a:ext cx="1584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tx2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endParaRPr lang="en-US" sz="2000" b="1" dirty="0">
              <a:ln w="10541" cmpd="sng">
                <a:solidFill>
                  <a:schemeClr val="tx2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92280" y="1516721"/>
            <a:ext cx="15841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tx2"/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endParaRPr lang="en-US" sz="2000" b="1" dirty="0">
              <a:ln w="10541" cmpd="sng">
                <a:solidFill>
                  <a:schemeClr val="tx2"/>
                </a:solidFill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ASC-CSA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rlarcheveque</dc:creator>
  <cp:lastModifiedBy>L'Archevêque, Régent</cp:lastModifiedBy>
  <cp:revision>37</cp:revision>
  <dcterms:created xsi:type="dcterms:W3CDTF">2015-05-07T14:32:05Z</dcterms:created>
  <dcterms:modified xsi:type="dcterms:W3CDTF">2015-12-03T15:12:35Z</dcterms:modified>
</cp:coreProperties>
</file>