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-10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5371-0E45-439F-A0EA-8CA06650671C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A306-2306-4E44-8E39-42981E9EF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5371-0E45-439F-A0EA-8CA06650671C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A306-2306-4E44-8E39-42981E9EF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5371-0E45-439F-A0EA-8CA06650671C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A306-2306-4E44-8E39-42981E9EF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5371-0E45-439F-A0EA-8CA06650671C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A306-2306-4E44-8E39-42981E9EF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5371-0E45-439F-A0EA-8CA06650671C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A306-2306-4E44-8E39-42981E9EF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5371-0E45-439F-A0EA-8CA06650671C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A306-2306-4E44-8E39-42981E9EF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5371-0E45-439F-A0EA-8CA06650671C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A306-2306-4E44-8E39-42981E9EF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5371-0E45-439F-A0EA-8CA06650671C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A306-2306-4E44-8E39-42981E9EF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5371-0E45-439F-A0EA-8CA06650671C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A306-2306-4E44-8E39-42981E9EF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5371-0E45-439F-A0EA-8CA06650671C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A306-2306-4E44-8E39-42981E9EF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5371-0E45-439F-A0EA-8CA06650671C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A306-2306-4E44-8E39-42981E9EF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F5371-0E45-439F-A0EA-8CA06650671C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5A306-2306-4E44-8E39-42981E9EFCE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/>
          <p:cNvSpPr/>
          <p:nvPr/>
        </p:nvSpPr>
        <p:spPr>
          <a:xfrm>
            <a:off x="6876256" y="2276872"/>
            <a:ext cx="2016224" cy="4320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4644008" y="2276872"/>
            <a:ext cx="2016224" cy="4320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2411760" y="2276872"/>
            <a:ext cx="2016224" cy="4320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251520" y="2276872"/>
            <a:ext cx="2016224" cy="4320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1988839"/>
            <a:ext cx="864096" cy="86409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37564" y="1988840"/>
            <a:ext cx="846604" cy="86409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1988839"/>
            <a:ext cx="855922" cy="86409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23282" y="1988838"/>
            <a:ext cx="893134" cy="86409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7" name="Picture 16" descr="symphony_icon_1024x958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9512" y="188640"/>
            <a:ext cx="1154533" cy="1080120"/>
          </a:xfrm>
          <a:prstGeom prst="rect">
            <a:avLst/>
          </a:prstGeom>
        </p:spPr>
      </p:pic>
      <p:pic>
        <p:nvPicPr>
          <p:cNvPr id="18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5536" y="5949280"/>
            <a:ext cx="1728192" cy="423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20272" y="5301208"/>
            <a:ext cx="1728192" cy="101484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25" name="Picture 2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140968"/>
            <a:ext cx="1728192" cy="1018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96336" y="260648"/>
            <a:ext cx="1352797" cy="72008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28" name="Picture 27" descr="C:\Users\dgingras\AppData\Local\Microsoft\Windows\Temporary Internet Files\Content.IE5\74R2CB28\topomap.png"/>
          <p:cNvPicPr/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020272" y="4293096"/>
            <a:ext cx="172819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28" descr="XDOC training - Deana Smith and Erick Dupuis - 1.jpg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788024" y="5373216"/>
            <a:ext cx="1728192" cy="936104"/>
          </a:xfrm>
          <a:prstGeom prst="rect">
            <a:avLst/>
          </a:prstGeom>
        </p:spPr>
      </p:pic>
      <p:pic>
        <p:nvPicPr>
          <p:cNvPr id="30" name="Picture 29" descr="team5-first-strike-3D.png"/>
          <p:cNvPicPr/>
          <p:nvPr/>
        </p:nvPicPr>
        <p:blipFill>
          <a:blip r:embed="rId13" cstate="print"/>
          <a:srcRect t="63501" b="1140"/>
          <a:stretch>
            <a:fillRect/>
          </a:stretch>
        </p:blipFill>
        <p:spPr>
          <a:xfrm>
            <a:off x="4788024" y="4293096"/>
            <a:ext cx="1728192" cy="936104"/>
          </a:xfrm>
          <a:prstGeom prst="rect">
            <a:avLst/>
          </a:prstGeom>
        </p:spPr>
      </p:pic>
      <p:pic>
        <p:nvPicPr>
          <p:cNvPr id="31" name="Picture 30" descr="Z:\Exploration Surface Mobility\00_Media\Data\2013\20131030_20131112_TRT_Deployment_in_Rougemont\martin-erick-panorama2-light.jpg"/>
          <p:cNvPicPr/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555776" y="3140968"/>
            <a:ext cx="1728192" cy="8640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2" name="Picture 31" descr="Corridor_Round.png"/>
          <p:cNvPicPr>
            <a:picLocks noChangeAspect="1"/>
          </p:cNvPicPr>
          <p:nvPr/>
        </p:nvPicPr>
        <p:blipFill>
          <a:blip r:embed="rId15" cstate="print"/>
          <a:srcRect t="7987"/>
          <a:stretch>
            <a:fillRect/>
          </a:stretch>
        </p:blipFill>
        <p:spPr>
          <a:xfrm>
            <a:off x="2555776" y="4149080"/>
            <a:ext cx="1728192" cy="100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3" name="Picture 32" descr="rover_on_slope.png"/>
          <p:cNvPicPr>
            <a:picLocks noChangeAspect="1"/>
          </p:cNvPicPr>
          <p:nvPr/>
        </p:nvPicPr>
        <p:blipFill>
          <a:blip r:embed="rId16" cstate="print">
            <a:lum bright="20000" contrast="10000"/>
          </a:blip>
          <a:stretch>
            <a:fillRect/>
          </a:stretch>
        </p:blipFill>
        <p:spPr>
          <a:xfrm>
            <a:off x="2555776" y="5301208"/>
            <a:ext cx="1728192" cy="10416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4" name="Picture 33" descr="snapshot-symphony1.jp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788024" y="3140968"/>
            <a:ext cx="1728192" cy="1008112"/>
          </a:xfrm>
          <a:prstGeom prst="rect">
            <a:avLst/>
          </a:prstGeom>
        </p:spPr>
      </p:pic>
      <p:pic>
        <p:nvPicPr>
          <p:cNvPr id="36" name="Picture 35" descr="mers-egress.jpg"/>
          <p:cNvPicPr>
            <a:picLocks noChangeAspect="1"/>
          </p:cNvPicPr>
          <p:nvPr/>
        </p:nvPicPr>
        <p:blipFill>
          <a:blip r:embed="rId18" cstate="print"/>
          <a:srcRect b="15476"/>
          <a:stretch>
            <a:fillRect/>
          </a:stretch>
        </p:blipFill>
        <p:spPr>
          <a:xfrm>
            <a:off x="395536" y="3140968"/>
            <a:ext cx="1728192" cy="11521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7" name="Picture 36" descr="Symphony_Viewer_IMESR_1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95536" y="4546237"/>
            <a:ext cx="1728192" cy="11870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8" name="Rectangle 37"/>
          <p:cNvSpPr/>
          <p:nvPr/>
        </p:nvSpPr>
        <p:spPr>
          <a:xfrm>
            <a:off x="1475656" y="260648"/>
            <a:ext cx="6103848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Multi-mission Operations &amp; Planning software framework</a:t>
            </a:r>
            <a:endParaRPr lang="en-US" sz="28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67544" y="1484783"/>
            <a:ext cx="158417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0541" cmpd="sng">
                  <a:solidFill>
                    <a:schemeClr val="tx2"/>
                  </a:solidFill>
                  <a:prstDash val="solid"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Systems</a:t>
            </a:r>
            <a:endParaRPr lang="en-US" sz="2000" b="1" dirty="0">
              <a:ln w="10541" cmpd="sng">
                <a:solidFill>
                  <a:schemeClr val="tx2"/>
                </a:solidFill>
                <a:prstDash val="solid"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627784" y="1516721"/>
            <a:ext cx="158417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0541" cmpd="sng">
                  <a:solidFill>
                    <a:schemeClr val="tx2"/>
                  </a:solidFill>
                  <a:prstDash val="solid"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Environment</a:t>
            </a:r>
            <a:endParaRPr lang="en-US" sz="2000" b="1" dirty="0">
              <a:ln w="10541" cmpd="sng">
                <a:solidFill>
                  <a:schemeClr val="tx2"/>
                </a:solidFill>
                <a:prstDash val="solid"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860032" y="1516721"/>
            <a:ext cx="158417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0541" cmpd="sng">
                  <a:solidFill>
                    <a:schemeClr val="tx2"/>
                  </a:solidFill>
                  <a:prstDash val="solid"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Operations</a:t>
            </a:r>
            <a:endParaRPr lang="en-US" sz="2000" b="1" dirty="0">
              <a:ln w="10541" cmpd="sng">
                <a:solidFill>
                  <a:schemeClr val="tx2"/>
                </a:solidFill>
                <a:prstDash val="solid"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092280" y="1516721"/>
            <a:ext cx="158417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0541" cmpd="sng">
                  <a:solidFill>
                    <a:schemeClr val="tx2"/>
                  </a:solidFill>
                  <a:prstDash val="solid"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  <a:endParaRPr lang="en-US" sz="2000" b="1" dirty="0">
              <a:ln w="10541" cmpd="sng">
                <a:solidFill>
                  <a:schemeClr val="tx2"/>
                </a:solidFill>
                <a:prstDash val="solid"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10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ASC-CSA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rlarcheveque</dc:creator>
  <cp:lastModifiedBy>rlarcheveque</cp:lastModifiedBy>
  <cp:revision>34</cp:revision>
  <dcterms:created xsi:type="dcterms:W3CDTF">2015-05-07T14:32:05Z</dcterms:created>
  <dcterms:modified xsi:type="dcterms:W3CDTF">2015-05-07T20:33:28Z</dcterms:modified>
</cp:coreProperties>
</file>