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-65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F5371-0E45-439F-A0EA-8CA06650671C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5A306-2306-4E44-8E39-42981E9EFC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F5371-0E45-439F-A0EA-8CA06650671C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5A306-2306-4E44-8E39-42981E9EFC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F5371-0E45-439F-A0EA-8CA06650671C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5A306-2306-4E44-8E39-42981E9EFC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F5371-0E45-439F-A0EA-8CA06650671C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5A306-2306-4E44-8E39-42981E9EFC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F5371-0E45-439F-A0EA-8CA06650671C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5A306-2306-4E44-8E39-42981E9EFC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F5371-0E45-439F-A0EA-8CA06650671C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5A306-2306-4E44-8E39-42981E9EFC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F5371-0E45-439F-A0EA-8CA06650671C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5A306-2306-4E44-8E39-42981E9EFC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F5371-0E45-439F-A0EA-8CA06650671C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5A306-2306-4E44-8E39-42981E9EFC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F5371-0E45-439F-A0EA-8CA06650671C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5A306-2306-4E44-8E39-42981E9EFC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F5371-0E45-439F-A0EA-8CA06650671C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5A306-2306-4E44-8E39-42981E9EFC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F5371-0E45-439F-A0EA-8CA06650671C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5A306-2306-4E44-8E39-42981E9EFC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60000"/>
                <a:lumOff val="4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AF5371-0E45-439F-A0EA-8CA06650671C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75A306-2306-4E44-8E39-42981E9EFCE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5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jpeg"/><Relationship Id="rId17" Type="http://schemas.openxmlformats.org/officeDocument/2006/relationships/image" Target="../media/image14.jpeg"/><Relationship Id="rId2" Type="http://schemas.openxmlformats.org/officeDocument/2006/relationships/image" Target="../media/image1.png"/><Relationship Id="rId16" Type="http://schemas.microsoft.com/office/2007/relationships/hdphoto" Target="../media/hdphoto2.wdp"/><Relationship Id="rId20" Type="http://schemas.microsoft.com/office/2007/relationships/hdphoto" Target="../media/hdphoto3.wdp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3.png"/><Relationship Id="rId10" Type="http://schemas.openxmlformats.org/officeDocument/2006/relationships/image" Target="../media/image9.jpeg"/><Relationship Id="rId19" Type="http://schemas.openxmlformats.org/officeDocument/2006/relationships/image" Target="../media/image16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ounded Rectangle 44"/>
          <p:cNvSpPr/>
          <p:nvPr/>
        </p:nvSpPr>
        <p:spPr>
          <a:xfrm>
            <a:off x="6876256" y="2276872"/>
            <a:ext cx="2016224" cy="4320480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ounded Rectangle 42"/>
          <p:cNvSpPr/>
          <p:nvPr/>
        </p:nvSpPr>
        <p:spPr>
          <a:xfrm>
            <a:off x="4644008" y="2276872"/>
            <a:ext cx="2016224" cy="4320480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40"/>
          <p:cNvSpPr/>
          <p:nvPr/>
        </p:nvSpPr>
        <p:spPr>
          <a:xfrm>
            <a:off x="2411760" y="2276872"/>
            <a:ext cx="2016224" cy="4320480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ed Rectangle 39"/>
          <p:cNvSpPr/>
          <p:nvPr/>
        </p:nvSpPr>
        <p:spPr>
          <a:xfrm>
            <a:off x="251520" y="2276872"/>
            <a:ext cx="2016224" cy="4320480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87824" y="1988839"/>
            <a:ext cx="864096" cy="864096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37564" y="1988840"/>
            <a:ext cx="846604" cy="864096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7584" y="1988839"/>
            <a:ext cx="855922" cy="864096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3" name="Picture 10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423282" y="1988838"/>
            <a:ext cx="893134" cy="864095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8" name="Picture 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95536" y="5877272"/>
            <a:ext cx="1728192" cy="423108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0" name="Picture 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020272" y="5301208"/>
            <a:ext cx="1728192" cy="101484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5" name="Picture 24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3140968"/>
            <a:ext cx="1728192" cy="1018029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27" descr="C:\Users\dgingras\AppData\Local\Microsoft\Windows\Temporary Internet Files\Content.IE5\74R2CB28\topomap.png"/>
          <p:cNvPicPr/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020272" y="4293096"/>
            <a:ext cx="1728192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9" name="Picture 28" descr="XDOC training - Deana Smith and Erick Dupuis - 1.jpg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4788024" y="5373216"/>
            <a:ext cx="1728192" cy="93610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0" name="Picture 29" descr="team5-first-strike-3D.png"/>
          <p:cNvPicPr/>
          <p:nvPr/>
        </p:nvPicPr>
        <p:blipFill>
          <a:blip r:embed="rId11" cstate="print"/>
          <a:srcRect t="63501" b="1140"/>
          <a:stretch>
            <a:fillRect/>
          </a:stretch>
        </p:blipFill>
        <p:spPr>
          <a:xfrm>
            <a:off x="4788024" y="4293096"/>
            <a:ext cx="1728192" cy="93610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1" name="Picture 30" descr="Z:\Exploration Surface Mobility\00_Media\Data\2013\20131030_20131112_TRT_Deployment_in_Rougemont\martin-erick-panorama2-light.jpg"/>
          <p:cNvPicPr/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2555776" y="3140968"/>
            <a:ext cx="1728192" cy="864096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2" name="Picture 31" descr="Corridor_Round.png"/>
          <p:cNvPicPr>
            <a:picLocks noChangeAspect="1"/>
          </p:cNvPicPr>
          <p:nvPr/>
        </p:nvPicPr>
        <p:blipFill>
          <a:blip r:embed="rId13" cstate="print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30000"/>
                    </a14:imgEffect>
                  </a14:imgLayer>
                </a14:imgProps>
              </a:ext>
            </a:extLst>
          </a:blip>
          <a:srcRect t="7987"/>
          <a:stretch>
            <a:fillRect/>
          </a:stretch>
        </p:blipFill>
        <p:spPr>
          <a:xfrm>
            <a:off x="2555776" y="4149080"/>
            <a:ext cx="1728192" cy="1008112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3" name="Picture 32" descr="rover_on_slope.png"/>
          <p:cNvPicPr>
            <a:picLocks noChangeAspect="1"/>
          </p:cNvPicPr>
          <p:nvPr/>
        </p:nvPicPr>
        <p:blipFill>
          <a:blip r:embed="rId15" cstate="print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rightnessContrast brigh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55776" y="5301209"/>
            <a:ext cx="1728192" cy="1008112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4" name="Picture 33" descr="snapshot-symphony1.jpg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4788024" y="3140968"/>
            <a:ext cx="1728192" cy="100811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6" name="Picture 35" descr="mers-egress.jpg"/>
          <p:cNvPicPr>
            <a:picLocks noChangeAspect="1"/>
          </p:cNvPicPr>
          <p:nvPr/>
        </p:nvPicPr>
        <p:blipFill>
          <a:blip r:embed="rId18" cstate="print"/>
          <a:srcRect b="15476"/>
          <a:stretch>
            <a:fillRect/>
          </a:stretch>
        </p:blipFill>
        <p:spPr>
          <a:xfrm>
            <a:off x="395536" y="3140968"/>
            <a:ext cx="1728192" cy="1152128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7" name="Picture 36" descr="Symphony_Viewer_IMESR_1.png"/>
          <p:cNvPicPr>
            <a:picLocks noChangeAspect="1"/>
          </p:cNvPicPr>
          <p:nvPr/>
        </p:nvPicPr>
        <p:blipFill>
          <a:blip r:embed="rId19" cstate="print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rightnessContrast bright="3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95536" y="4509120"/>
            <a:ext cx="1728192" cy="1187019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8" name="Rectangle 37"/>
          <p:cNvSpPr/>
          <p:nvPr/>
        </p:nvSpPr>
        <p:spPr>
          <a:xfrm>
            <a:off x="1475656" y="260648"/>
            <a:ext cx="6103848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28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Multi-mission Operations &amp; Planning software framework</a:t>
            </a:r>
            <a:endParaRPr lang="en-US" sz="28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467544" y="1484783"/>
            <a:ext cx="1584176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dirty="0" smtClean="0">
                <a:ln w="10541" cmpd="sng">
                  <a:solidFill>
                    <a:schemeClr val="tx2"/>
                  </a:solidFill>
                  <a:prstDash val="solid"/>
                </a:ln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Systems</a:t>
            </a:r>
            <a:endParaRPr lang="en-US" sz="2000" b="1" dirty="0">
              <a:ln w="10541" cmpd="sng">
                <a:solidFill>
                  <a:schemeClr val="tx2"/>
                </a:solidFill>
                <a:prstDash val="solid"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2627784" y="1516721"/>
            <a:ext cx="1584176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dirty="0" smtClean="0">
                <a:ln w="10541" cmpd="sng">
                  <a:solidFill>
                    <a:schemeClr val="tx2"/>
                  </a:solidFill>
                  <a:prstDash val="solid"/>
                </a:ln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Environment</a:t>
            </a:r>
            <a:endParaRPr lang="en-US" sz="2000" b="1" dirty="0">
              <a:ln w="10541" cmpd="sng">
                <a:solidFill>
                  <a:schemeClr val="tx2"/>
                </a:solidFill>
                <a:prstDash val="solid"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4860032" y="1516721"/>
            <a:ext cx="1584176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dirty="0" smtClean="0">
                <a:ln w="10541" cmpd="sng">
                  <a:solidFill>
                    <a:schemeClr val="tx2"/>
                  </a:solidFill>
                  <a:prstDash val="solid"/>
                </a:ln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Operations</a:t>
            </a:r>
            <a:endParaRPr lang="en-US" sz="2000" b="1" dirty="0">
              <a:ln w="10541" cmpd="sng">
                <a:solidFill>
                  <a:schemeClr val="tx2"/>
                </a:solidFill>
                <a:prstDash val="solid"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7092280" y="1516721"/>
            <a:ext cx="1584176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dirty="0" smtClean="0">
                <a:ln w="10541" cmpd="sng">
                  <a:solidFill>
                    <a:schemeClr val="tx2"/>
                  </a:solidFill>
                  <a:prstDash val="solid"/>
                </a:ln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Data</a:t>
            </a:r>
            <a:endParaRPr lang="en-US" sz="2000" b="1" dirty="0">
              <a:ln w="10541" cmpd="sng">
                <a:solidFill>
                  <a:schemeClr val="tx2"/>
                </a:solidFill>
                <a:prstDash val="solid"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</TotalTime>
  <Words>10</Words>
  <Application>Microsoft Office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ASC-CSA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rlarcheveque</dc:creator>
  <cp:lastModifiedBy>L'Archevêque, Régent</cp:lastModifiedBy>
  <cp:revision>38</cp:revision>
  <dcterms:created xsi:type="dcterms:W3CDTF">2015-05-07T14:32:05Z</dcterms:created>
  <dcterms:modified xsi:type="dcterms:W3CDTF">2016-03-22T15:23:54Z</dcterms:modified>
</cp:coreProperties>
</file>