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9"/>
  </p:notesMasterIdLst>
  <p:sldIdLst>
    <p:sldId id="256" r:id="rId4"/>
    <p:sldId id="259" r:id="rId5"/>
    <p:sldId id="293" r:id="rId6"/>
    <p:sldId id="294" r:id="rId7"/>
    <p:sldId id="295" r:id="rId8"/>
  </p:sldIdLst>
  <p:sldSz cx="10969625" cy="6170613"/>
  <p:notesSz cx="6858000" cy="9144000"/>
  <p:custDataLst>
    <p:tags r:id="rId10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F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08.12.2023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ckground 1" descr="bg1_d2_169.png">
            <a:extLst>
              <a:ext uri="{FF2B5EF4-FFF2-40B4-BE49-F238E27FC236}">
                <a16:creationId xmlns:a16="http://schemas.microsoft.com/office/drawing/2014/main" id="{896CC0FD-4256-4167-AE25-A738EE088951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6" name="Grafik 4" descr="logo1_d2.png">
            <a:extLst>
              <a:ext uri="{FF2B5EF4-FFF2-40B4-BE49-F238E27FC236}">
                <a16:creationId xmlns:a16="http://schemas.microsoft.com/office/drawing/2014/main" id="{173BBCFB-9404-4FBA-9EEC-E8008B6044A2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Pres. Title</a:t>
            </a:r>
          </a:p>
        </p:txBody>
      </p:sp>
      <p:pic>
        <p:nvPicPr>
          <p:cNvPr id="10" name="Grafik 3" descr="right_d2.png">
            <a:extLst>
              <a:ext uri="{FF2B5EF4-FFF2-40B4-BE49-F238E27FC236}">
                <a16:creationId xmlns:a16="http://schemas.microsoft.com/office/drawing/2014/main" id="{649683E7-5D3C-46E0-92A4-661F3C29C858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48600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8600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smtClean="0"/>
              <a:pPr/>
              <a:t>‹Nr.›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2646ABA5-1E42-496E-B88F-BEBEC4B2C7B6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A9AAC15-C2E5-4D68-B499-7D3FC8760D94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AD1AA2B6-6C2F-4A14-9E4C-FB86A10EF6B2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60000" y="1295999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smtClean="0"/>
              <a:pPr/>
              <a:t>‹Nr.›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2646ABA5-1E42-496E-B88F-BEBEC4B2C7B6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A9AAC15-C2E5-4D68-B499-7D3FC8760D94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9600" y="1296000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Rectangle7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pic>
        <p:nvPicPr>
          <p:cNvPr id="16" name="Grafik 4" descr="logo1_d2.png">
            <a:extLst>
              <a:ext uri="{FF2B5EF4-FFF2-40B4-BE49-F238E27FC236}">
                <a16:creationId xmlns:a16="http://schemas.microsoft.com/office/drawing/2014/main" id="{853C9362-E049-4C5A-93EB-CA7DB346BCAC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2135" userDrawn="1">
          <p15:clr>
            <a:srgbClr val="FBAE40"/>
          </p15:clr>
        </p15:guide>
        <p15:guide id="9" pos="2462" userDrawn="1">
          <p15:clr>
            <a:srgbClr val="FBAE40"/>
          </p15:clr>
        </p15:guide>
        <p15:guide id="10" pos="4434" userDrawn="1">
          <p15:clr>
            <a:srgbClr val="FBAE40"/>
          </p15:clr>
        </p15:guide>
        <p15:guide id="11" pos="4761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080" y="1295399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49900" y="1295399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904490" y="1295400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4" hasCustomPrompt="1"/>
          </p:nvPr>
        </p:nvSpPr>
        <p:spPr>
          <a:xfrm>
            <a:off x="8195310" y="1295400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smtClean="0"/>
              <a:pPr/>
              <a:t>‹Nr.›</a:t>
            </a:fld>
            <a:endParaRPr lang="en-US" noProof="1"/>
          </a:p>
        </p:txBody>
      </p:sp>
      <p:pic>
        <p:nvPicPr>
          <p:cNvPr id="31" name="Grafik 3" descr="bottom_d2_169.png">
            <a:extLst>
              <a:ext uri="{FF2B5EF4-FFF2-40B4-BE49-F238E27FC236}">
                <a16:creationId xmlns:a16="http://schemas.microsoft.com/office/drawing/2014/main" id="{A3C6D0D9-04AD-43FA-8B6F-53255648BE83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2" name="Grafik 31" descr="logo2_d2.png">
            <a:extLst>
              <a:ext uri="{FF2B5EF4-FFF2-40B4-BE49-F238E27FC236}">
                <a16:creationId xmlns:a16="http://schemas.microsoft.com/office/drawing/2014/main" id="{A5FC486E-34C4-4DFC-9640-0742E0B83B94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4" name="Rectangle7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pic>
        <p:nvPicPr>
          <p:cNvPr id="17" name="Grafik 4" descr="logo1_d2.png">
            <a:extLst>
              <a:ext uri="{FF2B5EF4-FFF2-40B4-BE49-F238E27FC236}">
                <a16:creationId xmlns:a16="http://schemas.microsoft.com/office/drawing/2014/main" id="{2F5D5F7F-9AC3-4C8C-9378-5DCB41FEB94B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1749" userDrawn="1">
          <p15:clr>
            <a:srgbClr val="FBAE40"/>
          </p15:clr>
        </p15:guide>
        <p15:guide id="9" pos="1829" userDrawn="1">
          <p15:clr>
            <a:srgbClr val="FBAE40"/>
          </p15:clr>
        </p15:guide>
        <p15:guide id="10" pos="3416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82" userDrawn="1">
          <p15:clr>
            <a:srgbClr val="FBAE40"/>
          </p15:clr>
        </p15:guide>
        <p15:guide id="13" pos="516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104508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104508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smtClean="0"/>
              <a:pPr/>
              <a:t>‹Nr.›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E1C644A7-78AF-407E-A25C-6F76F012AC1D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F432EB7-B56F-491D-9D42-9FA89D925A5A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F944409F-1D53-436E-A382-254727DA7F5F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853600" y="1295999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5853600" y="3445201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smtClean="0"/>
              <a:pPr/>
              <a:t>‹Nr.›</a:t>
            </a:fld>
            <a:endParaRPr lang="en-US" noProof="1"/>
          </a:p>
        </p:txBody>
      </p:sp>
      <p:pic>
        <p:nvPicPr>
          <p:cNvPr id="31" name="Grafik 3" descr="bottom_d2_169.png">
            <a:extLst>
              <a:ext uri="{FF2B5EF4-FFF2-40B4-BE49-F238E27FC236}">
                <a16:creationId xmlns:a16="http://schemas.microsoft.com/office/drawing/2014/main" id="{14946AFE-2563-4C40-963E-DFE36F6D3171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2" name="Grafik 31" descr="logo2_d2.png">
            <a:extLst>
              <a:ext uri="{FF2B5EF4-FFF2-40B4-BE49-F238E27FC236}">
                <a16:creationId xmlns:a16="http://schemas.microsoft.com/office/drawing/2014/main" id="{8A247A46-B0BA-49FE-BDE2-4F90A7348546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4" name="Rectangle7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pic>
        <p:nvPicPr>
          <p:cNvPr id="16" name="Grafik 4" descr="logo1_d2.png">
            <a:extLst>
              <a:ext uri="{FF2B5EF4-FFF2-40B4-BE49-F238E27FC236}">
                <a16:creationId xmlns:a16="http://schemas.microsoft.com/office/drawing/2014/main" id="{17992435-2281-4D69-8E9C-A9BD8CD4504F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3909600" y="1295999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60000" y="1295999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39096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6" hasCustomPrompt="1"/>
          </p:nvPr>
        </p:nvSpPr>
        <p:spPr>
          <a:xfrm>
            <a:off x="75600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smtClean="0"/>
              <a:pPr/>
              <a:t>‹Nr.›</a:t>
            </a:fld>
            <a:endParaRPr lang="en-US" noProof="1"/>
          </a:p>
        </p:txBody>
      </p:sp>
      <p:pic>
        <p:nvPicPr>
          <p:cNvPr id="33" name="Grafik 3" descr="bottom_d2_169.png">
            <a:extLst>
              <a:ext uri="{FF2B5EF4-FFF2-40B4-BE49-F238E27FC236}">
                <a16:creationId xmlns:a16="http://schemas.microsoft.com/office/drawing/2014/main" id="{D68326DC-5F3B-4205-8352-8D213F6B12F1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4" name="Grafik 33" descr="logo2_d2.png">
            <a:extLst>
              <a:ext uri="{FF2B5EF4-FFF2-40B4-BE49-F238E27FC236}">
                <a16:creationId xmlns:a16="http://schemas.microsoft.com/office/drawing/2014/main" id="{6306B871-7048-4385-84D6-368540647FAF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6" name="Rectangle7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pic>
        <p:nvPicPr>
          <p:cNvPr id="18" name="Grafik 4" descr="logo1_d2.png">
            <a:extLst>
              <a:ext uri="{FF2B5EF4-FFF2-40B4-BE49-F238E27FC236}">
                <a16:creationId xmlns:a16="http://schemas.microsoft.com/office/drawing/2014/main" id="{058025F0-4E5A-4419-90FC-FD31DB24C306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2140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34" userDrawn="1">
          <p15:clr>
            <a:srgbClr val="FBAE40"/>
          </p15:clr>
        </p15:guide>
        <p15:guide id="11" pos="4761" userDrawn="1">
          <p15:clr>
            <a:srgbClr val="FBAE40"/>
          </p15:clr>
        </p15:guide>
        <p15:guide id="12" orient="horz" pos="2090" userDrawn="1">
          <p15:clr>
            <a:srgbClr val="FBAE40"/>
          </p15:clr>
        </p15:guide>
        <p15:guide id="13" orient="horz" pos="2169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2905200" y="1295999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7" hasCustomPrompt="1"/>
          </p:nvPr>
        </p:nvSpPr>
        <p:spPr>
          <a:xfrm>
            <a:off x="8197200" y="1295999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2905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8" hasCustomPrompt="1"/>
          </p:nvPr>
        </p:nvSpPr>
        <p:spPr>
          <a:xfrm>
            <a:off x="8197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smtClean="0"/>
              <a:pPr/>
              <a:t>‹Nr.›</a:t>
            </a:fld>
            <a:endParaRPr lang="en-US" noProof="1"/>
          </a:p>
        </p:txBody>
      </p:sp>
      <p:pic>
        <p:nvPicPr>
          <p:cNvPr id="33" name="Grafik 3" descr="bottom_d2_169.png">
            <a:extLst>
              <a:ext uri="{FF2B5EF4-FFF2-40B4-BE49-F238E27FC236}">
                <a16:creationId xmlns:a16="http://schemas.microsoft.com/office/drawing/2014/main" id="{D68326DC-5F3B-4205-8352-8D213F6B12F1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4" name="Grafik 33" descr="logo2_d2.png">
            <a:extLst>
              <a:ext uri="{FF2B5EF4-FFF2-40B4-BE49-F238E27FC236}">
                <a16:creationId xmlns:a16="http://schemas.microsoft.com/office/drawing/2014/main" id="{6306B871-7048-4385-84D6-368540647FAF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1200" y="12960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1200" y="34452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Rectangle7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pic>
        <p:nvPicPr>
          <p:cNvPr id="22" name="Grafik 4" descr="logo1_d2.png">
            <a:extLst>
              <a:ext uri="{FF2B5EF4-FFF2-40B4-BE49-F238E27FC236}">
                <a16:creationId xmlns:a16="http://schemas.microsoft.com/office/drawing/2014/main" id="{F7F706B3-07D4-410C-B7A6-C9E5735A9928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  <p15:guide id="10" pos="1749" userDrawn="1">
          <p15:clr>
            <a:srgbClr val="FBAE40"/>
          </p15:clr>
        </p15:guide>
        <p15:guide id="11" pos="183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82" userDrawn="1">
          <p15:clr>
            <a:srgbClr val="FBAE40"/>
          </p15:clr>
        </p15:guide>
        <p15:guide id="15" pos="516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smtClean="0"/>
              <a:pPr/>
              <a:t>‹Nr.›</a:t>
            </a:fld>
            <a:endParaRPr lang="en-US" noProof="1"/>
          </a:p>
        </p:txBody>
      </p:sp>
      <p:pic>
        <p:nvPicPr>
          <p:cNvPr id="9" name="Grafik 3" descr="bottom_d2_169.png">
            <a:extLst>
              <a:ext uri="{FF2B5EF4-FFF2-40B4-BE49-F238E27FC236}">
                <a16:creationId xmlns:a16="http://schemas.microsoft.com/office/drawing/2014/main" id="{EF316F00-ABDB-4F1C-8223-8689636D6D52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0" name="Grafik 9" descr="logo2_d2.png">
            <a:extLst>
              <a:ext uri="{FF2B5EF4-FFF2-40B4-BE49-F238E27FC236}">
                <a16:creationId xmlns:a16="http://schemas.microsoft.com/office/drawing/2014/main" id="{30CBBFCD-8992-45AF-92BD-7EBF3A86E1C1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8" name="Rectangle7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0B4DD8A5-C16C-443A-8C22-A52B612231A5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ull Page Graphic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logo1_d2.png">
            <a:extLst>
              <a:ext uri="{FF2B5EF4-FFF2-40B4-BE49-F238E27FC236}">
                <a16:creationId xmlns:a16="http://schemas.microsoft.com/office/drawing/2014/main" id="{F35DC742-BC8F-47B5-88E2-93616D59A618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6" name="Grafik 3" descr="right_d2.png">
            <a:extLst>
              <a:ext uri="{FF2B5EF4-FFF2-40B4-BE49-F238E27FC236}">
                <a16:creationId xmlns:a16="http://schemas.microsoft.com/office/drawing/2014/main" id="{2E1D2BC1-44DB-403E-B4D8-3E1DC5D199E5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7317866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5" descr="bg3_d2_169.pn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60E046F-66D0-431E-9C49-8E6C18C3F3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/>
          <a:lstStyle>
            <a:lvl1pPr algn="l">
              <a:lnSpc>
                <a:spcPct val="90000"/>
              </a:lnSpc>
              <a:defRPr sz="8000" kern="12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Add Closing Phrase</a:t>
            </a:r>
          </a:p>
        </p:txBody>
      </p:sp>
      <p:pic>
        <p:nvPicPr>
          <p:cNvPr id="6" name="Grafik 4" descr="logo1_d2.png">
            <a:extLst>
              <a:ext uri="{FF2B5EF4-FFF2-40B4-BE49-F238E27FC236}">
                <a16:creationId xmlns:a16="http://schemas.microsoft.com/office/drawing/2014/main" id="{AD329951-67FC-4FE1-85D1-D4AEA8479C0D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7AD5F0A5-2B17-4D20-B0E6-B4F0FA977516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7379696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 2" descr="bg2_d2_169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Pres. Title</a:t>
            </a:r>
          </a:p>
        </p:txBody>
      </p:sp>
      <p:pic>
        <p:nvPicPr>
          <p:cNvPr id="7" name="Grafik 4" descr="logo1_d2.png">
            <a:extLst>
              <a:ext uri="{FF2B5EF4-FFF2-40B4-BE49-F238E27FC236}">
                <a16:creationId xmlns:a16="http://schemas.microsoft.com/office/drawing/2014/main" id="{7868D6E5-0EC1-4883-8CF9-7E8712A5DE97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24DBB17F-A4BD-455D-A654-0625D135562B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81453195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ustom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Pres. Title</a:t>
            </a:r>
          </a:p>
        </p:txBody>
      </p:sp>
      <p:pic>
        <p:nvPicPr>
          <p:cNvPr id="7" name="Grafik 4" descr="logo1_d2.png">
            <a:extLst>
              <a:ext uri="{FF2B5EF4-FFF2-40B4-BE49-F238E27FC236}">
                <a16:creationId xmlns:a16="http://schemas.microsoft.com/office/drawing/2014/main" id="{EFF0EBDE-7B9D-4454-9B44-8763A24EC960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24DBB17F-A4BD-455D-A654-0625D135562B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6259289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hapter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/>
          <a:lstStyle>
            <a:lvl1pPr algn="l">
              <a:lnSpc>
                <a:spcPct val="90000"/>
              </a:lnSpc>
              <a:defRPr sz="65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Chapter Title</a:t>
            </a:r>
          </a:p>
        </p:txBody>
      </p:sp>
      <p:pic>
        <p:nvPicPr>
          <p:cNvPr id="5" name="Grafik 4" descr="logo1_d2.png">
            <a:extLst>
              <a:ext uri="{FF2B5EF4-FFF2-40B4-BE49-F238E27FC236}">
                <a16:creationId xmlns:a16="http://schemas.microsoft.com/office/drawing/2014/main" id="{FC6E8050-6AB1-433E-A876-5E84688D10B0}"/>
              </a:ext>
            </a:extLst>
          </p:cNvPr>
          <p:cNvPicPr>
            <a:picLocks noSel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7" name="Grafik 3" descr="right_d2.png">
            <a:extLst>
              <a:ext uri="{FF2B5EF4-FFF2-40B4-BE49-F238E27FC236}">
                <a16:creationId xmlns:a16="http://schemas.microsoft.com/office/drawing/2014/main" id="{50EF21B3-288B-44C8-B2D9-3FFE25CF4E6C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259199"/>
            <a:ext cx="9874800" cy="5205600"/>
          </a:xfrm>
        </p:spPr>
        <p:txBody>
          <a:bodyPr anchor="ctr" anchorCtr="0"/>
          <a:lstStyle>
            <a:lvl1pPr>
              <a:lnSpc>
                <a:spcPct val="90000"/>
              </a:lnSpc>
              <a:defRPr sz="4000" i="1"/>
            </a:lvl1pPr>
          </a:lstStyle>
          <a:p>
            <a:r>
              <a:rPr lang="en-US" noProof="1"/>
              <a:t>“Add Quotation”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smtClean="0"/>
              <a:pPr/>
              <a:t>‹Nr.›</a:t>
            </a:fld>
            <a:endParaRPr lang="en-US" noProof="1"/>
          </a:p>
        </p:txBody>
      </p:sp>
      <p:pic>
        <p:nvPicPr>
          <p:cNvPr id="7" name="Grafik 3" descr="bottom_d2_169.png"/>
          <p:cNvPicPr>
            <a:picLocks noSel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1" name="Grafik 10" descr="logo2_d2.png">
            <a:extLst>
              <a:ext uri="{FF2B5EF4-FFF2-40B4-BE49-F238E27FC236}">
                <a16:creationId xmlns:a16="http://schemas.microsoft.com/office/drawing/2014/main" id="{77D5F5E1-4827-426B-99FE-8CE2E1270E26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855EB1A0-FDAA-4D62-99AE-E08E3E26E93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pic>
        <p:nvPicPr>
          <p:cNvPr id="15" name="Grafik 4" descr="logo1_d2.png">
            <a:extLst>
              <a:ext uri="{FF2B5EF4-FFF2-40B4-BE49-F238E27FC236}">
                <a16:creationId xmlns:a16="http://schemas.microsoft.com/office/drawing/2014/main" id="{6E018BBC-5CA8-4135-B38C-8681A1586972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417785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259199"/>
            <a:ext cx="9874800" cy="5205600"/>
          </a:xfrm>
        </p:spPr>
        <p:txBody>
          <a:bodyPr anchor="ctr" anchorCtr="0"/>
          <a:lstStyle>
            <a:lvl1pPr>
              <a:lnSpc>
                <a:spcPct val="90000"/>
              </a:lnSpc>
              <a:defRPr sz="4000" i="0"/>
            </a:lvl1pPr>
          </a:lstStyle>
          <a:p>
            <a:r>
              <a:rPr lang="en-US" noProof="1"/>
              <a:t>Add Conclusion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smtClean="0"/>
              <a:pPr/>
              <a:t>‹Nr.›</a:t>
            </a:fld>
            <a:endParaRPr lang="en-US" noProof="1"/>
          </a:p>
        </p:txBody>
      </p:sp>
      <p:pic>
        <p:nvPicPr>
          <p:cNvPr id="7" name="Grafik 3" descr="bottom_d2_169.png"/>
          <p:cNvPicPr>
            <a:picLocks noSel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1" name="Grafik 10" descr="logo2_d2.png">
            <a:extLst>
              <a:ext uri="{FF2B5EF4-FFF2-40B4-BE49-F238E27FC236}">
                <a16:creationId xmlns:a16="http://schemas.microsoft.com/office/drawing/2014/main" id="{77D5F5E1-4827-426B-99FE-8CE2E1270E26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72390B9F-3EB3-4FEE-B4B2-61FC8089007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30F7B7DF-6F0E-4921-B877-3E2AD7D8C29A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323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smtClean="0"/>
              <a:pPr/>
              <a:t>‹Nr.›</a:t>
            </a:fld>
            <a:endParaRPr lang="en-US" noProof="1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" hasCustomPrompt="1"/>
          </p:nvPr>
        </p:nvSpPr>
        <p:spPr>
          <a:xfrm>
            <a:off x="259200" y="1296000"/>
            <a:ext cx="10450800" cy="4168800"/>
          </a:xfrm>
        </p:spPr>
        <p:txBody>
          <a:bodyPr/>
          <a:lstStyle>
            <a:lvl1pPr marL="251982" indent="-251982">
              <a:lnSpc>
                <a:spcPct val="107000"/>
              </a:lnSpc>
              <a:buFont typeface="+mj-lt"/>
              <a:buAutoNum type="arabicPeriod"/>
              <a:defRPr/>
            </a:lvl1pPr>
            <a:lvl2pPr marL="507563" indent="-273580">
              <a:lnSpc>
                <a:spcPct val="103000"/>
              </a:lnSpc>
              <a:buFont typeface="+mj-lt"/>
              <a:buAutoNum type="arabicPeriod"/>
              <a:defRPr/>
            </a:lvl2pPr>
            <a:lvl3pPr marL="730746" indent="-205185">
              <a:lnSpc>
                <a:spcPct val="102000"/>
              </a:lnSpc>
              <a:buFont typeface="+mj-lt"/>
              <a:buAutoNum type="arabicPeriod"/>
              <a:defRPr/>
            </a:lvl3pPr>
            <a:lvl4pPr marL="932331" indent="-183586">
              <a:lnSpc>
                <a:spcPct val="107000"/>
              </a:lnSpc>
              <a:buFont typeface="+mj-lt"/>
              <a:buAutoNum type="arabicPeriod"/>
              <a:defRPr/>
            </a:lvl4pPr>
            <a:lvl5pPr marL="932331" indent="-183586">
              <a:lnSpc>
                <a:spcPct val="103000"/>
              </a:lnSpc>
              <a:buFont typeface="+mj-lt"/>
              <a:buAutoNum type="arabicPeriod"/>
              <a:defRPr/>
            </a:lvl5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Rectangle7" hidden="1"/>
          <p:cNvSpPr>
            <a:spLocks/>
          </p:cNvSpPr>
          <p:nvPr/>
        </p:nvSpPr>
        <p:spPr>
          <a:xfrm>
            <a:off x="9223200" y="259078"/>
            <a:ext cx="1692000" cy="777721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25" name="Grafik 3" descr="bottom_d2_169.png">
            <a:extLst>
              <a:ext uri="{FF2B5EF4-FFF2-40B4-BE49-F238E27FC236}">
                <a16:creationId xmlns:a16="http://schemas.microsoft.com/office/drawing/2014/main" id="{5924583E-7B93-41AC-AC5B-430C0AD45AC7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3" name="Grafik 32" descr="logo2_d2.png">
            <a:extLst>
              <a:ext uri="{FF2B5EF4-FFF2-40B4-BE49-F238E27FC236}">
                <a16:creationId xmlns:a16="http://schemas.microsoft.com/office/drawing/2014/main" id="{48E231CC-E3B9-4D96-AA06-B1CFFA847D96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EC746CB-10AC-40C9-8647-79D1DEB9F93D}"/>
              </a:ext>
            </a:extLst>
          </p:cNvPr>
          <p:cNvSpPr txBox="1"/>
          <p:nvPr userDrawn="1"/>
        </p:nvSpPr>
        <p:spPr>
          <a:xfrm>
            <a:off x="259200" y="259200"/>
            <a:ext cx="10450800" cy="777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Agenda</a:t>
            </a:r>
          </a:p>
        </p:txBody>
      </p:sp>
      <p:sp>
        <p:nvSpPr>
          <p:cNvPr id="12" name="Rectangle7">
            <a:extLst>
              <a:ext uri="{FF2B5EF4-FFF2-40B4-BE49-F238E27FC236}">
                <a16:creationId xmlns:a16="http://schemas.microsoft.com/office/drawing/2014/main" id="{F0D59F04-5C89-4857-A44C-3D9D9D3D938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pic>
        <p:nvPicPr>
          <p:cNvPr id="13" name="Grafik 4" descr="logo1_d2.png">
            <a:extLst>
              <a:ext uri="{FF2B5EF4-FFF2-40B4-BE49-F238E27FC236}">
                <a16:creationId xmlns:a16="http://schemas.microsoft.com/office/drawing/2014/main" id="{39A24C14-69FA-48C5-9BFC-E264F89C2E76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9403102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smtClean="0"/>
              <a:pPr/>
              <a:t>‹Nr.›</a:t>
            </a:fld>
            <a:endParaRPr lang="en-US" noProof="1"/>
          </a:p>
        </p:txBody>
      </p:sp>
      <p:pic>
        <p:nvPicPr>
          <p:cNvPr id="28" name="Grafik 3" descr="bottom_d2_169.png">
            <a:extLst>
              <a:ext uri="{FF2B5EF4-FFF2-40B4-BE49-F238E27FC236}">
                <a16:creationId xmlns:a16="http://schemas.microsoft.com/office/drawing/2014/main" id="{EE92306B-89C4-4A4D-81C1-DE629B5A33A0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5" name="Grafik 34" descr="logo2_d2.png">
            <a:extLst>
              <a:ext uri="{FF2B5EF4-FFF2-40B4-BE49-F238E27FC236}">
                <a16:creationId xmlns:a16="http://schemas.microsoft.com/office/drawing/2014/main" id="{4A0BB653-08E0-42FB-832C-B4ECC24A4E72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EA45B0BA-5E3B-4D0F-8BE3-B1AAA7A49623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smtClean="0"/>
              <a:pPr/>
              <a:t>‹Nr.›</a:t>
            </a:fld>
            <a:endParaRPr lang="en-US" noProof="1"/>
          </a:p>
        </p:txBody>
      </p:sp>
      <p:pic>
        <p:nvPicPr>
          <p:cNvPr id="28" name="Grafik 3" descr="bottom_d2_169.png">
            <a:extLst>
              <a:ext uri="{FF2B5EF4-FFF2-40B4-BE49-F238E27FC236}">
                <a16:creationId xmlns:a16="http://schemas.microsoft.com/office/drawing/2014/main" id="{EE92306B-89C4-4A4D-81C1-DE629B5A33A0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5" name="Grafik 34" descr="logo2_d2.png">
            <a:extLst>
              <a:ext uri="{FF2B5EF4-FFF2-40B4-BE49-F238E27FC236}">
                <a16:creationId xmlns:a16="http://schemas.microsoft.com/office/drawing/2014/main" id="{4A0BB653-08E0-42FB-832C-B4ECC24A4E72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EA45B0BA-5E3B-4D0F-8BE3-B1AAA7A49623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58762" y="1296000"/>
            <a:ext cx="104508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00" y="648000"/>
            <a:ext cx="10450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Mastertitelformat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200" y="1296000"/>
            <a:ext cx="10450800" cy="416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  <a:p>
            <a:pPr lvl="5"/>
            <a:r>
              <a:rPr lang="en-US" noProof="1"/>
              <a:t>Sixth level</a:t>
            </a:r>
          </a:p>
          <a:p>
            <a:pPr lvl="6"/>
            <a:r>
              <a:rPr lang="en-US" noProof="1"/>
              <a:t>Seventh level</a:t>
            </a:r>
          </a:p>
          <a:p>
            <a:pPr lvl="7"/>
            <a:r>
              <a:rPr lang="en-US" noProof="1"/>
              <a:t>Eighth level</a:t>
            </a:r>
          </a:p>
          <a:p>
            <a:pPr lvl="8"/>
            <a:r>
              <a:rPr lang="en-US" noProof="1"/>
              <a:t>Ninth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smtClean="0"/>
              <a:pPr/>
              <a:t>‹Nr.›</a:t>
            </a:fld>
            <a:endParaRPr lang="en-US" noProof="1"/>
          </a:p>
        </p:txBody>
      </p:sp>
      <p:sp>
        <p:nvSpPr>
          <p:cNvPr id="5" name="Bosch_footer_1">
            <a:extLst>
              <a:ext uri="{FF2B5EF4-FFF2-40B4-BE49-F238E27FC236}">
                <a16:creationId xmlns:a16="http://schemas.microsoft.com/office/drawing/2014/main" id="{C4A0DCBC-1EFB-43C4-AF00-AB85781F48E7}"/>
              </a:ext>
            </a:extLst>
          </p:cNvPr>
          <p:cNvSpPr txBox="1"/>
          <p:nvPr userDrawn="1"/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kern="0" cap="none" spc="0" normalizeH="0" baseline="0" noProof="1">
                <a:ln>
                  <a:noFill/>
                </a:ln>
                <a:solidFill>
                  <a:srgbClr val="D70012"/>
                </a:solidFill>
                <a:effectLst/>
                <a:uLnTx/>
                <a:uFillTx/>
                <a:latin typeface="Bosch Office Sans" pitchFamily="2" charset="0"/>
              </a:rPr>
              <a:t>Internal</a:t>
            </a:r>
            <a:r>
              <a:rPr kumimoji="0" lang="en-US" sz="6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</a:rPr>
              <a:t> | XC-CI1/ECA3 | 2023-12-08</a:t>
            </a: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b="0" i="0" u="none" kern="0" baseline="0" noProof="1">
                <a:solidFill>
                  <a:srgbClr val="B2B3B5"/>
                </a:solidFill>
                <a:latin typeface="Bosch Office Sans" pitchFamily="2" charset="0"/>
              </a:rPr>
              <a:t>© Robert Bosch GmbH 2023. All rights reserved, also regarding any disposal, exploitation, reproduction, editing, distribution, as well as in the event of applications for industrial property rights.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0" name="Bosch_footer_1" hidden="1">
            <a:extLst>
              <a:ext uri="{FF2B5EF4-FFF2-40B4-BE49-F238E27FC236}">
                <a16:creationId xmlns:a16="http://schemas.microsoft.com/office/drawing/2014/main" id="{BB7EB8EC-2C22-471E-A5D4-B578263D307B}"/>
              </a:ext>
            </a:extLst>
          </p:cNvPr>
          <p:cNvSpPr txBox="1"/>
          <p:nvPr userDrawn="1"/>
        </p:nvSpPr>
        <p:spPr>
          <a:xfrm>
            <a:off x="594000" y="5644800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41" r:id="rId2"/>
    <p:sldLayoutId id="2147483742" r:id="rId3"/>
    <p:sldLayoutId id="2147483713" r:id="rId4"/>
    <p:sldLayoutId id="2147483743" r:id="rId5"/>
    <p:sldLayoutId id="2147483721" r:id="rId6"/>
    <p:sldLayoutId id="2147483747" r:id="rId7"/>
    <p:sldLayoutId id="2147483723" r:id="rId8"/>
    <p:sldLayoutId id="2147483746" r:id="rId9"/>
    <p:sldLayoutId id="2147483744" r:id="rId10"/>
    <p:sldLayoutId id="2147483724" r:id="rId11"/>
    <p:sldLayoutId id="2147483726" r:id="rId12"/>
    <p:sldLayoutId id="2147483727" r:id="rId13"/>
    <p:sldLayoutId id="2147483728" r:id="rId14"/>
    <p:sldLayoutId id="2147483729" r:id="rId15"/>
    <p:sldLayoutId id="2147483745" r:id="rId16"/>
    <p:sldLayoutId id="2147483734" r:id="rId17"/>
    <p:sldLayoutId id="2147483731" r:id="rId18"/>
    <p:sldLayoutId id="2147483712" r:id="rId19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51982" indent="-251982" algn="l" defTabSz="914333" rtl="0" eaLnBrk="1" latinLnBrk="0" hangingPunct="1">
        <a:lnSpc>
          <a:spcPct val="107000"/>
        </a:lnSpc>
        <a:spcBef>
          <a:spcPts val="500"/>
        </a:spcBef>
        <a:buFont typeface="Wingdings 3" panose="05040102010807070707" pitchFamily="18" charset="2"/>
        <a:buChar char="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7563" indent="-273580" algn="l" defTabSz="914333" rtl="0" eaLnBrk="1" latinLnBrk="0" hangingPunct="1">
        <a:lnSpc>
          <a:spcPct val="103000"/>
        </a:lnSpc>
        <a:spcBef>
          <a:spcPts val="500"/>
        </a:spcBef>
        <a:buFont typeface="Wingdings 3" panose="05040102010807070707" pitchFamily="18" charset="2"/>
        <a:buChar char="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0746" indent="-205185" algn="l" defTabSz="914333" rtl="0" eaLnBrk="1" latinLnBrk="0" hangingPunct="1">
        <a:lnSpc>
          <a:spcPct val="102000"/>
        </a:lnSpc>
        <a:spcBef>
          <a:spcPts val="500"/>
        </a:spcBef>
        <a:buFont typeface="Bosch Office Sans" pitchFamily="2" charset="0"/>
        <a:buChar char="‒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D82EB9-F888-4EF5-9BD3-4FB532D116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/>
              <a:t>Robot-framework AIO</a:t>
            </a:r>
            <a:br>
              <a:rPr lang="de-DE"/>
            </a:br>
            <a:r>
              <a:rPr lang="de-DE"/>
              <a:t>Logging</a:t>
            </a:r>
          </a:p>
        </p:txBody>
      </p:sp>
    </p:spTree>
    <p:extLst>
      <p:ext uri="{BB962C8B-B14F-4D97-AF65-F5344CB8AC3E}">
        <p14:creationId xmlns:p14="http://schemas.microsoft.com/office/powerpoint/2010/main" val="2219787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History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</a:t>
            </a:fld>
            <a:endParaRPr lang="en-US" noProof="1"/>
          </a:p>
        </p:txBody>
      </p:sp>
      <p:sp>
        <p:nvSpPr>
          <p:cNvPr id="2" name="Textfeld 1"/>
          <p:cNvSpPr txBox="1"/>
          <p:nvPr/>
        </p:nvSpPr>
        <p:spPr>
          <a:xfrm>
            <a:off x="266700" y="788565"/>
            <a:ext cx="10144038" cy="46810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08.12.2023 / 0.1.1 / XC-CT/ECA3-Queckenstedt</a:t>
            </a:r>
          </a:p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e-DE" kern="0">
              <a:solidFill>
                <a:srgbClr val="000000"/>
              </a:solidFill>
            </a:endParaRPr>
          </a:p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e-DE" kern="0">
              <a:solidFill>
                <a:srgbClr val="000000"/>
              </a:solidFill>
            </a:endParaRPr>
          </a:p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e-DE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105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Background (1/2)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</a:t>
            </a:fld>
            <a:endParaRPr lang="en-US" noProof="1"/>
          </a:p>
        </p:txBody>
      </p:sp>
      <p:sp>
        <p:nvSpPr>
          <p:cNvPr id="2" name="Textfeld 1"/>
          <p:cNvSpPr txBox="1"/>
          <p:nvPr/>
        </p:nvSpPr>
        <p:spPr>
          <a:xfrm>
            <a:off x="266700" y="788565"/>
            <a:ext cx="10144038" cy="46810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marR="0" indent="-28575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kern="0">
                <a:solidFill>
                  <a:srgbClr val="000000"/>
                </a:solidFill>
              </a:rPr>
              <a:t>The Robot Framework provides several log levels (also known as trace levels) to give users the possibility to control the amount of output in log files.</a:t>
            </a:r>
          </a:p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endParaRPr lang="en-US" sz="1600" kern="0">
              <a:solidFill>
                <a:srgbClr val="000000"/>
              </a:solidFill>
            </a:endParaRPr>
          </a:p>
          <a:p>
            <a:pPr marL="285750" marR="0" indent="-28575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kern="0">
                <a:solidFill>
                  <a:srgbClr val="000000"/>
                </a:solidFill>
              </a:rPr>
              <a:t>The build in keyword </a:t>
            </a:r>
            <a:r>
              <a:rPr lang="en-US" sz="1600" ker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sz="1600" kern="0">
                <a:solidFill>
                  <a:srgbClr val="000000"/>
                </a:solidFill>
              </a:rPr>
              <a:t> writes content to the log files. The optional parameter </a:t>
            </a:r>
            <a:r>
              <a:rPr lang="en-US" sz="1600" ker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lang="en-US" sz="1600" kern="0">
                <a:solidFill>
                  <a:srgbClr val="000000"/>
                </a:solidFill>
              </a:rPr>
              <a:t> of this keyword defines under which conditions (under which log level) the </a:t>
            </a:r>
            <a:r>
              <a:rPr lang="en-US" sz="1600" ker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sz="1600" kern="0">
                <a:solidFill>
                  <a:srgbClr val="000000"/>
                </a:solidFill>
              </a:rPr>
              <a:t> keyword shall write the log message.</a:t>
            </a:r>
          </a:p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endParaRPr lang="en-US" sz="1600" kern="0">
              <a:solidFill>
                <a:srgbClr val="000000"/>
              </a:solidFill>
            </a:endParaRPr>
          </a:p>
          <a:p>
            <a:pPr marL="285750" marR="0" indent="-28575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kern="0">
                <a:solidFill>
                  <a:srgbClr val="000000"/>
                </a:solidFill>
              </a:rPr>
              <a:t>With command line parameter </a:t>
            </a:r>
            <a:r>
              <a:rPr lang="en-US" sz="1600" ker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--loglevel</a:t>
            </a:r>
            <a:r>
              <a:rPr lang="en-US" sz="1600" kern="0">
                <a:solidFill>
                  <a:srgbClr val="000000"/>
                </a:solidFill>
              </a:rPr>
              <a:t> a user defines this condition. If the log level of an executed </a:t>
            </a:r>
            <a:r>
              <a:rPr lang="en-US" sz="1600" ker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sz="1600" kern="0">
                <a:solidFill>
                  <a:srgbClr val="000000"/>
                </a:solidFill>
              </a:rPr>
              <a:t> keyword matches to the log level defined for test execution, the log message is logged, otherwise not.</a:t>
            </a:r>
          </a:p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endParaRPr lang="en-US" sz="1600" kern="0">
              <a:solidFill>
                <a:srgbClr val="000000"/>
              </a:solidFill>
            </a:endParaRPr>
          </a:p>
          <a:p>
            <a:pPr marL="285750" marR="0" indent="-28575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kern="0">
                <a:solidFill>
                  <a:srgbClr val="000000"/>
                </a:solidFill>
              </a:rPr>
              <a:t>Available log levels in Robot Framework are: </a:t>
            </a:r>
            <a:r>
              <a:rPr lang="en-US" sz="1600" ker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sz="1600" kern="0">
                <a:solidFill>
                  <a:srgbClr val="000000"/>
                </a:solidFill>
              </a:rPr>
              <a:t>, </a:t>
            </a:r>
            <a:r>
              <a:rPr lang="en-US" sz="1600" ker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WARN</a:t>
            </a:r>
            <a:r>
              <a:rPr lang="en-US" sz="1600" kern="0">
                <a:solidFill>
                  <a:srgbClr val="000000"/>
                </a:solidFill>
              </a:rPr>
              <a:t>, </a:t>
            </a:r>
            <a:r>
              <a:rPr lang="en-US" sz="1600" ker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sz="1600" kern="0">
                <a:solidFill>
                  <a:srgbClr val="000000"/>
                </a:solidFill>
              </a:rPr>
              <a:t>, </a:t>
            </a:r>
            <a:r>
              <a:rPr lang="en-US" sz="1600" ker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sz="1600" kern="0">
                <a:solidFill>
                  <a:srgbClr val="000000"/>
                </a:solidFill>
              </a:rPr>
              <a:t> and </a:t>
            </a:r>
            <a:r>
              <a:rPr lang="en-US" sz="1600" ker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</a:t>
            </a:r>
            <a:r>
              <a:rPr lang="en-US" sz="1600" kern="0">
                <a:solidFill>
                  <a:srgbClr val="000000"/>
                </a:solidFill>
              </a:rPr>
              <a:t>.</a:t>
            </a:r>
          </a:p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endParaRPr lang="en-US" sz="1600" kern="0">
              <a:solidFill>
                <a:srgbClr val="000000"/>
              </a:solidFill>
            </a:endParaRPr>
          </a:p>
          <a:p>
            <a:pPr marL="285750" marR="0" indent="-28575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kern="0">
                <a:solidFill>
                  <a:srgbClr val="000000"/>
                </a:solidFill>
              </a:rPr>
              <a:t>The default log level in Robot Framework is </a:t>
            </a:r>
            <a:r>
              <a:rPr lang="en-US" sz="1600" ker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sz="1600" kern="0">
                <a:solidFill>
                  <a:srgbClr val="000000"/>
                </a:solidFill>
              </a:rPr>
              <a:t>. This level becomes active, if nothing else is specified by a user.</a:t>
            </a:r>
          </a:p>
        </p:txBody>
      </p:sp>
    </p:spTree>
    <p:extLst>
      <p:ext uri="{BB962C8B-B14F-4D97-AF65-F5344CB8AC3E}">
        <p14:creationId xmlns:p14="http://schemas.microsoft.com/office/powerpoint/2010/main" val="4198382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Background (2/2)</a:t>
            </a:r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</a:t>
            </a:fld>
            <a:endParaRPr lang="en-US" noProof="1"/>
          </a:p>
        </p:txBody>
      </p:sp>
      <p:sp>
        <p:nvSpPr>
          <p:cNvPr id="2" name="Textfeld 1"/>
          <p:cNvSpPr txBox="1"/>
          <p:nvPr/>
        </p:nvSpPr>
        <p:spPr>
          <a:xfrm>
            <a:off x="266700" y="788565"/>
            <a:ext cx="10144038" cy="46810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marR="0" indent="-28575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kern="0">
                <a:solidFill>
                  <a:srgbClr val="000000"/>
                </a:solidFill>
              </a:rPr>
              <a:t>The log level INFO is also used by the Robot Framework itself, e.g. for the logging of informations about executed keywords.</a:t>
            </a:r>
          </a:p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endParaRPr lang="en-US" sz="1600" kern="0">
              <a:solidFill>
                <a:srgbClr val="000000"/>
              </a:solidFill>
            </a:endParaRPr>
          </a:p>
          <a:p>
            <a:pPr marL="285750" marR="0" indent="-28575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kern="0">
                <a:solidFill>
                  <a:srgbClr val="000000"/>
                </a:solidFill>
              </a:rPr>
              <a:t>The impact is that every log file contains both the users output and the Robot Framework output. For larger tests this might cause unfavorable large log files.</a:t>
            </a:r>
          </a:p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endParaRPr lang="en-US" sz="1600" kern="0">
              <a:solidFill>
                <a:srgbClr val="000000"/>
              </a:solidFill>
            </a:endParaRPr>
          </a:p>
          <a:p>
            <a:pPr marL="285750" marR="0" indent="-28575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kern="0">
                <a:solidFill>
                  <a:srgbClr val="000000"/>
                </a:solidFill>
              </a:rPr>
              <a:t>Therefore the </a:t>
            </a:r>
            <a:r>
              <a:rPr lang="en-US" sz="1600" b="1" kern="0">
                <a:solidFill>
                  <a:srgbClr val="000000"/>
                </a:solidFill>
              </a:rPr>
              <a:t>RobotFramework AIO</a:t>
            </a:r>
            <a:r>
              <a:rPr lang="en-US" sz="1600" kern="0">
                <a:solidFill>
                  <a:srgbClr val="000000"/>
                </a:solidFill>
              </a:rPr>
              <a:t> provides an additional log level </a:t>
            </a:r>
            <a:r>
              <a:rPr lang="en-US" sz="1600" ker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US" sz="1600" kern="0">
                <a:solidFill>
                  <a:srgbClr val="000000"/>
                </a:solidFill>
              </a:rPr>
              <a:t>. Tests that are executed under this log level, do not contain the Robot Framework </a:t>
            </a:r>
            <a:r>
              <a:rPr lang="en-US" sz="1600" ker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sz="1600" kern="0">
                <a:solidFill>
                  <a:srgbClr val="000000"/>
                </a:solidFill>
              </a:rPr>
              <a:t> messages any more (but for sure still contain errors and warnings).</a:t>
            </a:r>
          </a:p>
          <a:p>
            <a:pPr marL="285750" marR="0" indent="-28575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1600" kern="0">
              <a:solidFill>
                <a:srgbClr val="000000"/>
              </a:solidFill>
            </a:endParaRPr>
          </a:p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r>
              <a:rPr lang="en-US" sz="1600" i="1" kern="0">
                <a:solidFill>
                  <a:srgbClr val="000000"/>
                </a:solidFill>
              </a:rPr>
              <a:t>Example code</a:t>
            </a:r>
            <a:r>
              <a:rPr lang="en-US" sz="1600" kern="0">
                <a:solidFill>
                  <a:srgbClr val="000000"/>
                </a:solidFill>
              </a:rPr>
              <a:t>:</a:t>
            </a:r>
            <a:endParaRPr lang="en-US" sz="1600" i="1" kern="0">
              <a:solidFill>
                <a:srgbClr val="000000"/>
              </a:solidFill>
            </a:endParaRPr>
          </a:p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r>
              <a:rPr lang="en-US" sz="1600" ker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    my log message    </a:t>
            </a:r>
            <a:r>
              <a:rPr lang="en-US" sz="1600" ker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</a:p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endParaRPr lang="en-US" sz="1600" kern="0">
              <a:solidFill>
                <a:srgbClr val="000000"/>
              </a:solidFill>
            </a:endParaRPr>
          </a:p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r>
              <a:rPr lang="en-US" sz="1600" i="1" kern="0">
                <a:solidFill>
                  <a:srgbClr val="000000"/>
                </a:solidFill>
              </a:rPr>
              <a:t>Example execution</a:t>
            </a:r>
            <a:r>
              <a:rPr lang="en-US" sz="1600" kern="0">
                <a:solidFill>
                  <a:srgbClr val="000000"/>
                </a:solidFill>
              </a:rPr>
              <a:t>:</a:t>
            </a:r>
            <a:endParaRPr lang="en-US" sz="1600" i="1" kern="0">
              <a:solidFill>
                <a:srgbClr val="000000"/>
              </a:solidFill>
            </a:endParaRPr>
          </a:p>
          <a:p>
            <a:pPr fontAlgn="auto">
              <a:spcBef>
                <a:spcPts val="500"/>
              </a:spcBef>
              <a:spcAft>
                <a:spcPts val="0"/>
              </a:spcAft>
            </a:pPr>
            <a:r>
              <a:rPr lang="en-US" sz="1600" ker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-m robot --loglevel </a:t>
            </a:r>
            <a:r>
              <a:rPr lang="en-US" sz="1600" ker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US" sz="1600" ker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-b logfile.log ./testfile.robot</a:t>
            </a:r>
          </a:p>
        </p:txBody>
      </p:sp>
    </p:spTree>
    <p:extLst>
      <p:ext uri="{BB962C8B-B14F-4D97-AF65-F5344CB8AC3E}">
        <p14:creationId xmlns:p14="http://schemas.microsoft.com/office/powerpoint/2010/main" val="475851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Log level overview</a:t>
            </a:r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5</a:t>
            </a:fld>
            <a:endParaRPr lang="en-US" noProof="1"/>
          </a:p>
        </p:txBody>
      </p:sp>
      <p:sp>
        <p:nvSpPr>
          <p:cNvPr id="2" name="Textfeld 1"/>
          <p:cNvSpPr txBox="1"/>
          <p:nvPr/>
        </p:nvSpPr>
        <p:spPr>
          <a:xfrm>
            <a:off x="259200" y="744777"/>
            <a:ext cx="10144038" cy="46810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endParaRPr lang="en-US" sz="1600" kern="0">
              <a:solidFill>
                <a:srgbClr val="000000"/>
              </a:solidFill>
            </a:endParaRPr>
          </a:p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r>
              <a:rPr lang="en-US" sz="1600" kern="0">
                <a:solidFill>
                  <a:srgbClr val="000000"/>
                </a:solidFill>
              </a:rPr>
              <a:t>In opposite to the Robot Framework (core), the </a:t>
            </a:r>
            <a:r>
              <a:rPr lang="en-US" sz="1600" b="1" kern="0">
                <a:solidFill>
                  <a:srgbClr val="000000"/>
                </a:solidFill>
              </a:rPr>
              <a:t>RobotFramework AIO</a:t>
            </a:r>
            <a:r>
              <a:rPr lang="en-US" sz="1600" kern="0">
                <a:solidFill>
                  <a:srgbClr val="000000"/>
                </a:solidFill>
              </a:rPr>
              <a:t> provides the following log levels to control the amount of logged content:</a:t>
            </a:r>
          </a:p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endParaRPr lang="en-US" sz="1600" kern="0">
              <a:solidFill>
                <a:srgbClr val="000000"/>
              </a:solidFill>
            </a:endParaRPr>
          </a:p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endParaRPr lang="en-US" sz="1600" kern="0">
              <a:solidFill>
                <a:srgbClr val="000000"/>
              </a:solidFill>
            </a:endParaRPr>
          </a:p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endParaRPr lang="en-US" sz="1600" kern="0">
              <a:solidFill>
                <a:srgbClr val="000000"/>
              </a:solidFill>
            </a:endParaRPr>
          </a:p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endParaRPr lang="en-US" sz="1600" kern="0">
              <a:solidFill>
                <a:srgbClr val="000000"/>
              </a:solidFill>
            </a:endParaRPr>
          </a:p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endParaRPr lang="en-US" sz="1600" kern="0">
              <a:solidFill>
                <a:srgbClr val="000000"/>
              </a:solidFill>
            </a:endParaRPr>
          </a:p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endParaRPr lang="en-US" sz="1600" kern="0">
              <a:solidFill>
                <a:srgbClr val="000000"/>
              </a:solidFill>
            </a:endParaRPr>
          </a:p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endParaRPr lang="en-US" sz="1600" kern="0">
              <a:solidFill>
                <a:srgbClr val="000000"/>
              </a:solidFill>
            </a:endParaRPr>
          </a:p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endParaRPr lang="en-US" sz="1600" kern="0">
              <a:solidFill>
                <a:srgbClr val="000000"/>
              </a:solidFill>
            </a:endParaRPr>
          </a:p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endParaRPr lang="en-US" sz="1600" kern="0">
              <a:solidFill>
                <a:srgbClr val="000000"/>
              </a:solidFill>
            </a:endParaRPr>
          </a:p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endParaRPr lang="en-US" sz="1600" kern="0">
              <a:solidFill>
                <a:srgbClr val="000000"/>
              </a:solidFill>
            </a:endParaRPr>
          </a:p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r>
              <a:rPr lang="en-US" sz="1600" kern="0">
                <a:solidFill>
                  <a:srgbClr val="000000"/>
                </a:solidFill>
              </a:rPr>
              <a:t>The log level </a:t>
            </a:r>
            <a:r>
              <a:rPr lang="en-US" sz="1600" ker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US" sz="1600" kern="0">
                <a:solidFill>
                  <a:srgbClr val="000000"/>
                </a:solidFill>
              </a:rPr>
              <a:t> has been added to give users the possibility to log own content without all INFO messages logged by the Robot Framework (core).</a:t>
            </a:r>
          </a:p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endParaRPr lang="en-US" sz="1600" kern="0">
              <a:solidFill>
                <a:srgbClr val="000000"/>
              </a:solidFill>
            </a:endParaRPr>
          </a:p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endParaRPr lang="en-US" sz="1600" kern="0">
              <a:solidFill>
                <a:srgbClr val="000000"/>
              </a:solidFill>
            </a:endParaRPr>
          </a:p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endParaRPr lang="en-US" sz="1600" kern="0">
              <a:solidFill>
                <a:srgbClr val="000000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EB5DBD5-0B5D-C21B-BB08-C61E6307D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302" y="1717041"/>
            <a:ext cx="7696596" cy="254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7194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G1_D2_169.PNG" val="image1.png"/>
  <p:tag name="RIGHT_D2.PNG" val="image3.png"/>
  <p:tag name="BG2_D2_169.PNG" val="image4.png"/>
  <p:tag name="SWITCH_BG1_D2_169.JPG" val="image5.png"/>
  <p:tag name="BOTTOM_D2_169.PNG" val="image6.png"/>
  <p:tag name="LOGO2_D2.PNG" val="image7.png"/>
  <p:tag name="BG3_D2_169.PNG" val="image9.png"/>
  <p:tag name="SWITCH_BG2_D2_169.JPG" val="image8.png"/>
  <p:tag name="LOGO1_D2.PNG" val="image2.png"/>
  <p:tag name="MLTEMPLATEVERSION" val="1.0"/>
  <p:tag name="SAXMLTEMPLATE" val="presentation_169"/>
  <p:tag name="SAXMLCOMPANYNAME" val="bosch"/>
</p:tagLst>
</file>

<file path=ppt/theme/theme1.xml><?xml version="1.0" encoding="utf-8"?>
<a:theme xmlns:a="http://schemas.openxmlformats.org/drawingml/2006/main" name="Bosch NG">
  <a:themeElements>
    <a:clrScheme name="Bosch_Fuchsia">
      <a:dk1>
        <a:srgbClr val="000000"/>
      </a:dk1>
      <a:lt1>
        <a:srgbClr val="FFFFFF"/>
      </a:lt1>
      <a:dk2>
        <a:srgbClr val="424C58"/>
      </a:dk2>
      <a:lt2>
        <a:srgbClr val="B2B3B5"/>
      </a:lt2>
      <a:accent1>
        <a:srgbClr val="A80163"/>
      </a:accent1>
      <a:accent2>
        <a:srgbClr val="D067AD"/>
      </a:accent2>
      <a:accent3>
        <a:srgbClr val="B2B3B5"/>
      </a:accent3>
      <a:accent4>
        <a:srgbClr val="424C58"/>
      </a:accent4>
      <a:accent5>
        <a:srgbClr val="3F136C"/>
      </a:accent5>
      <a:accent6>
        <a:srgbClr val="967CB1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defTabSz="914400" eaLnBrk="1" fontAlgn="auto" latinLnBrk="0" hangingPunct="1">
          <a:lnSpc>
            <a:spcPts val="23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1.potx" id="{F7EF9966-F53A-44CC-A756-EF9E132AF5E6}" vid="{BE1FDABE-663E-4397-8AF3-7005A7B11CB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Attachment</Label>
      <FrageVar>False</FrageVar>
      <Prefix/>
      <Suffix/>
      <WegfallVar/>
      <MussFeld>False</MussFeld>
      <InDokument>True</InDokument>
      <Sektion>Rectangle7</Sektion>
      <Reihenfolge>0</Reihenfolge>
    </Variable>
    <Variable>
      <Name>departmentshort</Name>
      <OrgInhalt>XC-CI1/ECA3</OrgInhalt>
      <Wert>XC-CI1/ECA3</Wert>
      <Platzhalter>False</Platzhalter>
      <DocDatenDialog>True</DocDatenDialog>
      <Label>Authoring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Internal</OrgInhalt>
      <Wert>Internal</Wert>
      <Platzhalter>False</Platzhalter>
      <DocDatenDialog>True</DocDatenDialog>
      <Label>Notation of confidentiality</Label>
      <FrageVar>False</FrageVar>
      <Prefix/>
      <Suffix/>
      <WegfallVar/>
      <ComboBox>
        <Option>Internal</Option>
        <Option>Confidential</Option>
        <Option>Strictly confidential</Option>
        <Option/>
      </ComboBox>
      <MussFeld>False</MussFeld>
      <InDokument>True</InDokument>
      <Sektion>Bosch_footer_1</Sektion>
      <Reihenfolge>0</Reihenfolge>
    </Variable>
    <Variable>
      <Name>copyright</Name>
      <OrgInhalt>© Robert Bosch Car Multimedia GmbH 2021. All rights reserved, also regarding any disposal, exploitation, reproduction, editing, distribution, as well as in the event of applications for industrial property rights.</OrgInhalt>
      <Wert>© Robert Bosch Car Multimedia GmbH 2021. All rights reserved, also regarding any disposal, exploitation, reproduction, editing, distribution, as well as in the event of applications for industrial property rights.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2021-01-05</OrgInhalt>
      <Wert>2021-02-19</Wert>
      <Platzhalter>False</Platzhalter>
      <DocDatenDialog>True</DocDatenDialog>
      <Label>Date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>Cross-Domain Computing Solutions</OrgInhalt>
      <Wert>Cross-Domain Computing Solutions</Wert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Filing note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2.xml><?xml version="1.0" encoding="utf-8"?>
<sax_ColorSelect>
  <Line>
    <Color val="D70012"/>
    <Color val="EA6876"/>
    <Color val="a80163"/>
    <Color val="D067AD"/>
    <Color val="3f136c"/>
    <Color val="967CB1"/>
    <Color val="08427e"/>
    <Color val="6D9ABC"/>
    <Color val="0e78c5"/>
    <Color val="6FB9E2"/>
    <Color val="1399a0"/>
    <Color val="6FC9CC"/>
    <Color val="67b419"/>
    <Color val="AEDB7D"/>
    <Color val="0a5139"/>
    <Color val="6EA293"/>
    <Color val="999FA6"/>
    <Color val="D7D7D7"/>
    <Color val="000000"/>
    <Color val="FFFFFF"/>
  </Line>
</sax_ColorSelect>
</file>

<file path=customXml/itemProps1.xml><?xml version="1.0" encoding="utf-8"?>
<ds:datastoreItem xmlns:ds="http://schemas.openxmlformats.org/officeDocument/2006/customXml" ds:itemID="{0C448C28-9EEA-4021-9490-0728716AEC26}">
  <ds:schemaRefs/>
</ds:datastoreItem>
</file>

<file path=customXml/itemProps2.xml><?xml version="1.0" encoding="utf-8"?>
<ds:datastoreItem xmlns:ds="http://schemas.openxmlformats.org/officeDocument/2006/customXml" ds:itemID="{304CF217-3C90-4AA0-B541-CE45F9BD305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0</TotalTime>
  <Words>351</Words>
  <Application>Microsoft Office PowerPoint</Application>
  <PresentationFormat>Benutzerdefiniert</PresentationFormat>
  <Paragraphs>45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Bosch Office Sans</vt:lpstr>
      <vt:lpstr>Calibri</vt:lpstr>
      <vt:lpstr>Courier New</vt:lpstr>
      <vt:lpstr>Wingdings 3</vt:lpstr>
      <vt:lpstr>Bosch NG</vt:lpstr>
      <vt:lpstr>Robot-framework AIO Logging</vt:lpstr>
      <vt:lpstr>PowerPoint-Präsentation</vt:lpstr>
      <vt:lpstr>PowerPoint-Präsentation</vt:lpstr>
      <vt:lpstr>PowerPoint-Präsentation</vt:lpstr>
      <vt:lpstr>PowerPoint-Präsentation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Queckenstedt Holger (XC-CI1/ECA3)</dc:creator>
  <cp:lastModifiedBy>Queckenstedt Holger (XC-CT/ECA3)</cp:lastModifiedBy>
  <cp:revision>760</cp:revision>
  <dcterms:created xsi:type="dcterms:W3CDTF">2021-01-05T16:03:01Z</dcterms:created>
  <dcterms:modified xsi:type="dcterms:W3CDTF">2023-12-08T13:47:03Z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