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4CA40-5F11-4FE1-AAE1-F60C3D3A8C04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596BD-BDDB-4611-B924-261B5AF6A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596BD-BDDB-4611-B924-261B5AF6A2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3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0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4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7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67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1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2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7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4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2F711F-94CE-484C-845D-0E5566C0CC12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D029A3-FCB8-4872-B2EA-6F32318CA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E7C68-7F51-47FD-9BEF-6ADB3665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Добро пожаловать!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14AEFF-170A-4021-BF88-DC8685DE6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 попали на презентацию самого честного сайта!</a:t>
            </a:r>
          </a:p>
        </p:txBody>
      </p:sp>
    </p:spTree>
    <p:extLst>
      <p:ext uri="{BB962C8B-B14F-4D97-AF65-F5344CB8AC3E}">
        <p14:creationId xmlns:p14="http://schemas.microsoft.com/office/powerpoint/2010/main" val="1216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7B61-9934-4DF0-B571-88C54754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сайте вы найдёте…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E0317-BE01-4BCD-AB1F-D9FA1E09B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Лучший </a:t>
            </a:r>
            <a:r>
              <a:rPr lang="ru-RU" dirty="0" err="1"/>
              <a:t>дизайн,который</a:t>
            </a:r>
            <a:r>
              <a:rPr lang="ru-RU" dirty="0"/>
              <a:t> не был скопирован 100%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54ECF-DF40-47F3-9164-0993BE5E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40" y="4381130"/>
            <a:ext cx="2434873" cy="1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79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6D34D-4540-4E7F-B80A-061CF66DC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0642" y="972995"/>
            <a:ext cx="13933284" cy="2215250"/>
          </a:xfrm>
        </p:spPr>
        <p:txBody>
          <a:bodyPr/>
          <a:lstStyle/>
          <a:p>
            <a:r>
              <a:rPr lang="ru-RU" sz="4000" dirty="0"/>
              <a:t>Тысячи наших работников старались..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F9E89-5164-469B-A3DE-879ECF42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88245"/>
            <a:ext cx="8825658" cy="861420"/>
          </a:xfrm>
        </p:spPr>
        <p:txBody>
          <a:bodyPr/>
          <a:lstStyle/>
          <a:p>
            <a:r>
              <a:rPr lang="ru-RU" dirty="0"/>
              <a:t>Сделать себе кофе!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45019-9F78-4912-80E8-B4FBB0767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56" y="3035304"/>
            <a:ext cx="1398931" cy="7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E4551-DAF2-4627-BE04-9D01585D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24" y="572774"/>
            <a:ext cx="10750000" cy="2677648"/>
          </a:xfrm>
        </p:spPr>
        <p:txBody>
          <a:bodyPr/>
          <a:lstStyle/>
          <a:p>
            <a:r>
              <a:rPr lang="ru-RU" sz="4900" dirty="0"/>
              <a:t>И теперь я готов представить вам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1C36B-2302-4C1D-BE0C-9CAB43F9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6831" y="3607579"/>
            <a:ext cx="8825658" cy="8614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C7B367-9D4D-45DC-9787-D2567207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18" y="3088170"/>
            <a:ext cx="1848312" cy="22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75217-2443-4705-884A-08F530096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36" y="-350444"/>
            <a:ext cx="8825658" cy="2677648"/>
          </a:xfrm>
        </p:spPr>
        <p:txBody>
          <a:bodyPr/>
          <a:lstStyle/>
          <a:p>
            <a:r>
              <a:rPr lang="ru-RU" dirty="0"/>
              <a:t>Это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71C90-E1EC-41AD-9D40-C8731628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5"/>
          <a:stretch/>
        </p:blipFill>
        <p:spPr>
          <a:xfrm>
            <a:off x="4086040" y="2441843"/>
            <a:ext cx="2457450" cy="1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BF48BB-C3BC-4C87-AEFF-AF82CE5DA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25" y="2840854"/>
            <a:ext cx="10528059" cy="4120718"/>
          </a:xfrm>
        </p:spPr>
        <p:txBody>
          <a:bodyPr>
            <a:normAutofit/>
          </a:bodyPr>
          <a:lstStyle/>
          <a:p>
            <a:r>
              <a:rPr lang="ru-RU" sz="1800" dirty="0"/>
              <a:t>Вы спросите что это? Это </a:t>
            </a:r>
            <a:r>
              <a:rPr lang="ru-RU" sz="1800" dirty="0" err="1"/>
              <a:t>хонкай</a:t>
            </a:r>
            <a:r>
              <a:rPr lang="ru-RU" sz="1800" dirty="0"/>
              <a:t> стар </a:t>
            </a:r>
            <a:r>
              <a:rPr lang="ru-RU" sz="1800" dirty="0" err="1"/>
              <a:t>рейл</a:t>
            </a:r>
            <a:r>
              <a:rPr lang="ru-RU" sz="1800" dirty="0"/>
              <a:t>! Наша новейшая </a:t>
            </a:r>
            <a:r>
              <a:rPr lang="ru-RU" sz="1800" dirty="0" err="1"/>
              <a:t>разработка,которую</a:t>
            </a:r>
            <a:r>
              <a:rPr lang="ru-RU" sz="1800" dirty="0"/>
              <a:t> вы сможете скачать с нашего сайта!</a:t>
            </a:r>
            <a:br>
              <a:rPr lang="ru-RU" sz="1800" dirty="0"/>
            </a:br>
            <a:r>
              <a:rPr lang="ru-RU" sz="1800" dirty="0"/>
              <a:t>К сожалению там нет </a:t>
            </a:r>
            <a:r>
              <a:rPr lang="ru-RU" sz="1800" dirty="0" err="1"/>
              <a:t>танков,самолётов</a:t>
            </a:r>
            <a:r>
              <a:rPr lang="ru-RU" sz="1800" dirty="0"/>
              <a:t> вертолётов и </a:t>
            </a:r>
            <a:r>
              <a:rPr lang="ru-RU" sz="1800" dirty="0" err="1"/>
              <a:t>кораблей,но</a:t>
            </a:r>
            <a:r>
              <a:rPr lang="ru-RU" sz="1800" dirty="0"/>
              <a:t> там есть кое-что </a:t>
            </a:r>
            <a:r>
              <a:rPr lang="ru-RU" sz="1800" dirty="0" err="1"/>
              <a:t>лучше,а</a:t>
            </a:r>
            <a:r>
              <a:rPr lang="ru-RU" sz="1800" dirty="0"/>
              <a:t> точнее наша версия сайта!</a:t>
            </a:r>
          </a:p>
        </p:txBody>
      </p:sp>
    </p:spTree>
    <p:extLst>
      <p:ext uri="{BB962C8B-B14F-4D97-AF65-F5344CB8AC3E}">
        <p14:creationId xmlns:p14="http://schemas.microsoft.com/office/powerpoint/2010/main" val="303167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12712-CEBB-4BAF-9C22-EA5C6A9B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3A252-1436-4E49-8472-6C98517C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1865E-09C7-495B-815F-5584257DC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0"/>
            <a:ext cx="12192000" cy="68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18</TotalTime>
  <Words>91</Words>
  <Application>Microsoft Office PowerPoint</Application>
  <PresentationFormat>Широкоэкранный</PresentationFormat>
  <Paragraphs>11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Сланец</vt:lpstr>
      <vt:lpstr>Добро пожаловать! </vt:lpstr>
      <vt:lpstr>На этом сайте вы найдёте…</vt:lpstr>
      <vt:lpstr>Тысячи наших работников старались..</vt:lpstr>
      <vt:lpstr>И теперь я готов представить вам</vt:lpstr>
      <vt:lpstr>Это</vt:lpstr>
      <vt:lpstr>Презентация PowerPoint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пожаловать! </dc:title>
  <dc:creator>22 22</dc:creator>
  <cp:lastModifiedBy>22 22</cp:lastModifiedBy>
  <cp:revision>1</cp:revision>
  <dcterms:created xsi:type="dcterms:W3CDTF">2024-01-06T15:23:52Z</dcterms:created>
  <dcterms:modified xsi:type="dcterms:W3CDTF">2024-01-06T15:42:27Z</dcterms:modified>
</cp:coreProperties>
</file>