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test zscaler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CARD NUMBER: 465-73-5022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CARD NUMBER: 044-34-6954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CARD NUMBER: 477-36-0282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CARD NUMBER: 421-90-3440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CARD NUMBER: 524-02-7657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social security number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