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test zscaler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number 670997e09822232 SSN Number - 234-34-5026 CARD Type - SSN Number - 242-42-4620 CARD Type - SSN Number - 345-22-5678 CARD Type - SSN Number - 548-98-9743 CARD Type - SSN Number - 205-70-0003 CARD Type - SSN Number - 436-88-7865 CARD Type - SSN Number - 477-44-4494 CARD Type - NAME:ABC DEF GHI CARD NUMBER: 3566-0020-2036-0505 CARD TYPE:enRoute CARD EXPiRE:10/15/10 NAME:ABC DEF GHI CARD NUMBER: 5547-8994-3355-5475 CARD TYPE:enRoute CARD EXPiRE:10/15/10 NAME:ABC DEF GHI CARD NUMBER: 5420379034455609 CARD TYPE:ViSA CARD EXPiRE:10/15/10 NAME:ABC DEF GHI CARD NUMBER: 4043966887487 CARD TYPE:Mastercard CARD EXPiRE:10/15/10 NAME:ABC DEF GHI CARD NUMBER: 4716-6562-5986-7857 CARD TYPE:American Express CARD EXPiRE:10/15/10 NAME:ABC DEF GHI CARD NUMBER: 375289151370596 CARD TYPE:Discover CARD EXPiRE:10/15/10 NAME:ABC DEF GHI CARD NUMBER: 6011-2704-8118-7337 CARD TYPE:Diners Club CARD EXPiRE:10/15/10 NAME:ABC DEF GHI CARD NUMBER: 30097871264941 CARD TYPE:enRoute CARD EXPiRE:10/15/10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