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E13C-16F5-676B-E8B2-C2FF79CF0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2C8DD-F649-1343-D24B-2FE65EDBD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2CA86-B713-DEE7-5E70-17A4E8CA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B60-B441-4D51-B4CD-DFFAADD2BFCA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415CC-05D1-3E43-F69E-19788ACF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8F05-229B-E29B-A0A9-925EF3D3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10DA-5FB4-4576-B617-8FA45D3AA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869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FCC2-B181-FB74-1C84-F2546D2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62F4B-8044-DF66-96EE-763FF121D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A31E5-A5C5-1FD2-3AC9-C40732B8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B60-B441-4D51-B4CD-DFFAADD2BFCA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6164-65CE-CA78-AAD7-E37549CE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1C4D-C17C-3B2E-6677-9C951B6E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10DA-5FB4-4576-B617-8FA45D3AA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520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73721-7155-9C6D-B6B8-E5C702DB0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6B4E4-C379-2B40-0EA3-6668EE4A2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2C8B-3DEF-2DA0-93DD-CF86F887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B60-B441-4D51-B4CD-DFFAADD2BFCA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15F8-77C4-59C8-A8D6-12FA194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6BDC-A4B3-98CA-6201-298FC7D2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10DA-5FB4-4576-B617-8FA45D3AA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8151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53BC-CF6A-9659-18C8-70D53690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B6D2-6090-922E-409F-50A87910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80917-A433-2CD2-276D-DC510EA1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B60-B441-4D51-B4CD-DFFAADD2BFCA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4072-4665-D902-67C4-FB1FB13A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DEA45-8A8F-709F-75C8-ABCF2559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10DA-5FB4-4576-B617-8FA45D3AA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533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D791-ACFA-1DC8-DF96-4915EE56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343CA-B972-8F12-CF99-4E5D66B8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F248-CDF7-354C-8744-FD641261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B60-B441-4D51-B4CD-DFFAADD2BFCA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E420-265B-B591-DCED-25F6FC55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A931A-8080-0A42-DC98-50F477D0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10DA-5FB4-4576-B617-8FA45D3AA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5010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8AB2-AC81-B472-2BA1-22A4C206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070C-E1B1-3E00-3C25-E6C0B3B11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436DB-3572-60A7-9FDB-44BC59FA5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1BF7C-5A4E-D12A-80C1-EB18607F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B60-B441-4D51-B4CD-DFFAADD2BFCA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2C268-9BB1-3254-049B-42A49000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ACFC-6FF0-A0F0-A8D7-43F335E4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10DA-5FB4-4576-B617-8FA45D3AA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0779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0073-DAD7-0F25-F041-36E58A50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453A1-9D2F-A489-ED86-70F2FE3F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9F9B7-E1B7-EAA5-9B6E-A328DF1D4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7E08A-85F4-4B6F-58C9-0E58DB9C7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18647-B65A-C425-A6ED-C35BBFB49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2D249-6141-7DFC-99DA-C010B940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B60-B441-4D51-B4CD-DFFAADD2BFCA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EEC12-EAAC-36DB-6F55-239479F6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6B7D9-917C-E8BC-6931-D00F1917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10DA-5FB4-4576-B617-8FA45D3AA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7578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F47A-AD2E-7073-8D56-97F638FE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C2143-69F1-5562-090C-34A5A3BB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B60-B441-4D51-B4CD-DFFAADD2BFCA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3447B-6B7D-0072-E5F8-93F99193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16B78-66A9-C699-E2DF-3EDD2826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10DA-5FB4-4576-B617-8FA45D3AA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4458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C74EF-D48B-9264-CF92-60AF9715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B60-B441-4D51-B4CD-DFFAADD2BFCA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70A5E-81F8-F15F-226E-A39FC098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3CE8B-8074-1B3C-94D1-33B73E03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10DA-5FB4-4576-B617-8FA45D3AA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018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6CF0-78A7-FA47-2E85-12BFA41E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E7A0-0702-BBE6-0007-81761B12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E0E9C-3FC1-C958-17EE-AE9A29D3F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96309-DA69-3097-1063-E5BEBA4E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B60-B441-4D51-B4CD-DFFAADD2BFCA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9D602-E379-9D7F-C617-519309B5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AC35D-81AA-C000-6F03-0B0DD48C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10DA-5FB4-4576-B617-8FA45D3AA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396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AD04-989E-B564-6A4E-F8750E42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59388-1997-2B60-0251-834DB18B6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8E162-28D7-FE90-0D6C-AC6604EDA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85A77-D99D-5045-751F-33951159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B60-B441-4D51-B4CD-DFFAADD2BFCA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A15EB-8ACE-B352-87D0-9A81F092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B90EF-4E76-6CFD-FB16-49C86589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10DA-5FB4-4576-B617-8FA45D3AA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4498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1ECED-80E1-E3CE-681C-4086B7D0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C77A6-76FB-D296-5D02-E317AABD4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041A-C18D-B857-14B0-513F8007D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9EB60-B441-4D51-B4CD-DFFAADD2BFCA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ED92-ECDF-1706-7BD1-DC89064D1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1B56D-D930-4A94-DF61-EA20AD585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3D10DA-5FB4-4576-B617-8FA45D3AA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5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F636-F447-B909-57EE-3F722A26E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B06A9-026B-EEE3-664A-B4562B36A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omputer on a table&#10;&#10;Description automatically generated">
            <a:extLst>
              <a:ext uri="{FF2B5EF4-FFF2-40B4-BE49-F238E27FC236}">
                <a16:creationId xmlns:a16="http://schemas.microsoft.com/office/drawing/2014/main" id="{97DD2077-4959-4BDE-4864-E2EBE2FE7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computer with wires in the cabinet&#10;&#10;Description automatically generated with medium confidence">
            <a:extLst>
              <a:ext uri="{FF2B5EF4-FFF2-40B4-BE49-F238E27FC236}">
                <a16:creationId xmlns:a16="http://schemas.microsoft.com/office/drawing/2014/main" id="{2B412FBD-D499-2883-179A-3D27A5DDC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9" name="Picture 8" descr="A close-up of a machine&#10;&#10;Description automatically generated">
            <a:extLst>
              <a:ext uri="{FF2B5EF4-FFF2-40B4-BE49-F238E27FC236}">
                <a16:creationId xmlns:a16="http://schemas.microsoft.com/office/drawing/2014/main" id="{932164AB-B77D-2272-00F0-F10544494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11" name="Picture 10" descr="A black pipes on a white wall&#10;&#10;Description automatically generated">
            <a:extLst>
              <a:ext uri="{FF2B5EF4-FFF2-40B4-BE49-F238E27FC236}">
                <a16:creationId xmlns:a16="http://schemas.microsoft.com/office/drawing/2014/main" id="{84A03C2D-170E-57AC-15E4-EB10DF682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13" name="Picture 12" descr="A white box with blue and black labels and yellow wires&#10;&#10;Description automatically generated">
            <a:extLst>
              <a:ext uri="{FF2B5EF4-FFF2-40B4-BE49-F238E27FC236}">
                <a16:creationId xmlns:a16="http://schemas.microsoft.com/office/drawing/2014/main" id="{9C6AABCF-D984-EAF8-5294-A472839319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 descr="A black wires in a wall&#10;&#10;Description automatically generated with medium confidence">
            <a:extLst>
              <a:ext uri="{FF2B5EF4-FFF2-40B4-BE49-F238E27FC236}">
                <a16:creationId xmlns:a16="http://schemas.microsoft.com/office/drawing/2014/main" id="{751B6169-3EF9-8EE8-53C6-5A8EE0737D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17" name="Picture 16" descr="A close-up of a switch&#10;&#10;Description automatically generated">
            <a:extLst>
              <a:ext uri="{FF2B5EF4-FFF2-40B4-BE49-F238E27FC236}">
                <a16:creationId xmlns:a16="http://schemas.microsoft.com/office/drawing/2014/main" id="{286E1BC7-3574-CC0B-AD14-ACA55B1099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717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1D1D-A8FC-750C-10EE-FF605355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machine&#10;&#10;Description automatically generated">
            <a:extLst>
              <a:ext uri="{FF2B5EF4-FFF2-40B4-BE49-F238E27FC236}">
                <a16:creationId xmlns:a16="http://schemas.microsoft.com/office/drawing/2014/main" id="{DC2B9EA6-0EF7-BFFB-1FCC-23B9AFA41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  <p:pic>
        <p:nvPicPr>
          <p:cNvPr id="7" name="Picture 6" descr="A black pipes on a white wall&#10;&#10;Description automatically generated">
            <a:extLst>
              <a:ext uri="{FF2B5EF4-FFF2-40B4-BE49-F238E27FC236}">
                <a16:creationId xmlns:a16="http://schemas.microsoft.com/office/drawing/2014/main" id="{EED87A3A-2859-6D2A-4A0A-C93FC213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9" name="Picture 8" descr="A white box with blue and black labels and yellow wires&#10;&#10;Description automatically generated">
            <a:extLst>
              <a:ext uri="{FF2B5EF4-FFF2-40B4-BE49-F238E27FC236}">
                <a16:creationId xmlns:a16="http://schemas.microsoft.com/office/drawing/2014/main" id="{0B17E31B-9B3F-D0D9-7AFD-C6298D4E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A black wires in a wall&#10;&#10;Description automatically generated with medium confidence">
            <a:extLst>
              <a:ext uri="{FF2B5EF4-FFF2-40B4-BE49-F238E27FC236}">
                <a16:creationId xmlns:a16="http://schemas.microsoft.com/office/drawing/2014/main" id="{A37C6C71-7CA9-DA5B-5C89-BFDBB0591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13" name="Picture 12" descr="A close-up of a switch&#10;&#10;Description automatically generated">
            <a:extLst>
              <a:ext uri="{FF2B5EF4-FFF2-40B4-BE49-F238E27FC236}">
                <a16:creationId xmlns:a16="http://schemas.microsoft.com/office/drawing/2014/main" id="{1CFD76B1-2C9F-B9B8-0BA9-527E64260E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 descr="A computer on a table&#10;&#10;Description automatically generated">
            <a:extLst>
              <a:ext uri="{FF2B5EF4-FFF2-40B4-BE49-F238E27FC236}">
                <a16:creationId xmlns:a16="http://schemas.microsoft.com/office/drawing/2014/main" id="{EE1A9A2E-EB4F-5EDF-D509-1A35173E2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43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E2C1-9FA0-FAAD-CAD2-4D2C94B4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C493-CFF3-6F24-4E6C-1B04B0D0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-up of a machine&#10;&#10;Description automatically generated">
            <a:extLst>
              <a:ext uri="{FF2B5EF4-FFF2-40B4-BE49-F238E27FC236}">
                <a16:creationId xmlns:a16="http://schemas.microsoft.com/office/drawing/2014/main" id="{D03099C9-9060-0330-CB00-A59B0847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291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65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F146-6021-01C3-E691-46D70D20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white box with blue and black labels and yellow wires&#10;&#10;Description automatically generated">
            <a:extLst>
              <a:ext uri="{FF2B5EF4-FFF2-40B4-BE49-F238E27FC236}">
                <a16:creationId xmlns:a16="http://schemas.microsoft.com/office/drawing/2014/main" id="{50EDDA89-31A2-98DD-0C96-5FE81D4FA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535759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C243-F6A3-5DA2-076D-78716799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1617-4A2F-5601-66C2-EE77FEC2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uter with wires in the cabinet&#10;&#10;Description automatically generated with medium confidence">
            <a:extLst>
              <a:ext uri="{FF2B5EF4-FFF2-40B4-BE49-F238E27FC236}">
                <a16:creationId xmlns:a16="http://schemas.microsoft.com/office/drawing/2014/main" id="{9358EAE6-41CC-4DFD-0510-EE54646CF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3" y="0"/>
            <a:ext cx="3857625" cy="6858000"/>
          </a:xfrm>
          <a:prstGeom prst="rect">
            <a:avLst/>
          </a:prstGeom>
        </p:spPr>
      </p:pic>
      <p:pic>
        <p:nvPicPr>
          <p:cNvPr id="5" name="Content Placeholder 4" descr="A black wires in a wall&#10;&#10;Description automatically generated with medium confidence">
            <a:extLst>
              <a:ext uri="{FF2B5EF4-FFF2-40B4-BE49-F238E27FC236}">
                <a16:creationId xmlns:a16="http://schemas.microsoft.com/office/drawing/2014/main" id="{B0DF4C42-7484-F346-1FDA-EA5FE7502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57" y="0"/>
            <a:ext cx="3857625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786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DD6AD-A46C-20F4-F787-7BFCC9098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104" y="1825625"/>
            <a:ext cx="10217791" cy="4351338"/>
          </a:xfrm>
        </p:spPr>
      </p:pic>
    </p:spTree>
    <p:extLst>
      <p:ext uri="{BB962C8B-B14F-4D97-AF65-F5344CB8AC3E}">
        <p14:creationId xmlns:p14="http://schemas.microsoft.com/office/powerpoint/2010/main" val="4219309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B2E1-A24F-2DF9-4351-A5F3703A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2D5A-3AB6-5208-CDCE-4E686EFB1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43318-27D4-1BF2-5417-25758F9A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3"/>
            <a:ext cx="6225536" cy="2816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BED9D-DE46-2430-4629-6AEABCEBD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737" y="2844801"/>
            <a:ext cx="6141263" cy="40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505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Tiew Boon Li</dc:creator>
  <cp:lastModifiedBy>Tiew Boon Li</cp:lastModifiedBy>
  <cp:revision>5</cp:revision>
  <dcterms:created xsi:type="dcterms:W3CDTF">2024-11-16T06:53:17Z</dcterms:created>
  <dcterms:modified xsi:type="dcterms:W3CDTF">2024-11-16T07:15:34Z</dcterms:modified>
</cp:coreProperties>
</file>