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8C4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2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61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13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59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00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8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47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3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73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4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31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8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D2673-C61F-4D7C-BFBA-8345F348D9D2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9027-B5CD-46C2-8446-D026B74E5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6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SJ_15_16\Unterricht html\SportBeck_4\sportbeck04\bilder\wakeboard_slingsh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8" y="332656"/>
            <a:ext cx="3456384" cy="34563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N:\SJ_15_16\Unterricht html\SportBeck_4\sportbeck04\bilder\wakeboard_obri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84784"/>
            <a:ext cx="3105150" cy="47625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7A82683ACC5C54085F3E6A08C78F8DE" ma:contentTypeVersion="10" ma:contentTypeDescription="Ein neues Dokument erstellen." ma:contentTypeScope="" ma:versionID="207ea12ba4e524e8a14c5d32b27f2229">
  <xsd:schema xmlns:xsd="http://www.w3.org/2001/XMLSchema" xmlns:xs="http://www.w3.org/2001/XMLSchema" xmlns:p="http://schemas.microsoft.com/office/2006/metadata/properties" xmlns:ns2="863b59b0-6876-4951-aae5-351b6fc87e78" xmlns:ns3="809aa939-198f-4ba0-8399-cec0c15d0759" targetNamespace="http://schemas.microsoft.com/office/2006/metadata/properties" ma:root="true" ma:fieldsID="2449e7065c522ccef01a4ac36073de4c" ns2:_="" ns3:_="">
    <xsd:import namespace="863b59b0-6876-4951-aae5-351b6fc87e78"/>
    <xsd:import namespace="809aa939-198f-4ba0-8399-cec0c15d07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b59b0-6876-4951-aae5-351b6fc87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b3f2faa-b561-4c4d-90a5-ef0096e4f5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9aa939-198f-4ba0-8399-cec0c15d07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a97ee2a-9c5d-4117-b666-fdfec1f5b860}" ma:internalName="TaxCatchAll" ma:showField="CatchAllData" ma:web="809aa939-198f-4ba0-8399-cec0c15d07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9aa939-198f-4ba0-8399-cec0c15d0759" xsi:nil="true"/>
    <lcf76f155ced4ddcb4097134ff3c332f xmlns="863b59b0-6876-4951-aae5-351b6fc87e7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037A3A-BF4E-437B-9DD1-B080F07E7055}"/>
</file>

<file path=customXml/itemProps2.xml><?xml version="1.0" encoding="utf-8"?>
<ds:datastoreItem xmlns:ds="http://schemas.openxmlformats.org/officeDocument/2006/customXml" ds:itemID="{D3EBBCC7-C1F6-46D2-B0FF-61F849ACD469}"/>
</file>

<file path=customXml/itemProps3.xml><?xml version="1.0" encoding="utf-8"?>
<ds:datastoreItem xmlns:ds="http://schemas.openxmlformats.org/officeDocument/2006/customXml" ds:itemID="{4DA8FBDD-B6BD-43A5-8700-F9E72204CF8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</dc:creator>
  <cp:lastModifiedBy>Alex</cp:lastModifiedBy>
  <cp:revision>2</cp:revision>
  <dcterms:created xsi:type="dcterms:W3CDTF">2015-10-06T16:18:35Z</dcterms:created>
  <dcterms:modified xsi:type="dcterms:W3CDTF">2015-10-06T16:28:05Z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0x01010017A82683ACC5C54085F3E6A08C78F8DE</vt:lpwstr>
  </property>
</Properties>
</file>