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3"/>
    <p:sldId id="256" r:id="rId4"/>
    <p:sldId id="26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0486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语文学科暑期任务</a:t>
            </a:r>
            <a:endParaRPr lang="en-US" dirty="0"/>
          </a:p>
        </p:txBody>
      </p:sp>
      <p:sp>
        <p:nvSpPr>
          <p:cNvPr id="1048651" name="内容占位符 1048650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050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准备语文活页本（</a:t>
            </a:r>
            <a:r>
              <a:rPr lang="en-US" altLang="zh-CN" dirty="0"/>
              <a:t>A4</a:t>
            </a:r>
            <a:r>
              <a:rPr lang="zh-CN" altLang="zh-CN" dirty="0"/>
              <a:t>大小），作为笔记本和错题本，素材积累。</a:t>
            </a:r>
            <a:endParaRPr lang="en-US" dirty="0"/>
          </a:p>
          <a:p>
            <a:r>
              <a:rPr lang="en-US" altLang="zh-CN" dirty="0"/>
              <a:t>2.</a:t>
            </a:r>
            <a:r>
              <a:rPr lang="zh-CN" altLang="zh-CN" dirty="0"/>
              <a:t>抄写，背诵，默写必修上十五首古诗词（方框标记）。早读进行诵读，假期将诗文</a:t>
            </a:r>
            <a:r>
              <a:rPr lang="zh-CN" altLang="zh-CN" sz="2800" dirty="0"/>
              <a:t>抄写</a:t>
            </a:r>
            <a:r>
              <a:rPr lang="en-US" altLang="zh-CN" sz="2800" dirty="0"/>
              <a:t>2</a:t>
            </a:r>
            <a:r>
              <a:rPr lang="zh-CN" altLang="zh-CN" sz="2800" dirty="0"/>
              <a:t>次，默写</a:t>
            </a:r>
            <a:r>
              <a:rPr lang="en-US" altLang="zh-CN" sz="2800" dirty="0"/>
              <a:t>1</a:t>
            </a:r>
            <a:r>
              <a:rPr lang="zh-CN" altLang="zh-CN" sz="2800" dirty="0"/>
              <a:t>次。返校后检查。</a:t>
            </a:r>
            <a:endParaRPr lang="en-US" dirty="0"/>
          </a:p>
          <a:p>
            <a:r>
              <a:rPr lang="en-US" altLang="zh-CN" dirty="0"/>
              <a:t>3.</a:t>
            </a:r>
            <a:r>
              <a:rPr lang="zh-CN" altLang="zh-CN" sz="2800" dirty="0"/>
              <a:t>阅读《红楼梦》前四十回。</a:t>
            </a:r>
            <a:endParaRPr lang="en-US" dirty="0"/>
          </a:p>
          <a:p>
            <a:r>
              <a:rPr lang="en-US" altLang="zh-CN" dirty="0"/>
              <a:t>4.</a:t>
            </a:r>
            <a:r>
              <a:rPr lang="zh-CN" altLang="zh-CN" dirty="0"/>
              <a:t>开学检测：衔接内容</a:t>
            </a:r>
            <a:r>
              <a:rPr lang="en-US" altLang="zh-CN" dirty="0"/>
              <a:t>+</a:t>
            </a:r>
            <a:r>
              <a:rPr lang="zh-CN" altLang="zh-CN" dirty="0"/>
              <a:t>古诗背诵</a:t>
            </a:r>
            <a:r>
              <a:rPr lang="en-US" altLang="zh-CN" dirty="0"/>
              <a:t>+</a:t>
            </a:r>
            <a:r>
              <a:rPr lang="zh-CN" altLang="zh-CN" dirty="0"/>
              <a:t>《红楼梦》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乡土中国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关注微信公众号“西溪阅读”，观看</a:t>
            </a:r>
            <a:r>
              <a:rPr lang="en-US" altLang="zh-CN" dirty="0"/>
              <a:t>《</a:t>
            </a:r>
            <a:r>
              <a:rPr lang="zh-CN" altLang="en-US" dirty="0"/>
              <a:t>红楼梦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乡土中国</a:t>
            </a:r>
            <a:r>
              <a:rPr lang="en-US" altLang="zh-CN" dirty="0"/>
              <a:t>》</a:t>
            </a:r>
            <a:r>
              <a:rPr lang="zh-CN" altLang="en-US" dirty="0"/>
              <a:t>专家领读视频（与网课时间冲突可观看录播回放）。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/>
          <p:nvPr/>
        </p:nvPicPr>
        <p:blipFill rotWithShape="1">
          <a:blip r:embed="rId1"/>
          <a:srcRect l="16199" t="20014" r="16669" b="9116"/>
          <a:stretch>
            <a:fillRect/>
          </a:stretch>
        </p:blipFill>
        <p:spPr>
          <a:xfrm>
            <a:off x="195444" y="132621"/>
            <a:ext cx="3522006" cy="6212338"/>
          </a:xfrm>
          <a:prstGeom prst="rect">
            <a:avLst/>
          </a:prstGeom>
        </p:spPr>
      </p:pic>
      <p:pic>
        <p:nvPicPr>
          <p:cNvPr id="2097153" name="图片 2097152"/>
          <p:cNvPicPr/>
          <p:nvPr/>
        </p:nvPicPr>
        <p:blipFill rotWithShape="1">
          <a:blip r:embed="rId2"/>
          <a:srcRect l="19370" t="4657" r="17939" b="7506"/>
          <a:stretch>
            <a:fillRect/>
          </a:stretch>
        </p:blipFill>
        <p:spPr>
          <a:xfrm>
            <a:off x="4089333" y="132621"/>
            <a:ext cx="3522006" cy="6212338"/>
          </a:xfrm>
          <a:prstGeom prst="rect">
            <a:avLst/>
          </a:prstGeom>
        </p:spPr>
      </p:pic>
      <p:pic>
        <p:nvPicPr>
          <p:cNvPr id="2097154" name="图片 2097153"/>
          <p:cNvPicPr/>
          <p:nvPr/>
        </p:nvPicPr>
        <p:blipFill rotWithShape="1">
          <a:blip r:embed="rId3"/>
          <a:srcRect l="13498" t="7939" r="22567" b="22748"/>
          <a:stretch>
            <a:fillRect/>
          </a:stretch>
        </p:blipFill>
        <p:spPr>
          <a:xfrm>
            <a:off x="7983222" y="132621"/>
            <a:ext cx="3594779" cy="6212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1"/>
          <a:stretch>
            <a:fillRect/>
          </a:stretch>
        </p:blipFill>
        <p:spPr>
          <a:xfrm>
            <a:off x="61583" y="118663"/>
            <a:ext cx="3497208" cy="5521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7" b="16743"/>
          <a:stretch>
            <a:fillRect/>
          </a:stretch>
        </p:blipFill>
        <p:spPr>
          <a:xfrm>
            <a:off x="8243559" y="886479"/>
            <a:ext cx="3824973" cy="4306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 b="22340"/>
          <a:stretch>
            <a:fillRect/>
          </a:stretch>
        </p:blipFill>
        <p:spPr>
          <a:xfrm>
            <a:off x="4759524" y="949300"/>
            <a:ext cx="3372199" cy="41811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3466" y="125642"/>
            <a:ext cx="2808197" cy="893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箭头: 虚尾 10"/>
          <p:cNvSpPr/>
          <p:nvPr/>
        </p:nvSpPr>
        <p:spPr>
          <a:xfrm>
            <a:off x="3620673" y="2373252"/>
            <a:ext cx="1138851" cy="1055748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ExNTdhZDhlYjc2OGViYmI1N2MyOTAzODUwMmFkNzQ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语文学科暑期任务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语文学科暑期任务</dc:title>
  <dc:creator>LIO-AL00</dc:creator>
  <cp:lastModifiedBy>test1</cp:lastModifiedBy>
  <cp:revision>4</cp:revision>
  <dcterms:created xsi:type="dcterms:W3CDTF">2023-07-08T12:46:00Z</dcterms:created>
  <dcterms:modified xsi:type="dcterms:W3CDTF">2023-07-23T03:50:11Z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0454a3d8874742018e61231f3e6876b9_21</vt:lpwstr>
  </property>
</Properties>
</file>