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19.xml" ContentType="application/vnd.openxmlformats-officedocument.presentationml.tags+xml"/>
  <Override PartName="/ppt/notesSlides/notesSlide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</p:sldMasterIdLst>
  <p:notesMasterIdLst>
    <p:notesMasterId r:id="rId10"/>
  </p:notesMasterIdLst>
  <p:sldIdLst>
    <p:sldId id="257" r:id="rId4"/>
    <p:sldId id="375" r:id="rId5"/>
    <p:sldId id="376" r:id="rId6"/>
    <p:sldId id="377" r:id="rId7"/>
    <p:sldId id="378" r:id="rId8"/>
    <p:sldId id="381" r:id="rId9"/>
  </p:sldIdLst>
  <p:sldSz cx="12195175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5813-8D0B-4A3D-A00F-446B5C27363A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05056-AC67-4396-92DE-D509008458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787" y="432000"/>
            <a:ext cx="10855063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69699" y="6349833"/>
            <a:ext cx="2700703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06799" y="6349833"/>
            <a:ext cx="3961032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02569" y="6349833"/>
            <a:ext cx="2700703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7" name="圆角矩形 16"/>
          <p:cNvSpPr/>
          <p:nvPr userDrawn="1"/>
        </p:nvSpPr>
        <p:spPr>
          <a:xfrm>
            <a:off x="503212" y="251216"/>
            <a:ext cx="11425970" cy="6355019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 w="1270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114521" y="162557"/>
            <a:ext cx="11937299" cy="6637020"/>
          </a:xfrm>
          <a:prstGeom prst="roundRect">
            <a:avLst>
              <a:gd name="adj" fmla="val 6511"/>
            </a:avLst>
          </a:prstGeom>
          <a:noFill/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70105" y="1296000"/>
            <a:ext cx="5284618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40551" y="1296000"/>
            <a:ext cx="5284618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3888" y="952512"/>
            <a:ext cx="951232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70103" y="952503"/>
            <a:ext cx="983066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70107" y="952508"/>
            <a:ext cx="10855063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70059" y="2588316"/>
            <a:ext cx="10855063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70059" y="2588318"/>
            <a:ext cx="10855063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70059" y="3566160"/>
            <a:ext cx="10855063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059" y="432000"/>
            <a:ext cx="1085506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0059" y="1296000"/>
            <a:ext cx="10855063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107" y="3808735"/>
            <a:ext cx="10855063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70104" y="4511712"/>
            <a:ext cx="10855063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059" y="432000"/>
            <a:ext cx="1085506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0105" y="1296000"/>
            <a:ext cx="5284618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0503" y="1296000"/>
            <a:ext cx="5284618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059" y="432000"/>
            <a:ext cx="1085506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70105" y="1296037"/>
            <a:ext cx="5284618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70099" y="1789043"/>
            <a:ext cx="5284576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7374" y="1296037"/>
            <a:ext cx="5284618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7374" y="1789043"/>
            <a:ext cx="5284618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70105" y="1296000"/>
            <a:ext cx="5284618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40551" y="1296000"/>
            <a:ext cx="5284618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3888" y="952512"/>
            <a:ext cx="951232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70103" y="952503"/>
            <a:ext cx="983066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70107" y="952508"/>
            <a:ext cx="10855063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70059" y="2588318"/>
            <a:ext cx="10855063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1" y="1535113"/>
            <a:ext cx="539043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1" y="2174875"/>
            <a:ext cx="53904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176577" y="452553"/>
            <a:ext cx="11544254" cy="6281622"/>
          </a:xfrm>
          <a:prstGeom prst="roundRect">
            <a:avLst>
              <a:gd name="adj" fmla="val 6511"/>
            </a:avLst>
          </a:prstGeom>
          <a:noFill/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0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60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39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39" y="612775"/>
            <a:ext cx="731710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39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759" y="274639"/>
            <a:ext cx="10975658" cy="5851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059" y="432000"/>
            <a:ext cx="1085506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0059" y="1296000"/>
            <a:ext cx="10855063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107" y="3808735"/>
            <a:ext cx="10855063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70104" y="4511710"/>
            <a:ext cx="10855063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059" y="432000"/>
            <a:ext cx="1085506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0105" y="1296000"/>
            <a:ext cx="5284618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0503" y="1296000"/>
            <a:ext cx="5284618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0059" y="432000"/>
            <a:ext cx="10855063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70105" y="1296035"/>
            <a:ext cx="5284618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70099" y="1789043"/>
            <a:ext cx="5284576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7374" y="1296035"/>
            <a:ext cx="5284618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7374" y="1789043"/>
            <a:ext cx="5284618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tags" Target="../tags/tag62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1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60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9C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70059" y="432000"/>
            <a:ext cx="10855063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70059" y="1296000"/>
            <a:ext cx="10855063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972" y="6349833"/>
            <a:ext cx="2700703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7072" y="6349833"/>
            <a:ext cx="396103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2843" y="6349833"/>
            <a:ext cx="2700703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70059" y="432000"/>
            <a:ext cx="10855063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70059" y="1296000"/>
            <a:ext cx="10855063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972" y="6349833"/>
            <a:ext cx="2700703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2023/7/21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7072" y="6349833"/>
            <a:ext cx="396103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2843" y="6349833"/>
            <a:ext cx="2700703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759" y="1600200"/>
            <a:ext cx="10975658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59" y="6245225"/>
            <a:ext cx="2845541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685" y="6245225"/>
            <a:ext cx="386180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875" y="6245225"/>
            <a:ext cx="2845541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9.xml"/><Relationship Id="rId6" Type="http://schemas.openxmlformats.org/officeDocument/2006/relationships/image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it.TIF"/>
          <p:cNvPicPr>
            <a:picLocks noChangeAspect="1" noChangeArrowheads="1"/>
          </p:cNvPicPr>
          <p:nvPr/>
        </p:nvPicPr>
        <p:blipFill rotWithShape="1">
          <a:blip r:embed="rId5" r:link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06"/>
          <a:stretch>
            <a:fillRect/>
          </a:stretch>
        </p:blipFill>
        <p:spPr bwMode="auto">
          <a:xfrm>
            <a:off x="841003" y="790848"/>
            <a:ext cx="718402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4"/>
          <p:cNvSpPr txBox="1"/>
          <p:nvPr/>
        </p:nvSpPr>
        <p:spPr>
          <a:xfrm>
            <a:off x="568326" y="2509838"/>
            <a:ext cx="10583862" cy="3044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100-year-old school lies in the center of the city.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must act.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maths homework looks easy.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teacher found the classroom empty.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My mum bought me a new dictionary.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2500" y="3721100"/>
            <a:ext cx="40290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maths homework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TextBox 3"/>
          <p:cNvSpPr txBox="1"/>
          <p:nvPr/>
        </p:nvSpPr>
        <p:spPr>
          <a:xfrm>
            <a:off x="552451" y="1773238"/>
            <a:ext cx="1059973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Read the sentences and analyze the structures.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5601" y="5006975"/>
            <a:ext cx="22637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SVIODO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163" y="4319588"/>
            <a:ext cx="14033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SVOC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8063" y="3127375"/>
            <a:ext cx="14763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9438" y="3719513"/>
            <a:ext cx="6842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53662" y="2635250"/>
            <a:ext cx="12969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3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6" y="44133"/>
            <a:ext cx="3178175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65200" y="2563813"/>
            <a:ext cx="442341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100-year-old school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8588" y="2571750"/>
            <a:ext cx="74739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lies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5976" y="2532063"/>
            <a:ext cx="4370387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center of the city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4563" y="3151188"/>
            <a:ext cx="7467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7663" y="3146425"/>
            <a:ext cx="16611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act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45051" y="3721100"/>
            <a:ext cx="193294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 easy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2500" y="4298950"/>
            <a:ext cx="23418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teacher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6263" y="4313238"/>
            <a:ext cx="119951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27513" y="4313238"/>
            <a:ext cx="26581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classroom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46876" y="4319588"/>
            <a:ext cx="12661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CN" altLang="en-US" b="1" dirty="0">
              <a:solidFill>
                <a:srgbClr val="99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0438" y="4883150"/>
            <a:ext cx="17741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mum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54301" y="4899025"/>
            <a:ext cx="140271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bought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0338" y="4889500"/>
            <a:ext cx="7016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4226" y="4902200"/>
            <a:ext cx="30727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new dictionary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3445" y="454025"/>
            <a:ext cx="135699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P6T2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9" grpId="0"/>
      <p:bldP spid="10" grpId="0"/>
      <p:bldP spid="11" grpId="0"/>
      <p:bldP spid="12" grpId="0"/>
      <p:bldP spid="5" grpId="0"/>
      <p:bldP spid="6" grpId="0"/>
      <p:bldP spid="7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/>
          <p:nvPr/>
        </p:nvSpPr>
        <p:spPr>
          <a:xfrm>
            <a:off x="334963" y="2071688"/>
            <a:ext cx="11091863" cy="2453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6. Tom is looking </a:t>
            </a:r>
            <a:r>
              <a:rPr lang="en-US" altLang="zh-CN" b="1" i="1" dirty="0">
                <a:solidFill>
                  <a:srgbClr val="9933FF"/>
                </a:solidFill>
                <a:latin typeface="Times New Roman" panose="02020603050405020304" pitchFamily="18" charset="0"/>
              </a:rPr>
              <a:t>forward</a:t>
            </a:r>
            <a:r>
              <a:rPr lang="en-US" altLang="zh-CN" b="1" dirty="0">
                <a:latin typeface="Times New Roman" panose="02020603050405020304" pitchFamily="18" charset="0"/>
              </a:rPr>
              <a:t> to meeting the new exchange student.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There is an English Corner at our school.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We had chemistry in the newly built lab.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74300" y="2641600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SVO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188" y="3255963"/>
            <a:ext cx="27352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be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576" y="4456113"/>
            <a:ext cx="26638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SVOA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2928938" y="777875"/>
            <a:ext cx="3351213" cy="1011238"/>
          </a:xfrm>
          <a:prstGeom prst="wedgeRoundRectCallout">
            <a:avLst>
              <a:gd name="adj1" fmla="val -8481"/>
              <a:gd name="adj2" fmla="val 77903"/>
              <a:gd name="adj3" fmla="val 16667"/>
            </a:avLst>
          </a:prstGeom>
          <a:solidFill>
            <a:srgbClr val="FFFF99">
              <a:alpha val="79999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forward to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zh-CN" altLang="en-US" sz="2800" b="1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为介词 ！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838" y="2109788"/>
            <a:ext cx="95821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Tom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5438" y="2128838"/>
            <a:ext cx="38188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is looking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forward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to 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3988" y="2060575"/>
            <a:ext cx="6119813" cy="681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meeting the new exchange student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838" y="2711450"/>
            <a:ext cx="168783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663" y="3871913"/>
            <a:ext cx="7467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1763" y="388143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5826" y="3871913"/>
            <a:ext cx="18980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chemistry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78276" y="3871913"/>
            <a:ext cx="384175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newly built lab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2" grpId="0"/>
      <p:bldP spid="3" grpId="0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265113" y="1463675"/>
            <a:ext cx="11664950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you like to go to school and travel the world at the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time? For Tim,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dream has come true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This term,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and his classmates are living on a ship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They take the same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as you do, like maths and English.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learn about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ships and the sea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1" name="文本框 2"/>
          <p:cNvSpPr txBox="1"/>
          <p:nvPr/>
        </p:nvSpPr>
        <p:spPr>
          <a:xfrm>
            <a:off x="336551" y="188913"/>
            <a:ext cx="11593512" cy="1272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cs typeface="Arial" panose="020B0604020202020204" pitchFamily="34" charset="0"/>
              </a:rPr>
              <a:t>Read the passage and analyse the structures of the underlined sentences.</a:t>
            </a:r>
            <a:endParaRPr lang="en-US" altLang="zh-CN" b="1" dirty="0">
              <a:solidFill>
                <a:srgbClr val="0000FF"/>
              </a:solidFill>
              <a:ea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37001" y="2205038"/>
            <a:ext cx="2089150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2651" y="2668588"/>
            <a:ext cx="576262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97588" y="2182813"/>
            <a:ext cx="2376488" cy="4318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7701" y="2652713"/>
            <a:ext cx="576262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6551" y="3357563"/>
            <a:ext cx="4032250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3900" y="3860800"/>
            <a:ext cx="574675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68801" y="3390900"/>
            <a:ext cx="1728788" cy="4318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8088" y="3873500"/>
            <a:ext cx="574675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64263" y="3376613"/>
            <a:ext cx="1589088" cy="431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45288" y="3860800"/>
            <a:ext cx="576263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53351" y="4567238"/>
            <a:ext cx="1081088" cy="43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3713" y="5032375"/>
            <a:ext cx="576263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34438" y="4567238"/>
            <a:ext cx="2951163" cy="433388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21888" y="5032375"/>
            <a:ext cx="576263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1151" y="5754688"/>
            <a:ext cx="2978150" cy="431800"/>
          </a:xfrm>
          <a:prstGeom prst="round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2888" y="6156325"/>
            <a:ext cx="576263" cy="681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kumimoji="0" lang="zh-CN" altLang="en-US" sz="3200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"/>
          <p:cNvSpPr txBox="1"/>
          <p:nvPr/>
        </p:nvSpPr>
        <p:spPr>
          <a:xfrm>
            <a:off x="265113" y="333375"/>
            <a:ext cx="11664950" cy="5996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writes his parents an email every week and tells them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happened on the ship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Tim loves living on the ship.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always something exciting to do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And, after a long day of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study, he likes to watch the sun go down and wait for the stars to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out.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and doing homework seem much more fun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at sea!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113" y="476250"/>
            <a:ext cx="863600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576" y="850900"/>
            <a:ext cx="574675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28713" y="476250"/>
            <a:ext cx="1223963" cy="4318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7163" y="908050"/>
            <a:ext cx="576263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52676" y="476250"/>
            <a:ext cx="3529013" cy="431800"/>
          </a:xfrm>
          <a:prstGeom prst="round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63851" y="915988"/>
            <a:ext cx="2873375" cy="681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              DO</a:t>
            </a:r>
            <a:endParaRPr kumimoji="0" lang="zh-CN" altLang="en-US" sz="3200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680451" y="419100"/>
            <a:ext cx="801688" cy="4318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93163" y="936625"/>
            <a:ext cx="576263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solidFill>
                <a:srgbClr val="008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82138" y="419100"/>
            <a:ext cx="1008063" cy="488950"/>
          </a:xfrm>
          <a:prstGeom prst="round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69463" y="985838"/>
            <a:ext cx="862013" cy="681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kumimoji="0" lang="zh-CN" altLang="en-US" sz="3200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69876" y="1577975"/>
            <a:ext cx="4748213" cy="490538"/>
          </a:xfrm>
          <a:prstGeom prst="round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3425" y="2130425"/>
            <a:ext cx="860425" cy="681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endParaRPr kumimoji="0" lang="zh-CN" altLang="en-US" sz="3200" kern="1200" cap="none" spc="0" normalizeH="0" baseline="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413" y="2822575"/>
            <a:ext cx="1500188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0888" y="3254375"/>
            <a:ext cx="239395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be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27238" y="4576763"/>
            <a:ext cx="5510213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0551" y="5008563"/>
            <a:ext cx="765175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50151" y="4576763"/>
            <a:ext cx="3732213" cy="4318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20163" y="5054600"/>
            <a:ext cx="576263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264954" y="764540"/>
            <a:ext cx="10975658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1.Finish exercise 2 &amp;3 on p6 of the textbook.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2.Write down your learning life at home for about 50 words with at  least 5 sentence structures.(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活页纸，返校上交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课后练习</a:t>
            </a:r>
          </a:p>
        </p:txBody>
      </p:sp>
      <p:sp>
        <p:nvSpPr>
          <p:cNvPr id="34820" name="文本框 3"/>
          <p:cNvSpPr txBox="1"/>
          <p:nvPr/>
        </p:nvSpPr>
        <p:spPr>
          <a:xfrm>
            <a:off x="120651" y="92075"/>
            <a:ext cx="2305050" cy="583565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Homework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40" y="2420620"/>
            <a:ext cx="4056380" cy="43567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zZGJlYmI2MWM5YmEzZjg0ZTUzMmRmMTg4YzQ4YTcifQ=="/>
  <p:tag name="KSO_WPP_MARK_KEY" val="fa29a5de-a9fa-46ae-922c-97b1969a5c9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368</Words>
  <Application>Microsoft Office PowerPoint</Application>
  <PresentationFormat>自定义</PresentationFormat>
  <Paragraphs>85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1_Office 主题​​</vt:lpstr>
      <vt:lpstr>2_Office 主题​​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ZGHKT.CN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天成机房</dc:creator>
  <cp:lastModifiedBy>mei xin</cp:lastModifiedBy>
  <cp:revision>116</cp:revision>
  <dcterms:created xsi:type="dcterms:W3CDTF">2021-04-29T08:12:00Z</dcterms:created>
  <dcterms:modified xsi:type="dcterms:W3CDTF">2023-07-21T02:13:05Z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D39C2C39214D42B7A35F84A2509C9AC2_12</vt:lpwstr>
  </property>
  <property fmtid="{D5CDD505-2E9C-101B-9397-08002B2CF9AE}" pid="3" name="KSOProductBuildVer">
    <vt:lpwstr>2052-11.1.0.14309</vt:lpwstr>
  </property>
</Properties>
</file>