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3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4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96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70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1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2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5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09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68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B4AE-C0D1-409C-8A3E-2759C8856FE2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F3F1-C74D-4AD9-A210-31E8806D94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30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2 6"/>
          <p:cNvCxnSpPr/>
          <p:nvPr/>
        </p:nvCxnSpPr>
        <p:spPr>
          <a:xfrm flipV="1">
            <a:off x="1619672" y="476672"/>
            <a:ext cx="0" cy="4536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738676" y="4941168"/>
            <a:ext cx="6433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1882692" y="908720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2530764" y="919388"/>
            <a:ext cx="1944216" cy="18355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4474980" y="2754943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6437440" y="921061"/>
            <a:ext cx="64807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>
            <a:off x="4462627" y="919388"/>
            <a:ext cx="1974813" cy="183555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3826908" y="2744924"/>
            <a:ext cx="64807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H="1">
            <a:off x="2512520" y="2784555"/>
            <a:ext cx="1962460" cy="1857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4462627" y="2784555"/>
            <a:ext cx="1944216" cy="18686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6406843" y="4642468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>
            <a:off x="1882692" y="4642468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3826908" y="2780928"/>
            <a:ext cx="64807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4474980" y="2784555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179512" y="26064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CompensSetp</a:t>
            </a:r>
            <a:endParaRPr lang="it-IT" dirty="0"/>
          </a:p>
        </p:txBody>
      </p:sp>
      <p:cxnSp>
        <p:nvCxnSpPr>
          <p:cNvPr id="43" name="Connettore 2 42"/>
          <p:cNvCxnSpPr/>
          <p:nvPr/>
        </p:nvCxnSpPr>
        <p:spPr>
          <a:xfrm flipV="1">
            <a:off x="1403648" y="908721"/>
            <a:ext cx="0" cy="18758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288032" y="1556792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MaxComp</a:t>
            </a:r>
            <a:endParaRPr lang="it-IT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44016" y="350100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dirty="0" err="1" smtClean="0"/>
              <a:t>MaxComp</a:t>
            </a:r>
            <a:endParaRPr lang="it-IT" dirty="0"/>
          </a:p>
        </p:txBody>
      </p:sp>
      <p:cxnSp>
        <p:nvCxnSpPr>
          <p:cNvPr id="48" name="Connettore 2 47"/>
          <p:cNvCxnSpPr/>
          <p:nvPr/>
        </p:nvCxnSpPr>
        <p:spPr>
          <a:xfrm flipV="1">
            <a:off x="1403648" y="2744924"/>
            <a:ext cx="0" cy="18758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2512520" y="5157192"/>
            <a:ext cx="1962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4474980" y="5157192"/>
            <a:ext cx="1962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2771800" y="51479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dirty="0" err="1" smtClean="0"/>
              <a:t>ExtTDiff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5184576" y="51479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ExtTDiff</a:t>
            </a:r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7884368" y="5013176"/>
            <a:ext cx="62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ExtT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792088" y="257027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SetP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995936" y="5157192"/>
            <a:ext cx="10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ExtTSetP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Presentazione su schermo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Zonato</dc:creator>
  <cp:lastModifiedBy>Stefano Zonato</cp:lastModifiedBy>
  <cp:revision>2</cp:revision>
  <dcterms:created xsi:type="dcterms:W3CDTF">2015-01-28T10:20:17Z</dcterms:created>
  <dcterms:modified xsi:type="dcterms:W3CDTF">2015-01-28T10:35:56Z</dcterms:modified>
</cp:coreProperties>
</file>