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13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16/10/2015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16/10/2015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16/10/2015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16/10/2015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16/10/2015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16/10/2015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16/10/2015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16/10/2015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16/10/2015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16/10/2015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16/10/2015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D355-16BD-4E45-BD9A-5EA878CF7CBD}" type="datetimeFigureOut">
              <a:rPr lang="it-IT" smtClean="0"/>
              <a:t>16/10/2015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nettore 7 12"/>
          <p:cNvCxnSpPr>
            <a:stCxn id="24" idx="1"/>
            <a:endCxn id="25" idx="1"/>
          </p:cNvCxnSpPr>
          <p:nvPr/>
        </p:nvCxnSpPr>
        <p:spPr>
          <a:xfrm rot="10800000">
            <a:off x="4716016" y="908720"/>
            <a:ext cx="2312" cy="4964884"/>
          </a:xfrm>
          <a:prstGeom prst="curvedConnector3">
            <a:avLst>
              <a:gd name="adj1" fmla="val 69563927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Rettangolo arrotondato 17"/>
          <p:cNvSpPr/>
          <p:nvPr/>
        </p:nvSpPr>
        <p:spPr>
          <a:xfrm>
            <a:off x="4718328" y="1575868"/>
            <a:ext cx="2077988" cy="288032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Decrease</a:t>
            </a:r>
            <a:r>
              <a:rPr lang="it-IT" sz="1200" dirty="0"/>
              <a:t> BLDC </a:t>
            </a:r>
            <a:r>
              <a:rPr lang="it-IT" sz="1200" dirty="0" err="1"/>
              <a:t>speed</a:t>
            </a:r>
            <a:endParaRPr lang="it-IT" sz="1200" dirty="0"/>
          </a:p>
        </p:txBody>
      </p:sp>
      <p:sp>
        <p:nvSpPr>
          <p:cNvPr id="19" name="Rettangolo arrotondato 18"/>
          <p:cNvSpPr/>
          <p:nvPr/>
        </p:nvSpPr>
        <p:spPr>
          <a:xfrm>
            <a:off x="4718328" y="2403960"/>
            <a:ext cx="2077988" cy="288032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Switch On </a:t>
            </a:r>
            <a:r>
              <a:rPr lang="it-IT" sz="1200" dirty="0" err="1"/>
              <a:t>compressor</a:t>
            </a:r>
            <a:r>
              <a:rPr lang="it-IT" sz="1200" dirty="0"/>
              <a:t> </a:t>
            </a:r>
            <a:r>
              <a:rPr lang="it-IT" sz="1200" dirty="0" err="1"/>
              <a:t>OnOff</a:t>
            </a:r>
            <a:endParaRPr lang="it-IT" sz="1200" dirty="0"/>
          </a:p>
        </p:txBody>
      </p:sp>
      <p:sp>
        <p:nvSpPr>
          <p:cNvPr id="20" name="Rettangolo arrotondato 19"/>
          <p:cNvSpPr/>
          <p:nvPr/>
        </p:nvSpPr>
        <p:spPr>
          <a:xfrm>
            <a:off x="4718328" y="3239612"/>
            <a:ext cx="2077988" cy="288032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Control the EVD cool </a:t>
            </a:r>
            <a:r>
              <a:rPr lang="it-IT" sz="1200" dirty="0" err="1"/>
              <a:t>capacity</a:t>
            </a:r>
            <a:endParaRPr lang="it-IT" sz="1200" dirty="0"/>
          </a:p>
        </p:txBody>
      </p:sp>
      <p:sp>
        <p:nvSpPr>
          <p:cNvPr id="22" name="Rettangolo arrotondato 21"/>
          <p:cNvSpPr/>
          <p:nvPr/>
        </p:nvSpPr>
        <p:spPr>
          <a:xfrm>
            <a:off x="4718328" y="4067704"/>
            <a:ext cx="2077988" cy="288032"/>
          </a:xfrm>
          <a:prstGeom prst="round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BLDC + 1 / 2 </a:t>
            </a:r>
            <a:r>
              <a:rPr lang="it-IT" sz="1200" dirty="0" err="1"/>
              <a:t>OnOff</a:t>
            </a:r>
            <a:endParaRPr lang="it-IT" sz="1200" dirty="0"/>
          </a:p>
        </p:txBody>
      </p:sp>
      <p:sp>
        <p:nvSpPr>
          <p:cNvPr id="23" name="Rettangolo arrotondato 22"/>
          <p:cNvSpPr/>
          <p:nvPr/>
        </p:nvSpPr>
        <p:spPr>
          <a:xfrm>
            <a:off x="4718328" y="4901496"/>
            <a:ext cx="2077988" cy="288032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Switch Off </a:t>
            </a:r>
            <a:r>
              <a:rPr lang="it-IT" sz="1200" dirty="0" err="1"/>
              <a:t>compressor</a:t>
            </a:r>
            <a:r>
              <a:rPr lang="it-IT" sz="1200" dirty="0"/>
              <a:t> </a:t>
            </a:r>
            <a:r>
              <a:rPr lang="it-IT" sz="1200" dirty="0" err="1"/>
              <a:t>OnOff</a:t>
            </a:r>
            <a:endParaRPr lang="it-IT" sz="1200" dirty="0"/>
          </a:p>
        </p:txBody>
      </p:sp>
      <p:sp>
        <p:nvSpPr>
          <p:cNvPr id="24" name="Rettangolo arrotondato 23"/>
          <p:cNvSpPr/>
          <p:nvPr/>
        </p:nvSpPr>
        <p:spPr>
          <a:xfrm>
            <a:off x="4718328" y="5729588"/>
            <a:ext cx="2077988" cy="288032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Control the EVD cool </a:t>
            </a:r>
            <a:r>
              <a:rPr lang="it-IT" sz="1200" dirty="0" err="1"/>
              <a:t>capacity</a:t>
            </a:r>
            <a:endParaRPr lang="it-IT" sz="1200" dirty="0"/>
          </a:p>
        </p:txBody>
      </p:sp>
      <p:sp>
        <p:nvSpPr>
          <p:cNvPr id="25" name="Rettangolo arrotondato 24"/>
          <p:cNvSpPr/>
          <p:nvPr/>
        </p:nvSpPr>
        <p:spPr>
          <a:xfrm>
            <a:off x="4716016" y="764704"/>
            <a:ext cx="2077988" cy="288032"/>
          </a:xfrm>
          <a:prstGeom prst="round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BLDC </a:t>
            </a:r>
            <a:r>
              <a:rPr lang="it-IT" sz="1200" dirty="0" err="1">
                <a:solidFill>
                  <a:schemeClr val="tx1"/>
                </a:solidFill>
              </a:rPr>
              <a:t>only</a:t>
            </a:r>
            <a:endParaRPr lang="it-IT" sz="1200" dirty="0">
              <a:solidFill>
                <a:schemeClr val="tx1"/>
              </a:solidFill>
            </a:endParaRPr>
          </a:p>
        </p:txBody>
      </p:sp>
      <p:cxnSp>
        <p:nvCxnSpPr>
          <p:cNvPr id="16" name="Connettore 7 15"/>
          <p:cNvCxnSpPr>
            <a:stCxn id="22" idx="3"/>
            <a:endCxn id="18" idx="3"/>
          </p:cNvCxnSpPr>
          <p:nvPr/>
        </p:nvCxnSpPr>
        <p:spPr>
          <a:xfrm flipV="1">
            <a:off x="6796316" y="1719884"/>
            <a:ext cx="12700" cy="2491836"/>
          </a:xfrm>
          <a:prstGeom prst="curvedConnector3">
            <a:avLst>
              <a:gd name="adj1" fmla="val 7125055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" name="Connettore 7 2"/>
          <p:cNvCxnSpPr>
            <a:stCxn id="24" idx="1"/>
            <a:endCxn id="22" idx="1"/>
          </p:cNvCxnSpPr>
          <p:nvPr/>
        </p:nvCxnSpPr>
        <p:spPr>
          <a:xfrm rot="10800000">
            <a:off x="4718328" y="4211720"/>
            <a:ext cx="12700" cy="1661884"/>
          </a:xfrm>
          <a:prstGeom prst="curvedConnector3">
            <a:avLst>
              <a:gd name="adj1" fmla="val 516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0" name="Rettangolo arrotondato 49"/>
          <p:cNvSpPr/>
          <p:nvPr/>
        </p:nvSpPr>
        <p:spPr>
          <a:xfrm>
            <a:off x="7164288" y="2874758"/>
            <a:ext cx="936104" cy="37696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50" dirty="0" err="1" smtClean="0">
                <a:solidFill>
                  <a:schemeClr val="tx1"/>
                </a:solidFill>
              </a:rPr>
              <a:t>OnOff</a:t>
            </a:r>
            <a:r>
              <a:rPr lang="it-IT" sz="1050" dirty="0" smtClean="0">
                <a:solidFill>
                  <a:schemeClr val="tx1"/>
                </a:solidFill>
              </a:rPr>
              <a:t> </a:t>
            </a:r>
            <a:r>
              <a:rPr lang="it-IT" sz="1050" dirty="0" err="1" smtClean="0">
                <a:solidFill>
                  <a:schemeClr val="tx1"/>
                </a:solidFill>
              </a:rPr>
              <a:t>comp</a:t>
            </a:r>
            <a:r>
              <a:rPr lang="it-IT" sz="1050" dirty="0">
                <a:solidFill>
                  <a:schemeClr val="tx1"/>
                </a:solidFill>
              </a:rPr>
              <a:t>.</a:t>
            </a:r>
            <a:r>
              <a:rPr lang="it-IT" sz="1050" dirty="0" smtClean="0">
                <a:solidFill>
                  <a:schemeClr val="tx1"/>
                </a:solidFill>
              </a:rPr>
              <a:t> </a:t>
            </a:r>
            <a:r>
              <a:rPr lang="it-IT" sz="1050" dirty="0" err="1" smtClean="0">
                <a:solidFill>
                  <a:schemeClr val="tx1"/>
                </a:solidFill>
              </a:rPr>
              <a:t>request</a:t>
            </a:r>
            <a:endParaRPr lang="it-IT" sz="1050" dirty="0">
              <a:solidFill>
                <a:schemeClr val="tx1"/>
              </a:solidFill>
            </a:endParaRPr>
          </a:p>
        </p:txBody>
      </p:sp>
      <p:cxnSp>
        <p:nvCxnSpPr>
          <p:cNvPr id="58" name="Connettore 2 57"/>
          <p:cNvCxnSpPr>
            <a:stCxn id="25" idx="2"/>
            <a:endCxn id="18" idx="0"/>
          </p:cNvCxnSpPr>
          <p:nvPr/>
        </p:nvCxnSpPr>
        <p:spPr>
          <a:xfrm>
            <a:off x="5755010" y="1052736"/>
            <a:ext cx="2312" cy="5231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9" name="Connettore 2 58"/>
          <p:cNvCxnSpPr>
            <a:stCxn id="18" idx="2"/>
            <a:endCxn id="19" idx="0"/>
          </p:cNvCxnSpPr>
          <p:nvPr/>
        </p:nvCxnSpPr>
        <p:spPr>
          <a:xfrm>
            <a:off x="5757322" y="1863900"/>
            <a:ext cx="0" cy="5400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2" name="Connettore 2 61"/>
          <p:cNvCxnSpPr>
            <a:stCxn id="19" idx="2"/>
            <a:endCxn id="20" idx="0"/>
          </p:cNvCxnSpPr>
          <p:nvPr/>
        </p:nvCxnSpPr>
        <p:spPr>
          <a:xfrm>
            <a:off x="5757322" y="2691992"/>
            <a:ext cx="0" cy="5476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5" name="Connettore 2 64"/>
          <p:cNvCxnSpPr>
            <a:stCxn id="20" idx="2"/>
            <a:endCxn id="22" idx="0"/>
          </p:cNvCxnSpPr>
          <p:nvPr/>
        </p:nvCxnSpPr>
        <p:spPr>
          <a:xfrm>
            <a:off x="5757322" y="3527644"/>
            <a:ext cx="0" cy="5400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8" name="Connettore 2 67"/>
          <p:cNvCxnSpPr>
            <a:stCxn id="22" idx="2"/>
            <a:endCxn id="23" idx="0"/>
          </p:cNvCxnSpPr>
          <p:nvPr/>
        </p:nvCxnSpPr>
        <p:spPr>
          <a:xfrm>
            <a:off x="5757322" y="4355736"/>
            <a:ext cx="0" cy="545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1" name="Connettore 2 70"/>
          <p:cNvCxnSpPr>
            <a:stCxn id="23" idx="2"/>
            <a:endCxn id="24" idx="0"/>
          </p:cNvCxnSpPr>
          <p:nvPr/>
        </p:nvCxnSpPr>
        <p:spPr>
          <a:xfrm>
            <a:off x="5757322" y="5189528"/>
            <a:ext cx="0" cy="5400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0" name="Rettangolo arrotondato 79"/>
          <p:cNvSpPr/>
          <p:nvPr/>
        </p:nvSpPr>
        <p:spPr>
          <a:xfrm>
            <a:off x="4731028" y="1193354"/>
            <a:ext cx="2062976" cy="216024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OnOff</a:t>
            </a:r>
            <a:r>
              <a:rPr lang="it-IT" sz="1000" dirty="0" smtClean="0">
                <a:solidFill>
                  <a:schemeClr val="tx1"/>
                </a:solidFill>
              </a:rPr>
              <a:t> </a:t>
            </a:r>
            <a:r>
              <a:rPr lang="it-IT" sz="1000" dirty="0" err="1" smtClean="0">
                <a:solidFill>
                  <a:schemeClr val="tx1"/>
                </a:solidFill>
              </a:rPr>
              <a:t>comp</a:t>
            </a:r>
            <a:r>
              <a:rPr lang="it-IT" sz="1000" dirty="0">
                <a:solidFill>
                  <a:schemeClr val="tx1"/>
                </a:solidFill>
              </a:rPr>
              <a:t>.</a:t>
            </a:r>
            <a:r>
              <a:rPr lang="it-IT" sz="1000" dirty="0" smtClean="0">
                <a:solidFill>
                  <a:schemeClr val="tx1"/>
                </a:solidFill>
              </a:rPr>
              <a:t> On </a:t>
            </a:r>
            <a:r>
              <a:rPr lang="it-IT" sz="1000" dirty="0" err="1" smtClean="0">
                <a:solidFill>
                  <a:schemeClr val="tx1"/>
                </a:solidFill>
              </a:rPr>
              <a:t>request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81" name="Rettangolo arrotondato 80"/>
          <p:cNvSpPr/>
          <p:nvPr/>
        </p:nvSpPr>
        <p:spPr>
          <a:xfrm>
            <a:off x="2699792" y="3196048"/>
            <a:ext cx="936104" cy="37696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50" dirty="0" err="1">
                <a:solidFill>
                  <a:schemeClr val="tx1"/>
                </a:solidFill>
              </a:rPr>
              <a:t>All</a:t>
            </a:r>
            <a:r>
              <a:rPr lang="it-IT" sz="1050" dirty="0">
                <a:solidFill>
                  <a:schemeClr val="tx1"/>
                </a:solidFill>
              </a:rPr>
              <a:t> </a:t>
            </a:r>
            <a:r>
              <a:rPr lang="it-IT" sz="1050" dirty="0" err="1">
                <a:solidFill>
                  <a:schemeClr val="tx1"/>
                </a:solidFill>
              </a:rPr>
              <a:t>OnOff</a:t>
            </a:r>
            <a:r>
              <a:rPr lang="it-IT" sz="1050" dirty="0">
                <a:solidFill>
                  <a:schemeClr val="tx1"/>
                </a:solidFill>
              </a:rPr>
              <a:t> </a:t>
            </a:r>
            <a:r>
              <a:rPr lang="it-IT" sz="1050" dirty="0" err="1">
                <a:solidFill>
                  <a:schemeClr val="tx1"/>
                </a:solidFill>
              </a:rPr>
              <a:t>comps</a:t>
            </a:r>
            <a:r>
              <a:rPr lang="it-IT" sz="1050" dirty="0">
                <a:solidFill>
                  <a:schemeClr val="tx1"/>
                </a:solidFill>
              </a:rPr>
              <a:t>. Off</a:t>
            </a:r>
          </a:p>
        </p:txBody>
      </p:sp>
      <p:sp>
        <p:nvSpPr>
          <p:cNvPr id="82" name="Rettangolo arrotondato 81"/>
          <p:cNvSpPr/>
          <p:nvPr/>
        </p:nvSpPr>
        <p:spPr>
          <a:xfrm>
            <a:off x="3707904" y="4857028"/>
            <a:ext cx="864096" cy="37696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50" dirty="0">
                <a:solidFill>
                  <a:schemeClr val="tx1"/>
                </a:solidFill>
              </a:rPr>
              <a:t>An </a:t>
            </a:r>
            <a:r>
              <a:rPr lang="it-IT" sz="1050" dirty="0" err="1">
                <a:solidFill>
                  <a:schemeClr val="tx1"/>
                </a:solidFill>
              </a:rPr>
              <a:t>OnOff</a:t>
            </a:r>
            <a:r>
              <a:rPr lang="it-IT" sz="1050" dirty="0">
                <a:solidFill>
                  <a:schemeClr val="tx1"/>
                </a:solidFill>
              </a:rPr>
              <a:t> </a:t>
            </a:r>
            <a:r>
              <a:rPr lang="it-IT" sz="1050" dirty="0" err="1">
                <a:solidFill>
                  <a:schemeClr val="tx1"/>
                </a:solidFill>
              </a:rPr>
              <a:t>comps</a:t>
            </a:r>
            <a:r>
              <a:rPr lang="it-IT" sz="1050" dirty="0">
                <a:solidFill>
                  <a:schemeClr val="tx1"/>
                </a:solidFill>
              </a:rPr>
              <a:t>. On</a:t>
            </a:r>
          </a:p>
        </p:txBody>
      </p:sp>
      <p:sp>
        <p:nvSpPr>
          <p:cNvPr id="85" name="Rettangolo arrotondato 84"/>
          <p:cNvSpPr/>
          <p:nvPr/>
        </p:nvSpPr>
        <p:spPr>
          <a:xfrm>
            <a:off x="4731028" y="2806522"/>
            <a:ext cx="2062976" cy="216024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15s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86" name="Rettangolo arrotondato 85"/>
          <p:cNvSpPr/>
          <p:nvPr/>
        </p:nvSpPr>
        <p:spPr>
          <a:xfrm>
            <a:off x="4716015" y="3633540"/>
            <a:ext cx="2077989" cy="216024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Speed &gt; Off fixed comp. threshold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87" name="Rettangolo arrotondato 86"/>
          <p:cNvSpPr/>
          <p:nvPr/>
        </p:nvSpPr>
        <p:spPr>
          <a:xfrm>
            <a:off x="4724678" y="4470266"/>
            <a:ext cx="2062976" cy="216024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OnOff</a:t>
            </a:r>
            <a:r>
              <a:rPr lang="it-IT" sz="1000" dirty="0" smtClean="0">
                <a:solidFill>
                  <a:schemeClr val="tx1"/>
                </a:solidFill>
              </a:rPr>
              <a:t> </a:t>
            </a:r>
            <a:r>
              <a:rPr lang="it-IT" sz="1000" dirty="0" err="1" smtClean="0">
                <a:solidFill>
                  <a:schemeClr val="tx1"/>
                </a:solidFill>
              </a:rPr>
              <a:t>comp</a:t>
            </a:r>
            <a:r>
              <a:rPr lang="it-IT" sz="1000" dirty="0">
                <a:solidFill>
                  <a:schemeClr val="tx1"/>
                </a:solidFill>
              </a:rPr>
              <a:t>.</a:t>
            </a:r>
            <a:r>
              <a:rPr lang="it-IT" sz="1000" dirty="0" smtClean="0">
                <a:solidFill>
                  <a:schemeClr val="tx1"/>
                </a:solidFill>
              </a:rPr>
              <a:t> Off </a:t>
            </a:r>
            <a:r>
              <a:rPr lang="it-IT" sz="1000" dirty="0" err="1" smtClean="0">
                <a:solidFill>
                  <a:schemeClr val="tx1"/>
                </a:solidFill>
              </a:rPr>
              <a:t>request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89" name="Rettangolo arrotondato 88"/>
          <p:cNvSpPr/>
          <p:nvPr/>
        </p:nvSpPr>
        <p:spPr>
          <a:xfrm>
            <a:off x="4724678" y="5301208"/>
            <a:ext cx="2062976" cy="216024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15s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90" name="Rettangolo arrotondato 89"/>
          <p:cNvSpPr/>
          <p:nvPr/>
        </p:nvSpPr>
        <p:spPr>
          <a:xfrm>
            <a:off x="4724678" y="1988840"/>
            <a:ext cx="2062976" cy="216024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Speed </a:t>
            </a:r>
            <a:r>
              <a:rPr lang="en-US" sz="1000" dirty="0" smtClean="0"/>
              <a:t>&lt; </a:t>
            </a:r>
            <a:r>
              <a:rPr lang="it-IT" sz="1000" dirty="0" err="1" smtClean="0"/>
              <a:t>midpoint</a:t>
            </a:r>
            <a:r>
              <a:rPr lang="en-US" sz="1000" dirty="0" smtClean="0"/>
              <a:t> On/Off threshold</a:t>
            </a:r>
            <a:endParaRPr lang="it-IT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350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arrotondato 3"/>
          <p:cNvSpPr/>
          <p:nvPr/>
        </p:nvSpPr>
        <p:spPr>
          <a:xfrm>
            <a:off x="1330152" y="506537"/>
            <a:ext cx="1008112" cy="1296144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 err="1" smtClean="0"/>
              <a:t>Devices</a:t>
            </a:r>
            <a:r>
              <a:rPr lang="it-IT" sz="1100" dirty="0" smtClean="0"/>
              <a:t> </a:t>
            </a:r>
            <a:r>
              <a:rPr lang="it-IT" sz="1100" dirty="0" err="1" smtClean="0"/>
              <a:t>Rotation</a:t>
            </a:r>
            <a:endParaRPr lang="it-IT" sz="1100" dirty="0"/>
          </a:p>
        </p:txBody>
      </p:sp>
      <p:sp>
        <p:nvSpPr>
          <p:cNvPr id="9" name="Rettangolo arrotondato 8"/>
          <p:cNvSpPr/>
          <p:nvPr/>
        </p:nvSpPr>
        <p:spPr>
          <a:xfrm>
            <a:off x="1330152" y="2319015"/>
            <a:ext cx="1008112" cy="1296144"/>
          </a:xfrm>
          <a:prstGeom prst="round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 smtClean="0">
                <a:solidFill>
                  <a:schemeClr val="tx1"/>
                </a:solidFill>
              </a:rPr>
              <a:t>BLDC </a:t>
            </a:r>
            <a:r>
              <a:rPr lang="it-IT" sz="1100" dirty="0" err="1" smtClean="0">
                <a:solidFill>
                  <a:schemeClr val="tx1"/>
                </a:solidFill>
              </a:rPr>
              <a:t>TandemTrio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0" name="Rettangolo arrotondato 9"/>
          <p:cNvSpPr/>
          <p:nvPr/>
        </p:nvSpPr>
        <p:spPr>
          <a:xfrm>
            <a:off x="3059832" y="2319015"/>
            <a:ext cx="1008112" cy="1296144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 err="1" smtClean="0"/>
              <a:t>Comp</a:t>
            </a:r>
            <a:r>
              <a:rPr lang="it-IT" sz="1100" dirty="0" err="1"/>
              <a:t>_</a:t>
            </a:r>
            <a:r>
              <a:rPr lang="it-IT" sz="1100" dirty="0" err="1" smtClean="0"/>
              <a:t>BLDC</a:t>
            </a:r>
            <a:endParaRPr lang="it-IT" sz="1100" dirty="0"/>
          </a:p>
        </p:txBody>
      </p:sp>
      <p:sp>
        <p:nvSpPr>
          <p:cNvPr id="11" name="Rettangolo arrotondato 10"/>
          <p:cNvSpPr/>
          <p:nvPr/>
        </p:nvSpPr>
        <p:spPr>
          <a:xfrm>
            <a:off x="3059832" y="3759175"/>
            <a:ext cx="1008112" cy="1296144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 smtClean="0"/>
              <a:t>CompStep</a:t>
            </a:r>
            <a:endParaRPr lang="it-IT" sz="1200" dirty="0"/>
          </a:p>
        </p:txBody>
      </p:sp>
      <p:sp>
        <p:nvSpPr>
          <p:cNvPr id="12" name="Rettangolo arrotondato 11"/>
          <p:cNvSpPr/>
          <p:nvPr/>
        </p:nvSpPr>
        <p:spPr>
          <a:xfrm>
            <a:off x="1330152" y="5229200"/>
            <a:ext cx="1008112" cy="1296144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EVD_EVO / </a:t>
            </a:r>
            <a:r>
              <a:rPr lang="it-IT" sz="1100" dirty="0" err="1"/>
              <a:t>EVD_Emb</a:t>
            </a:r>
            <a:endParaRPr lang="it-IT" sz="1100" dirty="0"/>
          </a:p>
        </p:txBody>
      </p:sp>
      <p:cxnSp>
        <p:nvCxnSpPr>
          <p:cNvPr id="3" name="Connettore 4 2"/>
          <p:cNvCxnSpPr>
            <a:stCxn id="4" idx="3"/>
            <a:endCxn id="9" idx="1"/>
          </p:cNvCxnSpPr>
          <p:nvPr/>
        </p:nvCxnSpPr>
        <p:spPr>
          <a:xfrm flipH="1">
            <a:off x="1330152" y="1154609"/>
            <a:ext cx="1008112" cy="1812478"/>
          </a:xfrm>
          <a:prstGeom prst="bentConnector5">
            <a:avLst>
              <a:gd name="adj1" fmla="val -22676"/>
              <a:gd name="adj2" fmla="val 48598"/>
              <a:gd name="adj3" fmla="val 122676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Connettore 4 15"/>
          <p:cNvCxnSpPr>
            <a:stCxn id="9" idx="3"/>
            <a:endCxn id="4" idx="1"/>
          </p:cNvCxnSpPr>
          <p:nvPr/>
        </p:nvCxnSpPr>
        <p:spPr>
          <a:xfrm flipH="1" flipV="1">
            <a:off x="1330152" y="1154609"/>
            <a:ext cx="1008112" cy="1812478"/>
          </a:xfrm>
          <a:prstGeom prst="bentConnector5">
            <a:avLst>
              <a:gd name="adj1" fmla="val -40313"/>
              <a:gd name="adj2" fmla="val 144594"/>
              <a:gd name="adj3" fmla="val 12267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4 36"/>
          <p:cNvCxnSpPr>
            <a:stCxn id="9" idx="3"/>
            <a:endCxn id="11" idx="1"/>
          </p:cNvCxnSpPr>
          <p:nvPr/>
        </p:nvCxnSpPr>
        <p:spPr>
          <a:xfrm>
            <a:off x="2338264" y="2967087"/>
            <a:ext cx="721568" cy="1440160"/>
          </a:xfrm>
          <a:prstGeom prst="bentConnector3">
            <a:avLst>
              <a:gd name="adj1" fmla="val 5836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4 40"/>
          <p:cNvCxnSpPr>
            <a:stCxn id="10" idx="3"/>
            <a:endCxn id="9" idx="1"/>
          </p:cNvCxnSpPr>
          <p:nvPr/>
        </p:nvCxnSpPr>
        <p:spPr>
          <a:xfrm flipH="1">
            <a:off x="1330152" y="2967087"/>
            <a:ext cx="2737792" cy="12700"/>
          </a:xfrm>
          <a:prstGeom prst="bentConnector5">
            <a:avLst>
              <a:gd name="adj1" fmla="val -8350"/>
              <a:gd name="adj2" fmla="val -21607071"/>
              <a:gd name="adj3" fmla="val 113104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Connettore 4 45"/>
          <p:cNvCxnSpPr>
            <a:stCxn id="9" idx="3"/>
            <a:endCxn id="12" idx="1"/>
          </p:cNvCxnSpPr>
          <p:nvPr/>
        </p:nvCxnSpPr>
        <p:spPr>
          <a:xfrm flipH="1">
            <a:off x="1330152" y="2967087"/>
            <a:ext cx="1008112" cy="2910185"/>
          </a:xfrm>
          <a:prstGeom prst="bentConnector5">
            <a:avLst>
              <a:gd name="adj1" fmla="val -22676"/>
              <a:gd name="adj2" fmla="val 50000"/>
              <a:gd name="adj3" fmla="val 12267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4 49"/>
          <p:cNvCxnSpPr>
            <a:stCxn id="11" idx="3"/>
            <a:endCxn id="9" idx="1"/>
          </p:cNvCxnSpPr>
          <p:nvPr/>
        </p:nvCxnSpPr>
        <p:spPr>
          <a:xfrm flipH="1" flipV="1">
            <a:off x="1330152" y="2967087"/>
            <a:ext cx="2737792" cy="1440160"/>
          </a:xfrm>
          <a:prstGeom prst="bentConnector5">
            <a:avLst>
              <a:gd name="adj1" fmla="val -12525"/>
              <a:gd name="adj2" fmla="val 298151"/>
              <a:gd name="adj3" fmla="val 117256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Connettore 2 29"/>
          <p:cNvCxnSpPr>
            <a:stCxn id="9" idx="3"/>
            <a:endCxn id="10" idx="1"/>
          </p:cNvCxnSpPr>
          <p:nvPr/>
        </p:nvCxnSpPr>
        <p:spPr>
          <a:xfrm>
            <a:off x="2338264" y="2967087"/>
            <a:ext cx="7215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4676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76</Words>
  <Application>Microsoft Office PowerPoint</Application>
  <PresentationFormat>Presentazione su schermo (4:3)</PresentationFormat>
  <Paragraphs>21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3" baseType="lpstr">
      <vt:lpstr>Tema di Office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Luca Milani</dc:creator>
  <cp:lastModifiedBy>Luca Milani</cp:lastModifiedBy>
  <cp:revision>15</cp:revision>
  <dcterms:created xsi:type="dcterms:W3CDTF">2015-09-14T06:59:57Z</dcterms:created>
  <dcterms:modified xsi:type="dcterms:W3CDTF">2015-10-16T07:59:50Z</dcterms:modified>
</cp:coreProperties>
</file>