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8" autoAdjust="0"/>
    <p:restoredTop sz="94660"/>
  </p:normalViewPr>
  <p:slideViewPr>
    <p:cSldViewPr>
      <p:cViewPr>
        <p:scale>
          <a:sx n="162" d="100"/>
          <a:sy n="162" d="100"/>
        </p:scale>
        <p:origin x="660" y="384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2" y="3886203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61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1" cy="58515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2" y="274642"/>
            <a:ext cx="6019799" cy="58515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4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2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4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2" y="1600200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1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8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3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3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82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9" y="48006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9" y="61277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7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A1A7-C9B9-49FB-9D1C-051D0D8FAAD1}" type="datetimeFigureOut">
              <a:rPr lang="it-IT" smtClean="0"/>
              <a:t>24/08/2015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B7DD-7DC7-4B27-9E69-6917A83D9F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62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tangolo arrotondato 89"/>
          <p:cNvSpPr/>
          <p:nvPr/>
        </p:nvSpPr>
        <p:spPr>
          <a:xfrm>
            <a:off x="4387730" y="404665"/>
            <a:ext cx="995084" cy="46085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4372284" y="404664"/>
            <a:ext cx="105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Delay </a:t>
            </a:r>
            <a:r>
              <a:rPr lang="it-IT" sz="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among</a:t>
            </a:r>
            <a:r>
              <a:rPr lang="it-IT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forcing</a:t>
            </a:r>
            <a:endParaRPr lang="it-IT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Ovale 72"/>
          <p:cNvSpPr/>
          <p:nvPr/>
        </p:nvSpPr>
        <p:spPr>
          <a:xfrm>
            <a:off x="5217515" y="4207854"/>
            <a:ext cx="434605" cy="3115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7" name="Rettangolo arrotondato 166"/>
          <p:cNvSpPr/>
          <p:nvPr/>
        </p:nvSpPr>
        <p:spPr>
          <a:xfrm>
            <a:off x="3392646" y="404665"/>
            <a:ext cx="995084" cy="46085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6" name="Ovale 215"/>
          <p:cNvSpPr/>
          <p:nvPr/>
        </p:nvSpPr>
        <p:spPr>
          <a:xfrm>
            <a:off x="4211960" y="3909501"/>
            <a:ext cx="434605" cy="3115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8" name="CasellaDiTesto 167"/>
          <p:cNvSpPr txBox="1"/>
          <p:nvPr/>
        </p:nvSpPr>
        <p:spPr>
          <a:xfrm>
            <a:off x="3377200" y="404664"/>
            <a:ext cx="105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Delay </a:t>
            </a:r>
            <a:r>
              <a:rPr lang="it-IT" sz="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</a:t>
            </a:r>
            <a:r>
              <a:rPr lang="it-IT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Off</a:t>
            </a:r>
            <a:endParaRPr lang="it-IT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Rettangolo arrotondato 178"/>
          <p:cNvSpPr/>
          <p:nvPr/>
        </p:nvSpPr>
        <p:spPr>
          <a:xfrm>
            <a:off x="2525736" y="404664"/>
            <a:ext cx="873969" cy="46085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0" name="CasellaDiTesto 179"/>
          <p:cNvSpPr txBox="1"/>
          <p:nvPr/>
        </p:nvSpPr>
        <p:spPr>
          <a:xfrm>
            <a:off x="2489668" y="404664"/>
            <a:ext cx="939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BLDC </a:t>
            </a:r>
            <a:r>
              <a:rPr lang="it-IT" sz="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</a:t>
            </a:r>
            <a:endParaRPr lang="it-IT" sz="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Connettore 1 9"/>
          <p:cNvCxnSpPr/>
          <p:nvPr/>
        </p:nvCxnSpPr>
        <p:spPr>
          <a:xfrm flipV="1">
            <a:off x="2525737" y="889129"/>
            <a:ext cx="1278700" cy="4732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1398534" y="1772816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Calibri Light" panose="020F0302020204030204" pitchFamily="34" charset="0"/>
              </a:rPr>
              <a:t>Comp2On</a:t>
            </a:r>
          </a:p>
        </p:txBody>
      </p:sp>
      <p:cxnSp>
        <p:nvCxnSpPr>
          <p:cNvPr id="80" name="Connettore 1 79"/>
          <p:cNvCxnSpPr/>
          <p:nvPr/>
        </p:nvCxnSpPr>
        <p:spPr>
          <a:xfrm>
            <a:off x="2519754" y="727829"/>
            <a:ext cx="0" cy="428534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 flipV="1">
            <a:off x="1977818" y="2775030"/>
            <a:ext cx="4250366" cy="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/>
          <p:cNvCxnSpPr/>
          <p:nvPr/>
        </p:nvCxnSpPr>
        <p:spPr>
          <a:xfrm>
            <a:off x="1974599" y="2013647"/>
            <a:ext cx="4325593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1401753" y="2384725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Comp4On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cxnSp>
        <p:nvCxnSpPr>
          <p:cNvPr id="98" name="Connettore 2 97"/>
          <p:cNvCxnSpPr/>
          <p:nvPr/>
        </p:nvCxnSpPr>
        <p:spPr>
          <a:xfrm>
            <a:off x="1977818" y="2312005"/>
            <a:ext cx="4322374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>
            <a:off x="1977818" y="2625556"/>
            <a:ext cx="4322374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1404973" y="2071251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Comp3On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sp>
        <p:nvSpPr>
          <p:cNvPr id="122" name="CasellaDiTesto 121"/>
          <p:cNvSpPr txBox="1"/>
          <p:nvPr/>
        </p:nvSpPr>
        <p:spPr>
          <a:xfrm>
            <a:off x="1398534" y="3980252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FrcOnComp2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cxnSp>
        <p:nvCxnSpPr>
          <p:cNvPr id="123" name="Connettore 2 122"/>
          <p:cNvCxnSpPr/>
          <p:nvPr/>
        </p:nvCxnSpPr>
        <p:spPr>
          <a:xfrm>
            <a:off x="1974599" y="3907532"/>
            <a:ext cx="4325593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ttore 2 123"/>
          <p:cNvCxnSpPr/>
          <p:nvPr/>
        </p:nvCxnSpPr>
        <p:spPr>
          <a:xfrm flipV="1">
            <a:off x="1974599" y="4219119"/>
            <a:ext cx="4325593" cy="196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ttore 1 126"/>
          <p:cNvCxnSpPr/>
          <p:nvPr/>
        </p:nvCxnSpPr>
        <p:spPr>
          <a:xfrm>
            <a:off x="2512525" y="1495474"/>
            <a:ext cx="357164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/>
          <p:nvPr/>
        </p:nvCxnSpPr>
        <p:spPr>
          <a:xfrm flipV="1">
            <a:off x="2522463" y="1495474"/>
            <a:ext cx="0" cy="22737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401754" y="3666778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FrcOnComp1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sp>
        <p:nvSpPr>
          <p:cNvPr id="131" name="CasellaDiTesto 130"/>
          <p:cNvSpPr txBox="1"/>
          <p:nvPr/>
        </p:nvSpPr>
        <p:spPr>
          <a:xfrm>
            <a:off x="1401753" y="4592161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FrcOnComp4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cxnSp>
        <p:nvCxnSpPr>
          <p:cNvPr id="134" name="Connettore 2 133"/>
          <p:cNvCxnSpPr/>
          <p:nvPr/>
        </p:nvCxnSpPr>
        <p:spPr>
          <a:xfrm>
            <a:off x="1977818" y="4519441"/>
            <a:ext cx="4322374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/>
          <p:cNvCxnSpPr/>
          <p:nvPr/>
        </p:nvCxnSpPr>
        <p:spPr>
          <a:xfrm>
            <a:off x="1977818" y="4832992"/>
            <a:ext cx="4322374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1404973" y="4278687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FrcOnComp3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cxnSp>
        <p:nvCxnSpPr>
          <p:cNvPr id="142" name="Connettore 2 141"/>
          <p:cNvCxnSpPr/>
          <p:nvPr/>
        </p:nvCxnSpPr>
        <p:spPr>
          <a:xfrm>
            <a:off x="1977818" y="1711417"/>
            <a:ext cx="4322374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CasellaDiTesto 142"/>
          <p:cNvSpPr txBox="1"/>
          <p:nvPr/>
        </p:nvSpPr>
        <p:spPr>
          <a:xfrm>
            <a:off x="1404973" y="1470663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Comp1On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cxnSp>
        <p:nvCxnSpPr>
          <p:cNvPr id="144" name="Connettore 1 143"/>
          <p:cNvCxnSpPr/>
          <p:nvPr/>
        </p:nvCxnSpPr>
        <p:spPr>
          <a:xfrm>
            <a:off x="1949516" y="1038615"/>
            <a:ext cx="427866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CasellaDiTesto 149"/>
          <p:cNvSpPr txBox="1"/>
          <p:nvPr/>
        </p:nvSpPr>
        <p:spPr>
          <a:xfrm>
            <a:off x="1003354" y="822591"/>
            <a:ext cx="1475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noProof="1">
                <a:latin typeface="Calibri Light" panose="020F0302020204030204" pitchFamily="34" charset="0"/>
              </a:rPr>
              <a:t>MinRotorSpeedThrsh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cxnSp>
        <p:nvCxnSpPr>
          <p:cNvPr id="152" name="Connettore 2 151"/>
          <p:cNvCxnSpPr/>
          <p:nvPr/>
        </p:nvCxnSpPr>
        <p:spPr>
          <a:xfrm>
            <a:off x="1974599" y="1362410"/>
            <a:ext cx="4325593" cy="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asellaDiTesto 152"/>
          <p:cNvSpPr txBox="1"/>
          <p:nvPr/>
        </p:nvSpPr>
        <p:spPr>
          <a:xfrm>
            <a:off x="1401754" y="1121656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CompSpeed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sp>
        <p:nvSpPr>
          <p:cNvPr id="154" name="CasellaDiTesto 153"/>
          <p:cNvSpPr txBox="1"/>
          <p:nvPr/>
        </p:nvSpPr>
        <p:spPr>
          <a:xfrm>
            <a:off x="1401753" y="3368025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 smtClean="0">
                <a:latin typeface="Calibri Light" panose="020F0302020204030204" pitchFamily="34" charset="0"/>
              </a:rPr>
              <a:t>DT_CompOn</a:t>
            </a:r>
            <a:endParaRPr lang="en-US" sz="1200" noProof="1">
              <a:latin typeface="Calibri Light" panose="020F0302020204030204" pitchFamily="34" charset="0"/>
            </a:endParaRPr>
          </a:p>
        </p:txBody>
      </p:sp>
      <p:cxnSp>
        <p:nvCxnSpPr>
          <p:cNvPr id="156" name="Connettore 2 155"/>
          <p:cNvCxnSpPr/>
          <p:nvPr/>
        </p:nvCxnSpPr>
        <p:spPr>
          <a:xfrm flipV="1">
            <a:off x="1978880" y="3124082"/>
            <a:ext cx="4321312" cy="268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nettore 2 157"/>
          <p:cNvCxnSpPr/>
          <p:nvPr/>
        </p:nvCxnSpPr>
        <p:spPr>
          <a:xfrm flipV="1">
            <a:off x="1977818" y="3608740"/>
            <a:ext cx="4322374" cy="116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CasellaDiTesto 158"/>
          <p:cNvSpPr txBox="1"/>
          <p:nvPr/>
        </p:nvSpPr>
        <p:spPr>
          <a:xfrm>
            <a:off x="1404973" y="2850143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Calibri Light" panose="020F0302020204030204" pitchFamily="34" charset="0"/>
              </a:rPr>
              <a:t>DT_CompOff</a:t>
            </a:r>
          </a:p>
        </p:txBody>
      </p:sp>
      <p:cxnSp>
        <p:nvCxnSpPr>
          <p:cNvPr id="160" name="Connettore 1 159"/>
          <p:cNvCxnSpPr/>
          <p:nvPr/>
        </p:nvCxnSpPr>
        <p:spPr>
          <a:xfrm flipV="1">
            <a:off x="1981936" y="3259760"/>
            <a:ext cx="4246248" cy="1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1 160"/>
          <p:cNvCxnSpPr/>
          <p:nvPr/>
        </p:nvCxnSpPr>
        <p:spPr>
          <a:xfrm>
            <a:off x="3392646" y="727829"/>
            <a:ext cx="4232" cy="428534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/>
          <p:nvPr/>
        </p:nvCxnSpPr>
        <p:spPr>
          <a:xfrm flipV="1">
            <a:off x="3399706" y="2775031"/>
            <a:ext cx="988024" cy="350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ttore 1 163"/>
          <p:cNvCxnSpPr/>
          <p:nvPr/>
        </p:nvCxnSpPr>
        <p:spPr>
          <a:xfrm flipV="1">
            <a:off x="3799253" y="889129"/>
            <a:ext cx="2284915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ttore 1 165"/>
          <p:cNvCxnSpPr/>
          <p:nvPr/>
        </p:nvCxnSpPr>
        <p:spPr>
          <a:xfrm>
            <a:off x="4387730" y="727829"/>
            <a:ext cx="4483" cy="428534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/>
          <p:cNvCxnSpPr/>
          <p:nvPr/>
        </p:nvCxnSpPr>
        <p:spPr>
          <a:xfrm>
            <a:off x="4499992" y="3993572"/>
            <a:ext cx="0" cy="2255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1 169"/>
          <p:cNvCxnSpPr/>
          <p:nvPr/>
        </p:nvCxnSpPr>
        <p:spPr>
          <a:xfrm>
            <a:off x="4387728" y="3993572"/>
            <a:ext cx="1122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2 170"/>
          <p:cNvCxnSpPr/>
          <p:nvPr/>
        </p:nvCxnSpPr>
        <p:spPr>
          <a:xfrm flipV="1">
            <a:off x="4387729" y="3993572"/>
            <a:ext cx="0" cy="22737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1 174"/>
          <p:cNvCxnSpPr/>
          <p:nvPr/>
        </p:nvCxnSpPr>
        <p:spPr>
          <a:xfrm>
            <a:off x="4392213" y="1782678"/>
            <a:ext cx="169195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2 175"/>
          <p:cNvCxnSpPr/>
          <p:nvPr/>
        </p:nvCxnSpPr>
        <p:spPr>
          <a:xfrm flipV="1">
            <a:off x="4392213" y="1786275"/>
            <a:ext cx="0" cy="22737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1 177"/>
          <p:cNvCxnSpPr/>
          <p:nvPr/>
        </p:nvCxnSpPr>
        <p:spPr>
          <a:xfrm flipV="1">
            <a:off x="4392213" y="3257910"/>
            <a:ext cx="988024" cy="350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ttore 1 184"/>
          <p:cNvCxnSpPr/>
          <p:nvPr/>
        </p:nvCxnSpPr>
        <p:spPr>
          <a:xfrm>
            <a:off x="5378847" y="754884"/>
            <a:ext cx="6947" cy="42582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2 185"/>
          <p:cNvCxnSpPr/>
          <p:nvPr/>
        </p:nvCxnSpPr>
        <p:spPr>
          <a:xfrm>
            <a:off x="5498058" y="4304412"/>
            <a:ext cx="0" cy="2255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1 186"/>
          <p:cNvCxnSpPr/>
          <p:nvPr/>
        </p:nvCxnSpPr>
        <p:spPr>
          <a:xfrm>
            <a:off x="5385794" y="4304412"/>
            <a:ext cx="11226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ttore 2 187"/>
          <p:cNvCxnSpPr/>
          <p:nvPr/>
        </p:nvCxnSpPr>
        <p:spPr>
          <a:xfrm flipV="1">
            <a:off x="5385795" y="4304412"/>
            <a:ext cx="0" cy="22737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/>
          <p:cNvCxnSpPr/>
          <p:nvPr/>
        </p:nvCxnSpPr>
        <p:spPr>
          <a:xfrm flipV="1">
            <a:off x="5380237" y="2074848"/>
            <a:ext cx="0" cy="22737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flipV="1">
            <a:off x="2525737" y="3124082"/>
            <a:ext cx="871141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ttore 1 190"/>
          <p:cNvCxnSpPr/>
          <p:nvPr/>
        </p:nvCxnSpPr>
        <p:spPr>
          <a:xfrm>
            <a:off x="2525737" y="3608740"/>
            <a:ext cx="1861993" cy="1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ttore 1 191"/>
          <p:cNvCxnSpPr/>
          <p:nvPr/>
        </p:nvCxnSpPr>
        <p:spPr>
          <a:xfrm>
            <a:off x="4387728" y="2775030"/>
            <a:ext cx="1696440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ttore 1 192"/>
          <p:cNvCxnSpPr/>
          <p:nvPr/>
        </p:nvCxnSpPr>
        <p:spPr>
          <a:xfrm flipV="1">
            <a:off x="5378847" y="3368025"/>
            <a:ext cx="705321" cy="2407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nettore 1 197"/>
          <p:cNvCxnSpPr/>
          <p:nvPr/>
        </p:nvCxnSpPr>
        <p:spPr>
          <a:xfrm>
            <a:off x="5368639" y="2074850"/>
            <a:ext cx="71552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1 207"/>
          <p:cNvCxnSpPr/>
          <p:nvPr/>
        </p:nvCxnSpPr>
        <p:spPr>
          <a:xfrm flipV="1">
            <a:off x="5385794" y="3259762"/>
            <a:ext cx="1" cy="3489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2519754" y="4221088"/>
            <a:ext cx="1861993" cy="1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1 58"/>
          <p:cNvCxnSpPr/>
          <p:nvPr/>
        </p:nvCxnSpPr>
        <p:spPr>
          <a:xfrm>
            <a:off x="2530220" y="4517779"/>
            <a:ext cx="2855574" cy="16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512525" y="4831330"/>
            <a:ext cx="3571643" cy="94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1 62"/>
          <p:cNvCxnSpPr/>
          <p:nvPr/>
        </p:nvCxnSpPr>
        <p:spPr>
          <a:xfrm flipV="1">
            <a:off x="4499992" y="4219119"/>
            <a:ext cx="1584176" cy="20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>
            <a:off x="5484817" y="4519441"/>
            <a:ext cx="599351" cy="105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2512525" y="2020694"/>
            <a:ext cx="18774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2519754" y="2312005"/>
            <a:ext cx="2866041" cy="16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>
            <a:off x="2512525" y="2625556"/>
            <a:ext cx="357164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2530911" y="3909501"/>
            <a:ext cx="357164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20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22</Words>
  <Application>Microsoft Office PowerPoint</Application>
  <PresentationFormat>Presentazione su schermo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>CAREL INDUSTRIES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Carraro</dc:creator>
  <cp:lastModifiedBy>Luca Milani</cp:lastModifiedBy>
  <cp:revision>62</cp:revision>
  <dcterms:created xsi:type="dcterms:W3CDTF">2014-12-03T13:05:30Z</dcterms:created>
  <dcterms:modified xsi:type="dcterms:W3CDTF">2015-08-24T07:33:15Z</dcterms:modified>
</cp:coreProperties>
</file>