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801600" cy="9601200" type="A3"/>
  <p:notesSz cx="6858000" cy="9144000"/>
  <p:defaultTextStyle>
    <a:defPPr>
      <a:defRPr lang="it-IT"/>
    </a:defPPr>
    <a:lvl1pPr marL="0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585" autoAdjust="0"/>
  </p:normalViewPr>
  <p:slideViewPr>
    <p:cSldViewPr>
      <p:cViewPr>
        <p:scale>
          <a:sx n="100" d="100"/>
          <a:sy n="100" d="100"/>
        </p:scale>
        <p:origin x="-96" y="-1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C3FA-768B-470D-B034-422E5DEDE053}" type="datetimeFigureOut">
              <a:rPr lang="it-IT" smtClean="0"/>
              <a:t>23/10/2015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CC4F-375E-4409-98B3-3F566FBDC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99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C3FA-768B-470D-B034-422E5DEDE053}" type="datetimeFigureOut">
              <a:rPr lang="it-IT" smtClean="0"/>
              <a:t>23/10/2015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CC4F-375E-4409-98B3-3F566FBDC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542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281160" y="384495"/>
            <a:ext cx="2880360" cy="819213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40080" y="384495"/>
            <a:ext cx="8427720" cy="819213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C3FA-768B-470D-B034-422E5DEDE053}" type="datetimeFigureOut">
              <a:rPr lang="it-IT" smtClean="0"/>
              <a:t>23/10/2015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CC4F-375E-4409-98B3-3F566FBDC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168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C3FA-768B-470D-B034-422E5DEDE053}" type="datetimeFigureOut">
              <a:rPr lang="it-IT" smtClean="0"/>
              <a:t>23/10/2015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CC4F-375E-4409-98B3-3F566FBDC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96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11239" y="6169662"/>
            <a:ext cx="10881360" cy="190690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11239" y="4069399"/>
            <a:ext cx="10881360" cy="210026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C3FA-768B-470D-B034-422E5DEDE053}" type="datetimeFigureOut">
              <a:rPr lang="it-IT" smtClean="0"/>
              <a:t>23/10/2015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CC4F-375E-4409-98B3-3F566FBDC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40080" y="2240282"/>
            <a:ext cx="565404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7480" y="2240282"/>
            <a:ext cx="565404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C3FA-768B-470D-B034-422E5DEDE053}" type="datetimeFigureOut">
              <a:rPr lang="it-IT" smtClean="0"/>
              <a:t>23/10/2015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CC4F-375E-4409-98B3-3F566FBDC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172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6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6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C3FA-768B-470D-B034-422E5DEDE053}" type="datetimeFigureOut">
              <a:rPr lang="it-IT" smtClean="0"/>
              <a:t>23/10/2015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CC4F-375E-4409-98B3-3F566FBDC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48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C3FA-768B-470D-B034-422E5DEDE053}" type="datetimeFigureOut">
              <a:rPr lang="it-IT" smtClean="0"/>
              <a:t>23/10/2015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CC4F-375E-4409-98B3-3F566FBDC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50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C3FA-768B-470D-B034-422E5DEDE053}" type="datetimeFigureOut">
              <a:rPr lang="it-IT" smtClean="0"/>
              <a:t>23/10/2015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CC4F-375E-4409-98B3-3F566FBDC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77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639" cy="162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5071" y="382272"/>
            <a:ext cx="7156450" cy="819435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40080" y="2009142"/>
            <a:ext cx="4211639" cy="6567488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C3FA-768B-470D-B034-422E5DEDE053}" type="datetimeFigureOut">
              <a:rPr lang="it-IT" smtClean="0"/>
              <a:t>23/10/2015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CC4F-375E-4409-98B3-3F566FBDC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64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C3FA-768B-470D-B034-422E5DEDE053}" type="datetimeFigureOut">
              <a:rPr lang="it-IT" smtClean="0"/>
              <a:t>23/10/2015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CC4F-375E-4409-98B3-3F566FBDC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8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C3FA-768B-470D-B034-422E5DEDE053}" type="datetimeFigureOut">
              <a:rPr lang="it-IT" smtClean="0"/>
              <a:t>23/10/2015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CC4F-375E-4409-98B3-3F566FBDC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24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1913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1221913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ttore 1 106"/>
          <p:cNvCxnSpPr/>
          <p:nvPr/>
        </p:nvCxnSpPr>
        <p:spPr>
          <a:xfrm>
            <a:off x="7589644" y="4368552"/>
            <a:ext cx="0" cy="398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1 108"/>
          <p:cNvCxnSpPr/>
          <p:nvPr/>
        </p:nvCxnSpPr>
        <p:spPr>
          <a:xfrm>
            <a:off x="6869565" y="436855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>
            <a:off x="2656384" y="1632248"/>
            <a:ext cx="0" cy="669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/>
          <p:nvPr/>
        </p:nvCxnSpPr>
        <p:spPr>
          <a:xfrm>
            <a:off x="3125148" y="4300841"/>
            <a:ext cx="0" cy="480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1 46"/>
          <p:cNvCxnSpPr/>
          <p:nvPr/>
        </p:nvCxnSpPr>
        <p:spPr>
          <a:xfrm flipV="1">
            <a:off x="1670586" y="4863316"/>
            <a:ext cx="1958618" cy="49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/>
          <p:nvPr/>
        </p:nvCxnSpPr>
        <p:spPr>
          <a:xfrm>
            <a:off x="3629204" y="4868311"/>
            <a:ext cx="0" cy="346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/>
          <p:nvPr/>
        </p:nvCxnSpPr>
        <p:spPr>
          <a:xfrm>
            <a:off x="4493300" y="3792488"/>
            <a:ext cx="0" cy="453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1 61"/>
          <p:cNvCxnSpPr/>
          <p:nvPr/>
        </p:nvCxnSpPr>
        <p:spPr>
          <a:xfrm>
            <a:off x="4997356" y="4296544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/>
          <p:cNvCxnSpPr/>
          <p:nvPr/>
        </p:nvCxnSpPr>
        <p:spPr>
          <a:xfrm>
            <a:off x="4781332" y="4152528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1 89"/>
          <p:cNvCxnSpPr/>
          <p:nvPr/>
        </p:nvCxnSpPr>
        <p:spPr>
          <a:xfrm>
            <a:off x="6293500" y="2542557"/>
            <a:ext cx="0" cy="578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1 94"/>
          <p:cNvCxnSpPr/>
          <p:nvPr/>
        </p:nvCxnSpPr>
        <p:spPr>
          <a:xfrm>
            <a:off x="1684988" y="5304658"/>
            <a:ext cx="5497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/>
          <p:cNvCxnSpPr/>
          <p:nvPr/>
        </p:nvCxnSpPr>
        <p:spPr>
          <a:xfrm>
            <a:off x="6869563" y="3792488"/>
            <a:ext cx="1" cy="6111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ttore 1 122"/>
          <p:cNvCxnSpPr/>
          <p:nvPr/>
        </p:nvCxnSpPr>
        <p:spPr>
          <a:xfrm>
            <a:off x="8381732" y="6509281"/>
            <a:ext cx="0" cy="184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1 124"/>
          <p:cNvCxnSpPr/>
          <p:nvPr/>
        </p:nvCxnSpPr>
        <p:spPr>
          <a:xfrm>
            <a:off x="9101812" y="5448672"/>
            <a:ext cx="0" cy="2928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ttore 1 184"/>
          <p:cNvCxnSpPr/>
          <p:nvPr/>
        </p:nvCxnSpPr>
        <p:spPr>
          <a:xfrm>
            <a:off x="10613980" y="1632248"/>
            <a:ext cx="0" cy="7477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/>
          <p:cNvCxnSpPr/>
          <p:nvPr/>
        </p:nvCxnSpPr>
        <p:spPr>
          <a:xfrm flipV="1">
            <a:off x="1670586" y="840161"/>
            <a:ext cx="0" cy="77658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>
            <a:off x="1267341" y="1632248"/>
            <a:ext cx="1119004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1267341" y="2539549"/>
            <a:ext cx="1119004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864097" y="1086381"/>
            <a:ext cx="67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/>
              <a:t>Start</a:t>
            </a:r>
            <a:endParaRPr lang="it-IT" sz="1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78499" y="1910988"/>
            <a:ext cx="66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/>
              <a:t>Stop</a:t>
            </a:r>
            <a:endParaRPr lang="it-IT" sz="1800" dirty="0"/>
          </a:p>
        </p:txBody>
      </p:sp>
      <p:cxnSp>
        <p:nvCxnSpPr>
          <p:cNvPr id="14" name="Connettore 2 13"/>
          <p:cNvCxnSpPr/>
          <p:nvPr/>
        </p:nvCxnSpPr>
        <p:spPr>
          <a:xfrm>
            <a:off x="1267341" y="3792488"/>
            <a:ext cx="1119004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08724" y="3163927"/>
            <a:ext cx="156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/>
              <a:t>ReverseCycle</a:t>
            </a:r>
            <a:endParaRPr lang="it-IT" sz="1800" dirty="0"/>
          </a:p>
        </p:txBody>
      </p:sp>
      <p:cxnSp>
        <p:nvCxnSpPr>
          <p:cNvPr id="16" name="Connettore 2 15"/>
          <p:cNvCxnSpPr/>
          <p:nvPr/>
        </p:nvCxnSpPr>
        <p:spPr>
          <a:xfrm>
            <a:off x="1267341" y="5448672"/>
            <a:ext cx="1119004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403246" y="4080520"/>
            <a:ext cx="128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/>
              <a:t>CompPwr</a:t>
            </a:r>
            <a:endParaRPr lang="it-IT" sz="18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80732" y="4678650"/>
            <a:ext cx="13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/>
              <a:t>ChgOverPwr</a:t>
            </a:r>
            <a:endParaRPr lang="it-IT" sz="18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604868" y="5079340"/>
            <a:ext cx="92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/>
              <a:t>MinPwr</a:t>
            </a:r>
          </a:p>
        </p:txBody>
      </p:sp>
      <p:cxnSp>
        <p:nvCxnSpPr>
          <p:cNvPr id="20" name="Connettore 2 19"/>
          <p:cNvCxnSpPr/>
          <p:nvPr/>
        </p:nvCxnSpPr>
        <p:spPr>
          <a:xfrm>
            <a:off x="1331437" y="6509281"/>
            <a:ext cx="1119004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369632" y="5880720"/>
            <a:ext cx="115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/>
              <a:t>FrcFanOff</a:t>
            </a:r>
            <a:endParaRPr lang="it-IT" sz="1800" dirty="0"/>
          </a:p>
        </p:txBody>
      </p:sp>
      <p:cxnSp>
        <p:nvCxnSpPr>
          <p:cNvPr id="22" name="Connettore 2 21"/>
          <p:cNvCxnSpPr/>
          <p:nvPr/>
        </p:nvCxnSpPr>
        <p:spPr>
          <a:xfrm>
            <a:off x="1331437" y="7464896"/>
            <a:ext cx="1119004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376930" y="6836335"/>
            <a:ext cx="10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/>
              <a:t>FrcFanOn</a:t>
            </a:r>
            <a:endParaRPr lang="it-IT" sz="1800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664153" y="76716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/>
              <a:t>Status</a:t>
            </a:r>
            <a:endParaRPr lang="it-IT" sz="1800" dirty="0"/>
          </a:p>
        </p:txBody>
      </p:sp>
      <p:cxnSp>
        <p:nvCxnSpPr>
          <p:cNvPr id="27" name="Connettore 1 26"/>
          <p:cNvCxnSpPr/>
          <p:nvPr/>
        </p:nvCxnSpPr>
        <p:spPr>
          <a:xfrm>
            <a:off x="2721192" y="218355"/>
            <a:ext cx="70567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1057807" y="163285"/>
            <a:ext cx="6048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>
            <a:off x="1864296" y="190025"/>
            <a:ext cx="554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/>
        </p:nvCxnSpPr>
        <p:spPr>
          <a:xfrm>
            <a:off x="1684988" y="1632248"/>
            <a:ext cx="251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>
            <a:off x="1936304" y="1107773"/>
            <a:ext cx="0" cy="524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1 38"/>
          <p:cNvCxnSpPr/>
          <p:nvPr/>
        </p:nvCxnSpPr>
        <p:spPr>
          <a:xfrm>
            <a:off x="1936304" y="1110745"/>
            <a:ext cx="72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1684988" y="4296544"/>
            <a:ext cx="14473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2001111" y="8124001"/>
            <a:ext cx="65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SyncDT</a:t>
            </a:r>
            <a:endParaRPr lang="it-IT" sz="1200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3413180" y="83289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DT_BeforeChgOver</a:t>
            </a:r>
            <a:endParaRPr lang="it-IT" sz="1200" dirty="0"/>
          </a:p>
        </p:txBody>
      </p:sp>
      <p:cxnSp>
        <p:nvCxnSpPr>
          <p:cNvPr id="51" name="Connettore 1 50"/>
          <p:cNvCxnSpPr/>
          <p:nvPr/>
        </p:nvCxnSpPr>
        <p:spPr>
          <a:xfrm>
            <a:off x="3125148" y="4300841"/>
            <a:ext cx="504056" cy="571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5902240" y="8833048"/>
            <a:ext cx="823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IntervalT</a:t>
            </a:r>
          </a:p>
        </p:txBody>
      </p:sp>
      <p:cxnSp>
        <p:nvCxnSpPr>
          <p:cNvPr id="56" name="Connettore 1 55"/>
          <p:cNvCxnSpPr/>
          <p:nvPr/>
        </p:nvCxnSpPr>
        <p:spPr>
          <a:xfrm>
            <a:off x="3629204" y="4872608"/>
            <a:ext cx="11521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1 58"/>
          <p:cNvCxnSpPr/>
          <p:nvPr/>
        </p:nvCxnSpPr>
        <p:spPr>
          <a:xfrm>
            <a:off x="4493300" y="3271021"/>
            <a:ext cx="0" cy="524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/>
          <p:cNvSpPr txBox="1"/>
          <p:nvPr/>
        </p:nvSpPr>
        <p:spPr>
          <a:xfrm>
            <a:off x="4493300" y="4134266"/>
            <a:ext cx="32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5s</a:t>
            </a:r>
            <a:endParaRPr lang="it-IT" sz="1200" dirty="0"/>
          </a:p>
        </p:txBody>
      </p:sp>
      <p:cxnSp>
        <p:nvCxnSpPr>
          <p:cNvPr id="65" name="Connettore 2 64"/>
          <p:cNvCxnSpPr/>
          <p:nvPr/>
        </p:nvCxnSpPr>
        <p:spPr>
          <a:xfrm>
            <a:off x="1929103" y="8112968"/>
            <a:ext cx="727281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/>
          <p:nvPr/>
        </p:nvCxnSpPr>
        <p:spPr>
          <a:xfrm>
            <a:off x="3629204" y="8112968"/>
            <a:ext cx="86409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/>
          <p:cNvCxnSpPr/>
          <p:nvPr/>
        </p:nvCxnSpPr>
        <p:spPr>
          <a:xfrm>
            <a:off x="4493300" y="4449802"/>
            <a:ext cx="28803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1 83"/>
          <p:cNvCxnSpPr/>
          <p:nvPr/>
        </p:nvCxnSpPr>
        <p:spPr>
          <a:xfrm>
            <a:off x="4997356" y="4296544"/>
            <a:ext cx="129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1 84"/>
          <p:cNvCxnSpPr/>
          <p:nvPr/>
        </p:nvCxnSpPr>
        <p:spPr>
          <a:xfrm flipH="1">
            <a:off x="4781332" y="4296544"/>
            <a:ext cx="216024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/>
          <p:cNvSpPr txBox="1"/>
          <p:nvPr/>
        </p:nvSpPr>
        <p:spPr>
          <a:xfrm>
            <a:off x="5213381" y="812400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MinT, MaxT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4997356" y="8112968"/>
            <a:ext cx="129614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1 93"/>
          <p:cNvCxnSpPr/>
          <p:nvPr/>
        </p:nvCxnSpPr>
        <p:spPr>
          <a:xfrm>
            <a:off x="6293500" y="2018082"/>
            <a:ext cx="0" cy="524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1 96"/>
          <p:cNvCxnSpPr/>
          <p:nvPr/>
        </p:nvCxnSpPr>
        <p:spPr>
          <a:xfrm>
            <a:off x="6293500" y="4296544"/>
            <a:ext cx="888728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1 99"/>
          <p:cNvCxnSpPr/>
          <p:nvPr/>
        </p:nvCxnSpPr>
        <p:spPr>
          <a:xfrm>
            <a:off x="7182228" y="5305799"/>
            <a:ext cx="4074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1 104"/>
          <p:cNvCxnSpPr/>
          <p:nvPr/>
        </p:nvCxnSpPr>
        <p:spPr>
          <a:xfrm>
            <a:off x="7589644" y="5305799"/>
            <a:ext cx="0" cy="142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6869564" y="4440560"/>
            <a:ext cx="720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sellaDiTesto 115"/>
          <p:cNvSpPr txBox="1"/>
          <p:nvPr/>
        </p:nvSpPr>
        <p:spPr>
          <a:xfrm>
            <a:off x="6823452" y="4126684"/>
            <a:ext cx="1283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DT_AfterChgOver</a:t>
            </a:r>
            <a:endParaRPr lang="it-IT" sz="1200" dirty="0"/>
          </a:p>
        </p:txBody>
      </p:sp>
      <p:cxnSp>
        <p:nvCxnSpPr>
          <p:cNvPr id="120" name="Connettore 1 119"/>
          <p:cNvCxnSpPr/>
          <p:nvPr/>
        </p:nvCxnSpPr>
        <p:spPr>
          <a:xfrm>
            <a:off x="6869564" y="3268012"/>
            <a:ext cx="0" cy="524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1 127"/>
          <p:cNvCxnSpPr/>
          <p:nvPr/>
        </p:nvCxnSpPr>
        <p:spPr>
          <a:xfrm>
            <a:off x="4493300" y="5987814"/>
            <a:ext cx="0" cy="524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1 130"/>
          <p:cNvCxnSpPr/>
          <p:nvPr/>
        </p:nvCxnSpPr>
        <p:spPr>
          <a:xfrm>
            <a:off x="8381732" y="5984806"/>
            <a:ext cx="0" cy="524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/>
          <p:cNvCxnSpPr/>
          <p:nvPr/>
        </p:nvCxnSpPr>
        <p:spPr>
          <a:xfrm>
            <a:off x="8381732" y="6940421"/>
            <a:ext cx="0" cy="524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>
            <a:off x="4493300" y="5990920"/>
            <a:ext cx="38884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ttore 1 135"/>
          <p:cNvCxnSpPr/>
          <p:nvPr/>
        </p:nvCxnSpPr>
        <p:spPr>
          <a:xfrm>
            <a:off x="1662674" y="7464896"/>
            <a:ext cx="67190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1 138"/>
          <p:cNvCxnSpPr/>
          <p:nvPr/>
        </p:nvCxnSpPr>
        <p:spPr>
          <a:xfrm>
            <a:off x="1670586" y="6509281"/>
            <a:ext cx="2822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1 139"/>
          <p:cNvCxnSpPr/>
          <p:nvPr/>
        </p:nvCxnSpPr>
        <p:spPr>
          <a:xfrm>
            <a:off x="1670586" y="3792488"/>
            <a:ext cx="2822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1 140"/>
          <p:cNvCxnSpPr/>
          <p:nvPr/>
        </p:nvCxnSpPr>
        <p:spPr>
          <a:xfrm>
            <a:off x="7589644" y="5447141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1 142"/>
          <p:cNvCxnSpPr/>
          <p:nvPr/>
        </p:nvCxnSpPr>
        <p:spPr>
          <a:xfrm>
            <a:off x="9677876" y="4296544"/>
            <a:ext cx="180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1 143"/>
          <p:cNvCxnSpPr/>
          <p:nvPr/>
        </p:nvCxnSpPr>
        <p:spPr>
          <a:xfrm flipH="1">
            <a:off x="9101812" y="4296544"/>
            <a:ext cx="576064" cy="1160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1 146"/>
          <p:cNvCxnSpPr/>
          <p:nvPr/>
        </p:nvCxnSpPr>
        <p:spPr>
          <a:xfrm>
            <a:off x="8381732" y="6943429"/>
            <a:ext cx="72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1 147"/>
          <p:cNvCxnSpPr/>
          <p:nvPr/>
        </p:nvCxnSpPr>
        <p:spPr>
          <a:xfrm>
            <a:off x="8381732" y="6509281"/>
            <a:ext cx="3096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1 148"/>
          <p:cNvCxnSpPr/>
          <p:nvPr/>
        </p:nvCxnSpPr>
        <p:spPr>
          <a:xfrm>
            <a:off x="4493300" y="3271157"/>
            <a:ext cx="23774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ttore 1 150"/>
          <p:cNvCxnSpPr/>
          <p:nvPr/>
        </p:nvCxnSpPr>
        <p:spPr>
          <a:xfrm>
            <a:off x="6869565" y="3792487"/>
            <a:ext cx="46085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1 152"/>
          <p:cNvCxnSpPr/>
          <p:nvPr/>
        </p:nvCxnSpPr>
        <p:spPr>
          <a:xfrm>
            <a:off x="1670586" y="2539549"/>
            <a:ext cx="4630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1 155"/>
          <p:cNvCxnSpPr/>
          <p:nvPr/>
        </p:nvCxnSpPr>
        <p:spPr>
          <a:xfrm>
            <a:off x="6293500" y="2027685"/>
            <a:ext cx="38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ttore 1 156"/>
          <p:cNvCxnSpPr/>
          <p:nvPr/>
        </p:nvCxnSpPr>
        <p:spPr>
          <a:xfrm>
            <a:off x="6678201" y="2021054"/>
            <a:ext cx="0" cy="524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1 162"/>
          <p:cNvCxnSpPr/>
          <p:nvPr/>
        </p:nvCxnSpPr>
        <p:spPr>
          <a:xfrm>
            <a:off x="2656384" y="1630006"/>
            <a:ext cx="7964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ttore 1 163"/>
          <p:cNvCxnSpPr/>
          <p:nvPr/>
        </p:nvCxnSpPr>
        <p:spPr>
          <a:xfrm>
            <a:off x="6678201" y="2539073"/>
            <a:ext cx="47957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2 166"/>
          <p:cNvCxnSpPr/>
          <p:nvPr/>
        </p:nvCxnSpPr>
        <p:spPr>
          <a:xfrm>
            <a:off x="7589644" y="8112968"/>
            <a:ext cx="79208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ttore 2 170"/>
          <p:cNvCxnSpPr/>
          <p:nvPr/>
        </p:nvCxnSpPr>
        <p:spPr>
          <a:xfrm>
            <a:off x="8381732" y="8112968"/>
            <a:ext cx="720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asellaDiTesto 181"/>
          <p:cNvSpPr txBox="1"/>
          <p:nvPr/>
        </p:nvSpPr>
        <p:spPr>
          <a:xfrm>
            <a:off x="7733660" y="811296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DripT</a:t>
            </a:r>
          </a:p>
        </p:txBody>
      </p:sp>
      <p:sp>
        <p:nvSpPr>
          <p:cNvPr id="183" name="CasellaDiTesto 182"/>
          <p:cNvSpPr txBox="1"/>
          <p:nvPr/>
        </p:nvSpPr>
        <p:spPr>
          <a:xfrm>
            <a:off x="8345728" y="811296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PostDripT</a:t>
            </a:r>
          </a:p>
        </p:txBody>
      </p:sp>
      <p:cxnSp>
        <p:nvCxnSpPr>
          <p:cNvPr id="186" name="Connettore 1 185"/>
          <p:cNvCxnSpPr/>
          <p:nvPr/>
        </p:nvCxnSpPr>
        <p:spPr>
          <a:xfrm>
            <a:off x="10621180" y="1107773"/>
            <a:ext cx="0" cy="524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ttore 1 186"/>
          <p:cNvCxnSpPr/>
          <p:nvPr/>
        </p:nvCxnSpPr>
        <p:spPr>
          <a:xfrm>
            <a:off x="10621180" y="1110745"/>
            <a:ext cx="424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ttore 1 188"/>
          <p:cNvCxnSpPr/>
          <p:nvPr/>
        </p:nvCxnSpPr>
        <p:spPr>
          <a:xfrm>
            <a:off x="11046028" y="1107773"/>
            <a:ext cx="0" cy="524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ttore 1 189"/>
          <p:cNvCxnSpPr/>
          <p:nvPr/>
        </p:nvCxnSpPr>
        <p:spPr>
          <a:xfrm>
            <a:off x="11053228" y="1632248"/>
            <a:ext cx="424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ttore 2 199"/>
          <p:cNvCxnSpPr/>
          <p:nvPr/>
        </p:nvCxnSpPr>
        <p:spPr>
          <a:xfrm>
            <a:off x="3132349" y="8833048"/>
            <a:ext cx="7488831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CasellaDiTesto 208"/>
          <p:cNvSpPr txBox="1"/>
          <p:nvPr/>
        </p:nvSpPr>
        <p:spPr>
          <a:xfrm>
            <a:off x="2076719" y="7680920"/>
            <a:ext cx="504056" cy="323440"/>
          </a:xfrm>
          <a:prstGeom prst="rect">
            <a:avLst/>
          </a:prstGeom>
          <a:noFill/>
        </p:spPr>
        <p:txBody>
          <a:bodyPr wrap="square" lIns="122191" tIns="61096" rIns="122191" bIns="61096" rtlCol="0">
            <a:spAutoFit/>
          </a:bodyPr>
          <a:lstStyle/>
          <a:p>
            <a:pPr algn="ctr"/>
            <a:r>
              <a:rPr lang="it-IT" sz="1300" dirty="0"/>
              <a:t>0</a:t>
            </a:r>
          </a:p>
        </p:txBody>
      </p:sp>
      <p:sp>
        <p:nvSpPr>
          <p:cNvPr id="210" name="CasellaDiTesto 209"/>
          <p:cNvSpPr txBox="1"/>
          <p:nvPr/>
        </p:nvSpPr>
        <p:spPr>
          <a:xfrm>
            <a:off x="2656384" y="7682799"/>
            <a:ext cx="504056" cy="323440"/>
          </a:xfrm>
          <a:prstGeom prst="rect">
            <a:avLst/>
          </a:prstGeom>
          <a:noFill/>
        </p:spPr>
        <p:txBody>
          <a:bodyPr wrap="square" lIns="122191" tIns="61096" rIns="122191" bIns="61096" rtlCol="0">
            <a:spAutoFit/>
          </a:bodyPr>
          <a:lstStyle/>
          <a:p>
            <a:pPr algn="ctr"/>
            <a:r>
              <a:rPr lang="it-IT" sz="1300" dirty="0" smtClean="0"/>
              <a:t>(1)</a:t>
            </a:r>
            <a:endParaRPr lang="it-IT" sz="1300" dirty="0"/>
          </a:p>
        </p:txBody>
      </p:sp>
      <p:sp>
        <p:nvSpPr>
          <p:cNvPr id="211" name="CasellaDiTesto 210"/>
          <p:cNvSpPr txBox="1"/>
          <p:nvPr/>
        </p:nvSpPr>
        <p:spPr>
          <a:xfrm>
            <a:off x="3212222" y="7681325"/>
            <a:ext cx="302434" cy="323440"/>
          </a:xfrm>
          <a:prstGeom prst="rect">
            <a:avLst/>
          </a:prstGeom>
          <a:noFill/>
        </p:spPr>
        <p:txBody>
          <a:bodyPr wrap="square" lIns="122191" tIns="61096" rIns="122191" bIns="61096" rtlCol="0">
            <a:spAutoFit/>
          </a:bodyPr>
          <a:lstStyle/>
          <a:p>
            <a:pPr algn="ctr"/>
            <a:r>
              <a:rPr lang="it-IT" sz="1300" dirty="0"/>
              <a:t>2</a:t>
            </a:r>
          </a:p>
        </p:txBody>
      </p:sp>
      <p:sp>
        <p:nvSpPr>
          <p:cNvPr id="212" name="CasellaDiTesto 211"/>
          <p:cNvSpPr txBox="1"/>
          <p:nvPr/>
        </p:nvSpPr>
        <p:spPr>
          <a:xfrm>
            <a:off x="3874029" y="7682799"/>
            <a:ext cx="302434" cy="323440"/>
          </a:xfrm>
          <a:prstGeom prst="rect">
            <a:avLst/>
          </a:prstGeom>
          <a:noFill/>
        </p:spPr>
        <p:txBody>
          <a:bodyPr wrap="square" lIns="122191" tIns="61096" rIns="122191" bIns="61096" rtlCol="0">
            <a:spAutoFit/>
          </a:bodyPr>
          <a:lstStyle/>
          <a:p>
            <a:pPr algn="ctr"/>
            <a:r>
              <a:rPr lang="it-IT" sz="1300" dirty="0"/>
              <a:t>3</a:t>
            </a:r>
          </a:p>
        </p:txBody>
      </p:sp>
      <p:sp>
        <p:nvSpPr>
          <p:cNvPr id="213" name="CasellaDiTesto 212"/>
          <p:cNvSpPr txBox="1"/>
          <p:nvPr/>
        </p:nvSpPr>
        <p:spPr>
          <a:xfrm>
            <a:off x="4629072" y="7682799"/>
            <a:ext cx="302434" cy="323440"/>
          </a:xfrm>
          <a:prstGeom prst="rect">
            <a:avLst/>
          </a:prstGeom>
          <a:noFill/>
        </p:spPr>
        <p:txBody>
          <a:bodyPr wrap="square" lIns="122191" tIns="61096" rIns="122191" bIns="61096" rtlCol="0">
            <a:spAutoFit/>
          </a:bodyPr>
          <a:lstStyle/>
          <a:p>
            <a:pPr algn="ctr"/>
            <a:r>
              <a:rPr lang="it-IT" sz="1300" dirty="0"/>
              <a:t>4</a:t>
            </a:r>
          </a:p>
        </p:txBody>
      </p:sp>
      <p:sp>
        <p:nvSpPr>
          <p:cNvPr id="214" name="CasellaDiTesto 213"/>
          <p:cNvSpPr txBox="1"/>
          <p:nvPr/>
        </p:nvSpPr>
        <p:spPr>
          <a:xfrm>
            <a:off x="5501412" y="7682799"/>
            <a:ext cx="302434" cy="323440"/>
          </a:xfrm>
          <a:prstGeom prst="rect">
            <a:avLst/>
          </a:prstGeom>
          <a:noFill/>
        </p:spPr>
        <p:txBody>
          <a:bodyPr wrap="square" lIns="122191" tIns="61096" rIns="122191" bIns="61096" rtlCol="0">
            <a:spAutoFit/>
          </a:bodyPr>
          <a:lstStyle/>
          <a:p>
            <a:pPr algn="ctr"/>
            <a:r>
              <a:rPr lang="it-IT" sz="1300" dirty="0"/>
              <a:t>5</a:t>
            </a:r>
          </a:p>
        </p:txBody>
      </p:sp>
      <p:sp>
        <p:nvSpPr>
          <p:cNvPr id="215" name="CasellaDiTesto 214"/>
          <p:cNvSpPr txBox="1"/>
          <p:nvPr/>
        </p:nvSpPr>
        <p:spPr>
          <a:xfrm>
            <a:off x="6797556" y="7683639"/>
            <a:ext cx="302434" cy="323440"/>
          </a:xfrm>
          <a:prstGeom prst="rect">
            <a:avLst/>
          </a:prstGeom>
          <a:noFill/>
        </p:spPr>
        <p:txBody>
          <a:bodyPr wrap="square" lIns="122191" tIns="61096" rIns="122191" bIns="61096" rtlCol="0">
            <a:spAutoFit/>
          </a:bodyPr>
          <a:lstStyle/>
          <a:p>
            <a:pPr algn="ctr"/>
            <a:r>
              <a:rPr lang="it-IT" sz="1300" dirty="0"/>
              <a:t>6</a:t>
            </a:r>
          </a:p>
        </p:txBody>
      </p:sp>
      <p:sp>
        <p:nvSpPr>
          <p:cNvPr id="216" name="CasellaDiTesto 215"/>
          <p:cNvSpPr txBox="1"/>
          <p:nvPr/>
        </p:nvSpPr>
        <p:spPr>
          <a:xfrm>
            <a:off x="7805668" y="7681324"/>
            <a:ext cx="302434" cy="323440"/>
          </a:xfrm>
          <a:prstGeom prst="rect">
            <a:avLst/>
          </a:prstGeom>
          <a:noFill/>
        </p:spPr>
        <p:txBody>
          <a:bodyPr wrap="square" lIns="122191" tIns="61096" rIns="122191" bIns="61096" rtlCol="0">
            <a:spAutoFit/>
          </a:bodyPr>
          <a:lstStyle/>
          <a:p>
            <a:pPr algn="ctr"/>
            <a:r>
              <a:rPr lang="it-IT" sz="1300" dirty="0"/>
              <a:t>7</a:t>
            </a:r>
          </a:p>
        </p:txBody>
      </p:sp>
      <p:sp>
        <p:nvSpPr>
          <p:cNvPr id="217" name="CasellaDiTesto 216"/>
          <p:cNvSpPr txBox="1"/>
          <p:nvPr/>
        </p:nvSpPr>
        <p:spPr>
          <a:xfrm>
            <a:off x="8597756" y="7680920"/>
            <a:ext cx="302434" cy="323440"/>
          </a:xfrm>
          <a:prstGeom prst="rect">
            <a:avLst/>
          </a:prstGeom>
          <a:noFill/>
        </p:spPr>
        <p:txBody>
          <a:bodyPr wrap="square" lIns="122191" tIns="61096" rIns="122191" bIns="61096" rtlCol="0">
            <a:spAutoFit/>
          </a:bodyPr>
          <a:lstStyle/>
          <a:p>
            <a:pPr algn="ctr"/>
            <a:r>
              <a:rPr lang="it-IT" sz="1300" dirty="0"/>
              <a:t>8</a:t>
            </a:r>
          </a:p>
        </p:txBody>
      </p:sp>
      <p:sp>
        <p:nvSpPr>
          <p:cNvPr id="234" name="CasellaDiTesto 233"/>
          <p:cNvSpPr txBox="1"/>
          <p:nvPr/>
        </p:nvSpPr>
        <p:spPr>
          <a:xfrm>
            <a:off x="6869564" y="2786117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Cycle reverse is done when</a:t>
            </a:r>
          </a:p>
          <a:p>
            <a:r>
              <a:rPr lang="it-IT" sz="1200" dirty="0" err="1"/>
              <a:t>DeltaP</a:t>
            </a:r>
            <a:r>
              <a:rPr lang="it-IT" sz="1200" dirty="0"/>
              <a:t> </a:t>
            </a:r>
            <a:r>
              <a:rPr lang="it-IT" sz="1200" dirty="0" err="1" smtClean="0"/>
              <a:t>reaches</a:t>
            </a:r>
            <a:r>
              <a:rPr lang="it-IT" sz="1200" dirty="0" smtClean="0"/>
              <a:t> </a:t>
            </a:r>
            <a:r>
              <a:rPr lang="it-IT" sz="1200" dirty="0" err="1" smtClean="0"/>
              <a:t>RevVlvDeltaP</a:t>
            </a:r>
            <a:r>
              <a:rPr lang="it-IT" sz="1200" dirty="0" smtClean="0"/>
              <a:t> </a:t>
            </a:r>
            <a:r>
              <a:rPr lang="it-IT" sz="1200" dirty="0"/>
              <a:t>* 1.5</a:t>
            </a:r>
          </a:p>
          <a:p>
            <a:r>
              <a:rPr lang="it-IT" sz="1200" dirty="0" smtClean="0"/>
              <a:t>or after 60s the stop condition</a:t>
            </a:r>
            <a:endParaRPr lang="it-IT" sz="1200" dirty="0"/>
          </a:p>
        </p:txBody>
      </p:sp>
      <p:cxnSp>
        <p:nvCxnSpPr>
          <p:cNvPr id="239" name="Connettore 1 238"/>
          <p:cNvCxnSpPr/>
          <p:nvPr/>
        </p:nvCxnSpPr>
        <p:spPr>
          <a:xfrm>
            <a:off x="1936304" y="1632248"/>
            <a:ext cx="0" cy="669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1 105"/>
          <p:cNvCxnSpPr/>
          <p:nvPr/>
        </p:nvCxnSpPr>
        <p:spPr>
          <a:xfrm>
            <a:off x="9100631" y="6943429"/>
            <a:ext cx="0" cy="524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1 107"/>
          <p:cNvCxnSpPr/>
          <p:nvPr/>
        </p:nvCxnSpPr>
        <p:spPr>
          <a:xfrm>
            <a:off x="9101812" y="7464896"/>
            <a:ext cx="2376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1 109"/>
          <p:cNvCxnSpPr/>
          <p:nvPr/>
        </p:nvCxnSpPr>
        <p:spPr>
          <a:xfrm>
            <a:off x="2649895" y="1110745"/>
            <a:ext cx="60486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1 110"/>
          <p:cNvCxnSpPr/>
          <p:nvPr/>
        </p:nvCxnSpPr>
        <p:spPr>
          <a:xfrm>
            <a:off x="3254762" y="1107773"/>
            <a:ext cx="0" cy="52447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1 112"/>
          <p:cNvCxnSpPr/>
          <p:nvPr/>
        </p:nvCxnSpPr>
        <p:spPr>
          <a:xfrm>
            <a:off x="2656384" y="1107773"/>
            <a:ext cx="0" cy="52447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68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46</Words>
  <Application>Microsoft Office PowerPoint</Application>
  <PresentationFormat>Formato A3 (297x420 mm)</PresentationFormat>
  <Paragraphs>29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Company>CAREL INDUSTRIES S.r.l.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Pietro Ghisellini</dc:creator>
  <cp:lastModifiedBy>Pietro Ghisellini</cp:lastModifiedBy>
  <cp:revision>46</cp:revision>
  <dcterms:created xsi:type="dcterms:W3CDTF">2015-09-09T09:54:22Z</dcterms:created>
  <dcterms:modified xsi:type="dcterms:W3CDTF">2015-10-23T09:55:28Z</dcterms:modified>
</cp:coreProperties>
</file>