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480" autoAdjust="0"/>
    <p:restoredTop sz="94660"/>
  </p:normalViewPr>
  <p:slideViewPr>
    <p:cSldViewPr>
      <p:cViewPr>
        <p:scale>
          <a:sx n="125" d="100"/>
          <a:sy n="125" d="100"/>
        </p:scale>
        <p:origin x="-174" y="294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BB27C-D6C1-4A61-AAF4-B6623F048033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BC0C-7EC3-444A-B3DB-7953414A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32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2" y="3886203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6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1" cy="58515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799" cy="58515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2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4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2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8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3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8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9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9" y="61277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7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62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tangolo arrotondato 53"/>
          <p:cNvSpPr/>
          <p:nvPr/>
        </p:nvSpPr>
        <p:spPr>
          <a:xfrm>
            <a:off x="3278796" y="2593452"/>
            <a:ext cx="501116" cy="13312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3203848" y="259345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sz="7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MinOffT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ttangolo arrotondato 51"/>
          <p:cNvSpPr/>
          <p:nvPr/>
        </p:nvSpPr>
        <p:spPr>
          <a:xfrm>
            <a:off x="5868144" y="2601778"/>
            <a:ext cx="1296144" cy="13312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868144" y="2601778"/>
            <a:ext cx="1296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De-</a:t>
            </a:r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energize</a:t>
            </a:r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it-IT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sz="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</a:t>
            </a:r>
            <a:r>
              <a:rPr lang="it-IT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 time) </a:t>
            </a:r>
            <a:endParaRPr lang="it-IT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ttangolo arrotondato 49"/>
          <p:cNvSpPr/>
          <p:nvPr/>
        </p:nvSpPr>
        <p:spPr>
          <a:xfrm>
            <a:off x="4391980" y="2601778"/>
            <a:ext cx="612068" cy="13312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4355976" y="2601778"/>
            <a:ext cx="684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Energize</a:t>
            </a:r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sz="7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ttangolo arrotondato 47"/>
          <p:cNvSpPr/>
          <p:nvPr/>
        </p:nvSpPr>
        <p:spPr>
          <a:xfrm>
            <a:off x="2483768" y="2593453"/>
            <a:ext cx="720080" cy="13312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2411760" y="2593453"/>
            <a:ext cx="867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Startup</a:t>
            </a:r>
          </a:p>
          <a:p>
            <a:pPr algn="ctr"/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sz="7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StartUpT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Connettore 2 3"/>
          <p:cNvCxnSpPr/>
          <p:nvPr/>
        </p:nvCxnSpPr>
        <p:spPr>
          <a:xfrm>
            <a:off x="1907704" y="3276659"/>
            <a:ext cx="5544616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>
            <a:off x="1907704" y="3780713"/>
            <a:ext cx="5544616" cy="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2483768" y="2988629"/>
            <a:ext cx="0" cy="2880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2483768" y="2988627"/>
            <a:ext cx="496855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2483768" y="3492685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3275856" y="3492685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483768" y="3492681"/>
            <a:ext cx="792088" cy="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2483768" y="3276657"/>
            <a:ext cx="0" cy="50405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1603525" y="3060637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 smtClean="0">
                <a:latin typeface="Calibri Light" panose="020F0302020204030204" pitchFamily="34" charset="0"/>
              </a:rPr>
              <a:t>Comp2On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1639433" y="3564693"/>
            <a:ext cx="772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 smtClean="0">
                <a:latin typeface="Calibri Light" panose="020F0302020204030204" pitchFamily="34" charset="0"/>
              </a:rPr>
              <a:t>OilEquVlv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37" name="Connettore 2 36"/>
          <p:cNvCxnSpPr/>
          <p:nvPr/>
        </p:nvCxnSpPr>
        <p:spPr>
          <a:xfrm>
            <a:off x="3851920" y="3492689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3779912" y="3492685"/>
            <a:ext cx="72008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3779912" y="3492682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4752020" y="3492685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4680012" y="3492681"/>
            <a:ext cx="72008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4680012" y="3492678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5868144" y="3492685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>
            <a:off x="5796136" y="3492681"/>
            <a:ext cx="72008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flipV="1">
            <a:off x="5796136" y="3492678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7236296" y="3492685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/>
          <p:cNvCxnSpPr/>
          <p:nvPr/>
        </p:nvCxnSpPr>
        <p:spPr>
          <a:xfrm>
            <a:off x="7164288" y="3492681"/>
            <a:ext cx="72008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V="1">
            <a:off x="7164288" y="3492678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8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2"/>
          <p:cNvGrpSpPr>
            <a:grpSpLocks/>
          </p:cNvGrpSpPr>
          <p:nvPr/>
        </p:nvGrpSpPr>
        <p:grpSpPr bwMode="auto">
          <a:xfrm>
            <a:off x="989013" y="937874"/>
            <a:ext cx="6827837" cy="5212101"/>
            <a:chOff x="985548" y="935368"/>
            <a:chExt cx="6826812" cy="521336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 flipV="1">
              <a:off x="3719906" y="5713411"/>
              <a:ext cx="2436207" cy="104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pic>
          <p:nvPicPr>
            <p:cNvPr id="7" name="Picture 5" descr="Compress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893" y="3733684"/>
              <a:ext cx="647698" cy="6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Condenser_Water_Cool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2" y="1411761"/>
              <a:ext cx="1873250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WaterEvaporatorBi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5423246"/>
              <a:ext cx="1584325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1182287" y="1850132"/>
              <a:ext cx="1229125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185863" y="1843782"/>
              <a:ext cx="1587" cy="123031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434011" y="2578992"/>
              <a:ext cx="8731" cy="115469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283074" y="1845370"/>
              <a:ext cx="1835149" cy="4762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176127" y="4310040"/>
              <a:ext cx="4367" cy="141714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5439171" y="4369495"/>
              <a:ext cx="1328" cy="894603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1182288" y="5716587"/>
              <a:ext cx="129897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404227" y="5346099"/>
              <a:ext cx="215900" cy="1682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</a:t>
              </a:r>
            </a:p>
          </p:txBody>
        </p:sp>
        <p:grpSp>
          <p:nvGrpSpPr>
            <p:cNvPr id="18" name="Gruppo 11"/>
            <p:cNvGrpSpPr>
              <a:grpSpLocks/>
            </p:cNvGrpSpPr>
            <p:nvPr/>
          </p:nvGrpSpPr>
          <p:grpSpPr bwMode="auto">
            <a:xfrm>
              <a:off x="6118396" y="2108597"/>
              <a:ext cx="504825" cy="168275"/>
              <a:chOff x="5435600" y="2924175"/>
              <a:chExt cx="504825" cy="168275"/>
            </a:xfrm>
          </p:grpSpPr>
          <p:sp>
            <p:nvSpPr>
              <p:cNvPr id="159" name="Text Box 15"/>
              <p:cNvSpPr txBox="1">
                <a:spLocks noChangeArrowheads="1"/>
              </p:cNvSpPr>
              <p:nvPr/>
            </p:nvSpPr>
            <p:spPr bwMode="auto">
              <a:xfrm>
                <a:off x="5724525" y="2924175"/>
                <a:ext cx="215900" cy="1682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10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</a:t>
                </a:r>
              </a:p>
            </p:txBody>
          </p:sp>
          <p:sp>
            <p:nvSpPr>
              <p:cNvPr id="160" name="Line 17"/>
              <p:cNvSpPr>
                <a:spLocks noChangeShapeType="1"/>
              </p:cNvSpPr>
              <p:nvPr/>
            </p:nvSpPr>
            <p:spPr bwMode="auto">
              <a:xfrm flipH="1">
                <a:off x="5435600" y="2997200"/>
                <a:ext cx="2889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4509038" y="5521643"/>
              <a:ext cx="3139" cy="1949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20" name="Gruppo 16"/>
            <p:cNvGrpSpPr>
              <a:grpSpLocks/>
            </p:cNvGrpSpPr>
            <p:nvPr/>
          </p:nvGrpSpPr>
          <p:grpSpPr bwMode="auto">
            <a:xfrm>
              <a:off x="5440498" y="3065911"/>
              <a:ext cx="424177" cy="216024"/>
              <a:chOff x="5584510" y="2476500"/>
              <a:chExt cx="424177" cy="216024"/>
            </a:xfrm>
          </p:grpSpPr>
          <p:sp>
            <p:nvSpPr>
              <p:cNvPr id="156" name="Text Box 19"/>
              <p:cNvSpPr txBox="1">
                <a:spLocks noChangeArrowheads="1"/>
              </p:cNvSpPr>
              <p:nvPr/>
            </p:nvSpPr>
            <p:spPr bwMode="auto">
              <a:xfrm>
                <a:off x="5721349" y="2476500"/>
                <a:ext cx="287338" cy="193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</a:t>
                </a:r>
              </a:p>
            </p:txBody>
          </p:sp>
          <p:sp>
            <p:nvSpPr>
              <p:cNvPr id="157" name="Line 20"/>
              <p:cNvSpPr>
                <a:spLocks noChangeShapeType="1"/>
              </p:cNvSpPr>
              <p:nvPr/>
            </p:nvSpPr>
            <p:spPr bwMode="auto">
              <a:xfrm flipH="1" flipV="1">
                <a:off x="5584510" y="2588145"/>
                <a:ext cx="1368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58" name="Oval 21"/>
              <p:cNvSpPr>
                <a:spLocks noChangeArrowheads="1"/>
              </p:cNvSpPr>
              <p:nvPr/>
            </p:nvSpPr>
            <p:spPr bwMode="auto">
              <a:xfrm>
                <a:off x="5721349" y="2476624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1" name="Gruppo 13"/>
            <p:cNvGrpSpPr>
              <a:grpSpLocks/>
            </p:cNvGrpSpPr>
            <p:nvPr/>
          </p:nvGrpSpPr>
          <p:grpSpPr bwMode="auto">
            <a:xfrm>
              <a:off x="5761828" y="3947877"/>
              <a:ext cx="434182" cy="215900"/>
              <a:chOff x="5865018" y="3573463"/>
              <a:chExt cx="434182" cy="215900"/>
            </a:xfrm>
          </p:grpSpPr>
          <p:sp>
            <p:nvSpPr>
              <p:cNvPr id="153" name="Text Box 29"/>
              <p:cNvSpPr txBox="1">
                <a:spLocks noChangeArrowheads="1"/>
              </p:cNvSpPr>
              <p:nvPr/>
            </p:nvSpPr>
            <p:spPr bwMode="auto">
              <a:xfrm>
                <a:off x="6011863" y="3573463"/>
                <a:ext cx="287337" cy="196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ϑ</a:t>
                </a:r>
              </a:p>
            </p:txBody>
          </p:sp>
          <p:sp>
            <p:nvSpPr>
              <p:cNvPr id="154" name="Oval 30"/>
              <p:cNvSpPr>
                <a:spLocks noChangeArrowheads="1"/>
              </p:cNvSpPr>
              <p:nvPr/>
            </p:nvSpPr>
            <p:spPr bwMode="auto">
              <a:xfrm>
                <a:off x="6011863" y="3573463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5" name="Line 31"/>
              <p:cNvSpPr>
                <a:spLocks noChangeShapeType="1"/>
              </p:cNvSpPr>
              <p:nvPr/>
            </p:nvSpPr>
            <p:spPr bwMode="auto">
              <a:xfrm flipH="1">
                <a:off x="5865018" y="3681413"/>
                <a:ext cx="1444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grpSp>
          <p:nvGrpSpPr>
            <p:cNvPr id="22" name="Gruppo 12"/>
            <p:cNvGrpSpPr>
              <a:grpSpLocks/>
            </p:cNvGrpSpPr>
            <p:nvPr/>
          </p:nvGrpSpPr>
          <p:grpSpPr bwMode="auto">
            <a:xfrm>
              <a:off x="3995687" y="3430116"/>
              <a:ext cx="1446710" cy="1107424"/>
              <a:chOff x="4726198" y="2276475"/>
              <a:chExt cx="1446710" cy="1107424"/>
            </a:xfrm>
          </p:grpSpPr>
          <p:sp>
            <p:nvSpPr>
              <p:cNvPr id="144" name="Text Box 32"/>
              <p:cNvSpPr txBox="1">
                <a:spLocks noChangeArrowheads="1"/>
              </p:cNvSpPr>
              <p:nvPr/>
            </p:nvSpPr>
            <p:spPr bwMode="auto">
              <a:xfrm>
                <a:off x="5724525" y="2276475"/>
                <a:ext cx="287338" cy="193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</a:t>
                </a:r>
              </a:p>
            </p:txBody>
          </p:sp>
          <p:sp>
            <p:nvSpPr>
              <p:cNvPr id="145" name="Oval 33"/>
              <p:cNvSpPr>
                <a:spLocks noChangeArrowheads="1"/>
              </p:cNvSpPr>
              <p:nvPr/>
            </p:nvSpPr>
            <p:spPr bwMode="auto">
              <a:xfrm>
                <a:off x="5724525" y="2276475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6" name="Line 34"/>
              <p:cNvSpPr>
                <a:spLocks noChangeShapeType="1"/>
              </p:cNvSpPr>
              <p:nvPr/>
            </p:nvSpPr>
            <p:spPr bwMode="auto">
              <a:xfrm flipH="1">
                <a:off x="5948361" y="2384425"/>
                <a:ext cx="2245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47" name="Text Box 32"/>
              <p:cNvSpPr txBox="1">
                <a:spLocks noChangeArrowheads="1"/>
              </p:cNvSpPr>
              <p:nvPr/>
            </p:nvSpPr>
            <p:spPr bwMode="auto">
              <a:xfrm>
                <a:off x="4726198" y="3167999"/>
                <a:ext cx="287338" cy="193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</a:t>
                </a:r>
              </a:p>
            </p:txBody>
          </p:sp>
          <p:sp>
            <p:nvSpPr>
              <p:cNvPr id="148" name="Oval 33"/>
              <p:cNvSpPr>
                <a:spLocks noChangeArrowheads="1"/>
              </p:cNvSpPr>
              <p:nvPr/>
            </p:nvSpPr>
            <p:spPr bwMode="auto">
              <a:xfrm>
                <a:off x="4726198" y="3167999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9" name="Line 34"/>
              <p:cNvSpPr>
                <a:spLocks noChangeShapeType="1"/>
              </p:cNvSpPr>
              <p:nvPr/>
            </p:nvSpPr>
            <p:spPr bwMode="auto">
              <a:xfrm flipH="1">
                <a:off x="4950034" y="3275949"/>
                <a:ext cx="2245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50" name="Text Box 32"/>
              <p:cNvSpPr txBox="1">
                <a:spLocks noChangeArrowheads="1"/>
              </p:cNvSpPr>
              <p:nvPr/>
            </p:nvSpPr>
            <p:spPr bwMode="auto">
              <a:xfrm>
                <a:off x="5711192" y="3156399"/>
                <a:ext cx="287338" cy="193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</a:t>
                </a:r>
              </a:p>
            </p:txBody>
          </p:sp>
          <p:sp>
            <p:nvSpPr>
              <p:cNvPr id="151" name="Oval 33"/>
              <p:cNvSpPr>
                <a:spLocks noChangeArrowheads="1"/>
              </p:cNvSpPr>
              <p:nvPr/>
            </p:nvSpPr>
            <p:spPr bwMode="auto">
              <a:xfrm>
                <a:off x="5711316" y="3156399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2" name="Line 34"/>
              <p:cNvSpPr>
                <a:spLocks noChangeShapeType="1"/>
              </p:cNvSpPr>
              <p:nvPr/>
            </p:nvSpPr>
            <p:spPr bwMode="auto">
              <a:xfrm flipH="1">
                <a:off x="5481188" y="3265930"/>
                <a:ext cx="2245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1619251" y="3192249"/>
              <a:ext cx="360462" cy="291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tIns="64800" rIns="54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M</a:t>
              </a:r>
            </a:p>
          </p:txBody>
        </p:sp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1617662" y="3181251"/>
              <a:ext cx="360363" cy="36036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t-IT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" name="AutoShape 59"/>
            <p:cNvSpPr>
              <a:spLocks noChangeArrowheads="1"/>
            </p:cNvSpPr>
            <p:nvPr/>
          </p:nvSpPr>
          <p:spPr bwMode="auto">
            <a:xfrm rot="16241137" flipH="1">
              <a:off x="1261270" y="1919188"/>
              <a:ext cx="214312" cy="2190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26" name="AutoShape 60"/>
            <p:cNvSpPr>
              <a:spLocks noChangeArrowheads="1"/>
            </p:cNvSpPr>
            <p:nvPr/>
          </p:nvSpPr>
          <p:spPr bwMode="auto">
            <a:xfrm rot="5222328" flipH="1">
              <a:off x="6087266" y="5651123"/>
              <a:ext cx="217487" cy="2190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pic>
          <p:nvPicPr>
            <p:cNvPr id="27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548" y="2497832"/>
              <a:ext cx="414337" cy="187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Line 68"/>
            <p:cNvSpPr>
              <a:spLocks noChangeShapeType="1"/>
            </p:cNvSpPr>
            <p:nvPr/>
          </p:nvSpPr>
          <p:spPr bwMode="auto">
            <a:xfrm>
              <a:off x="1196181" y="3361556"/>
              <a:ext cx="431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pic>
          <p:nvPicPr>
            <p:cNvPr id="29" name="Picture 86" descr="Compresso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995" y="3752854"/>
              <a:ext cx="628651" cy="628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Line 90"/>
            <p:cNvSpPr>
              <a:spLocks noChangeShapeType="1"/>
            </p:cNvSpPr>
            <p:nvPr/>
          </p:nvSpPr>
          <p:spPr bwMode="auto">
            <a:xfrm flipH="1">
              <a:off x="5445141" y="5264099"/>
              <a:ext cx="1346179" cy="0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31" name="Line 91"/>
            <p:cNvSpPr>
              <a:spLocks noChangeShapeType="1"/>
            </p:cNvSpPr>
            <p:nvPr/>
          </p:nvSpPr>
          <p:spPr bwMode="auto">
            <a:xfrm>
              <a:off x="6791320" y="4369493"/>
              <a:ext cx="6301" cy="894605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32" name="Line 92"/>
            <p:cNvSpPr>
              <a:spLocks noChangeShapeType="1"/>
            </p:cNvSpPr>
            <p:nvPr/>
          </p:nvSpPr>
          <p:spPr bwMode="auto">
            <a:xfrm>
              <a:off x="6797621" y="2578992"/>
              <a:ext cx="6404" cy="117386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33" name="Gruppo 112"/>
            <p:cNvGrpSpPr>
              <a:grpSpLocks/>
            </p:cNvGrpSpPr>
            <p:nvPr/>
          </p:nvGrpSpPr>
          <p:grpSpPr bwMode="auto">
            <a:xfrm>
              <a:off x="6696013" y="2785492"/>
              <a:ext cx="216024" cy="182761"/>
              <a:chOff x="5327588" y="2670175"/>
              <a:chExt cx="216024" cy="182761"/>
            </a:xfrm>
          </p:grpSpPr>
          <p:sp>
            <p:nvSpPr>
              <p:cNvPr id="142" name="Estrazione 113"/>
              <p:cNvSpPr>
                <a:spLocks noChangeArrowheads="1"/>
              </p:cNvSpPr>
              <p:nvPr/>
            </p:nvSpPr>
            <p:spPr bwMode="auto">
              <a:xfrm>
                <a:off x="5327588" y="2670175"/>
                <a:ext cx="216024" cy="182761"/>
              </a:xfrm>
              <a:prstGeom prst="flowChartExtract">
                <a:avLst/>
              </a:prstGeom>
              <a:solidFill>
                <a:srgbClr val="BBE0E3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cxnSp>
            <p:nvCxnSpPr>
              <p:cNvPr id="143" name="Connettore 1 114"/>
              <p:cNvCxnSpPr>
                <a:cxnSpLocks noChangeShapeType="1"/>
              </p:cNvCxnSpPr>
              <p:nvPr/>
            </p:nvCxnSpPr>
            <p:spPr bwMode="auto">
              <a:xfrm>
                <a:off x="5327588" y="2670175"/>
                <a:ext cx="216024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" name="Gruppo 127"/>
            <p:cNvGrpSpPr>
              <a:grpSpLocks/>
            </p:cNvGrpSpPr>
            <p:nvPr/>
          </p:nvGrpSpPr>
          <p:grpSpPr bwMode="auto">
            <a:xfrm>
              <a:off x="7105646" y="3938470"/>
              <a:ext cx="434182" cy="215900"/>
              <a:chOff x="5865018" y="3573463"/>
              <a:chExt cx="434182" cy="215900"/>
            </a:xfrm>
          </p:grpSpPr>
          <p:sp>
            <p:nvSpPr>
              <p:cNvPr id="139" name="Text Box 29"/>
              <p:cNvSpPr txBox="1">
                <a:spLocks noChangeArrowheads="1"/>
              </p:cNvSpPr>
              <p:nvPr/>
            </p:nvSpPr>
            <p:spPr bwMode="auto">
              <a:xfrm>
                <a:off x="6011863" y="3573463"/>
                <a:ext cx="287337" cy="196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ϑ</a:t>
                </a:r>
                <a:endParaRPr kumimoji="0" lang="it-IT" altLang="it-IT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0" name="Oval 30"/>
              <p:cNvSpPr>
                <a:spLocks noChangeArrowheads="1"/>
              </p:cNvSpPr>
              <p:nvPr/>
            </p:nvSpPr>
            <p:spPr bwMode="auto">
              <a:xfrm>
                <a:off x="6011863" y="3573463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" name="Line 31"/>
              <p:cNvSpPr>
                <a:spLocks noChangeShapeType="1"/>
              </p:cNvSpPr>
              <p:nvPr/>
            </p:nvSpPr>
            <p:spPr bwMode="auto">
              <a:xfrm flipH="1">
                <a:off x="5865018" y="3681413"/>
                <a:ext cx="1444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35" name="Rettangolo arrotondato 15"/>
            <p:cNvSpPr>
              <a:spLocks noChangeArrowheads="1"/>
            </p:cNvSpPr>
            <p:nvPr/>
          </p:nvSpPr>
          <p:spPr bwMode="auto">
            <a:xfrm>
              <a:off x="4483955" y="1556841"/>
              <a:ext cx="216025" cy="581819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it-IT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5439171" y="2578993"/>
              <a:ext cx="1358451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37" name="Gruppo 134"/>
            <p:cNvGrpSpPr>
              <a:grpSpLocks/>
            </p:cNvGrpSpPr>
            <p:nvPr/>
          </p:nvGrpSpPr>
          <p:grpSpPr bwMode="auto">
            <a:xfrm>
              <a:off x="5155060" y="5310587"/>
              <a:ext cx="287338" cy="216024"/>
              <a:chOff x="5721349" y="2476500"/>
              <a:chExt cx="287338" cy="216024"/>
            </a:xfrm>
          </p:grpSpPr>
          <p:sp>
            <p:nvSpPr>
              <p:cNvPr id="137" name="Text Box 19"/>
              <p:cNvSpPr txBox="1">
                <a:spLocks noChangeArrowheads="1"/>
              </p:cNvSpPr>
              <p:nvPr/>
            </p:nvSpPr>
            <p:spPr bwMode="auto">
              <a:xfrm>
                <a:off x="5721349" y="2476500"/>
                <a:ext cx="287338" cy="193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</a:t>
                </a:r>
              </a:p>
            </p:txBody>
          </p:sp>
          <p:sp>
            <p:nvSpPr>
              <p:cNvPr id="138" name="Oval 21"/>
              <p:cNvSpPr>
                <a:spLocks noChangeArrowheads="1"/>
              </p:cNvSpPr>
              <p:nvPr/>
            </p:nvSpPr>
            <p:spPr bwMode="auto">
              <a:xfrm>
                <a:off x="5721349" y="2476624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38" name="Gruppo 138"/>
            <p:cNvGrpSpPr>
              <a:grpSpLocks/>
            </p:cNvGrpSpPr>
            <p:nvPr/>
          </p:nvGrpSpPr>
          <p:grpSpPr bwMode="auto">
            <a:xfrm>
              <a:off x="4831555" y="5310711"/>
              <a:ext cx="287338" cy="215900"/>
              <a:chOff x="5724525" y="2276475"/>
              <a:chExt cx="287338" cy="215900"/>
            </a:xfrm>
          </p:grpSpPr>
          <p:sp>
            <p:nvSpPr>
              <p:cNvPr id="135" name="Text Box 32"/>
              <p:cNvSpPr txBox="1">
                <a:spLocks noChangeArrowheads="1"/>
              </p:cNvSpPr>
              <p:nvPr/>
            </p:nvSpPr>
            <p:spPr bwMode="auto">
              <a:xfrm>
                <a:off x="5724525" y="2276475"/>
                <a:ext cx="287338" cy="193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54000" bIns="10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it-IT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</a:t>
                </a:r>
              </a:p>
            </p:txBody>
          </p:sp>
          <p:sp>
            <p:nvSpPr>
              <p:cNvPr id="136" name="Oval 33"/>
              <p:cNvSpPr>
                <a:spLocks noChangeArrowheads="1"/>
              </p:cNvSpPr>
              <p:nvPr/>
            </p:nvSpPr>
            <p:spPr bwMode="auto">
              <a:xfrm>
                <a:off x="5724525" y="2276475"/>
                <a:ext cx="215900" cy="2159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7286620" y="1684816"/>
              <a:ext cx="5715" cy="1033234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40" name="Figura a mano libera 17"/>
            <p:cNvSpPr>
              <a:spLocks/>
            </p:cNvSpPr>
            <p:nvPr/>
          </p:nvSpPr>
          <p:spPr bwMode="auto">
            <a:xfrm rot="5400000">
              <a:off x="6408535" y="4425942"/>
              <a:ext cx="76203" cy="346075"/>
            </a:xfrm>
            <a:custGeom>
              <a:avLst/>
              <a:gdLst>
                <a:gd name="T0" fmla="*/ 34928 w 76203"/>
                <a:gd name="T1" fmla="*/ 0 h 346075"/>
                <a:gd name="T2" fmla="*/ 47628 w 76203"/>
                <a:gd name="T3" fmla="*/ 28575 h 346075"/>
                <a:gd name="T4" fmla="*/ 57153 w 76203"/>
                <a:gd name="T5" fmla="*/ 47625 h 346075"/>
                <a:gd name="T6" fmla="*/ 53978 w 76203"/>
                <a:gd name="T7" fmla="*/ 92075 h 346075"/>
                <a:gd name="T8" fmla="*/ 50803 w 76203"/>
                <a:gd name="T9" fmla="*/ 101600 h 346075"/>
                <a:gd name="T10" fmla="*/ 41278 w 76203"/>
                <a:gd name="T11" fmla="*/ 104775 h 346075"/>
                <a:gd name="T12" fmla="*/ 15878 w 76203"/>
                <a:gd name="T13" fmla="*/ 98425 h 346075"/>
                <a:gd name="T14" fmla="*/ 9528 w 76203"/>
                <a:gd name="T15" fmla="*/ 88900 h 346075"/>
                <a:gd name="T16" fmla="*/ 19053 w 76203"/>
                <a:gd name="T17" fmla="*/ 82550 h 346075"/>
                <a:gd name="T18" fmla="*/ 57153 w 76203"/>
                <a:gd name="T19" fmla="*/ 88900 h 346075"/>
                <a:gd name="T20" fmla="*/ 66678 w 76203"/>
                <a:gd name="T21" fmla="*/ 98425 h 346075"/>
                <a:gd name="T22" fmla="*/ 69853 w 76203"/>
                <a:gd name="T23" fmla="*/ 111125 h 346075"/>
                <a:gd name="T24" fmla="*/ 76203 w 76203"/>
                <a:gd name="T25" fmla="*/ 120650 h 346075"/>
                <a:gd name="T26" fmla="*/ 69853 w 76203"/>
                <a:gd name="T27" fmla="*/ 136525 h 346075"/>
                <a:gd name="T28" fmla="*/ 50803 w 76203"/>
                <a:gd name="T29" fmla="*/ 146050 h 346075"/>
                <a:gd name="T30" fmla="*/ 41278 w 76203"/>
                <a:gd name="T31" fmla="*/ 152400 h 346075"/>
                <a:gd name="T32" fmla="*/ 15878 w 76203"/>
                <a:gd name="T33" fmla="*/ 149225 h 346075"/>
                <a:gd name="T34" fmla="*/ 19053 w 76203"/>
                <a:gd name="T35" fmla="*/ 133350 h 346075"/>
                <a:gd name="T36" fmla="*/ 44453 w 76203"/>
                <a:gd name="T37" fmla="*/ 136525 h 346075"/>
                <a:gd name="T38" fmla="*/ 50803 w 76203"/>
                <a:gd name="T39" fmla="*/ 146050 h 346075"/>
                <a:gd name="T40" fmla="*/ 60328 w 76203"/>
                <a:gd name="T41" fmla="*/ 152400 h 346075"/>
                <a:gd name="T42" fmla="*/ 66678 w 76203"/>
                <a:gd name="T43" fmla="*/ 171450 h 346075"/>
                <a:gd name="T44" fmla="*/ 60328 w 76203"/>
                <a:gd name="T45" fmla="*/ 206375 h 346075"/>
                <a:gd name="T46" fmla="*/ 50803 w 76203"/>
                <a:gd name="T47" fmla="*/ 215900 h 346075"/>
                <a:gd name="T48" fmla="*/ 19053 w 76203"/>
                <a:gd name="T49" fmla="*/ 231775 h 346075"/>
                <a:gd name="T50" fmla="*/ 3178 w 76203"/>
                <a:gd name="T51" fmla="*/ 219075 h 346075"/>
                <a:gd name="T52" fmla="*/ 9528 w 76203"/>
                <a:gd name="T53" fmla="*/ 209550 h 346075"/>
                <a:gd name="T54" fmla="*/ 28578 w 76203"/>
                <a:gd name="T55" fmla="*/ 203200 h 346075"/>
                <a:gd name="T56" fmla="*/ 44453 w 76203"/>
                <a:gd name="T57" fmla="*/ 206375 h 346075"/>
                <a:gd name="T58" fmla="*/ 60328 w 76203"/>
                <a:gd name="T59" fmla="*/ 222250 h 346075"/>
                <a:gd name="T60" fmla="*/ 66678 w 76203"/>
                <a:gd name="T61" fmla="*/ 241300 h 346075"/>
                <a:gd name="T62" fmla="*/ 63503 w 76203"/>
                <a:gd name="T63" fmla="*/ 257175 h 346075"/>
                <a:gd name="T64" fmla="*/ 53978 w 76203"/>
                <a:gd name="T65" fmla="*/ 260350 h 346075"/>
                <a:gd name="T66" fmla="*/ 41278 w 76203"/>
                <a:gd name="T67" fmla="*/ 266700 h 346075"/>
                <a:gd name="T68" fmla="*/ 19053 w 76203"/>
                <a:gd name="T69" fmla="*/ 276225 h 346075"/>
                <a:gd name="T70" fmla="*/ 9528 w 76203"/>
                <a:gd name="T71" fmla="*/ 263525 h 346075"/>
                <a:gd name="T72" fmla="*/ 19053 w 76203"/>
                <a:gd name="T73" fmla="*/ 260350 h 346075"/>
                <a:gd name="T74" fmla="*/ 44453 w 76203"/>
                <a:gd name="T75" fmla="*/ 263525 h 346075"/>
                <a:gd name="T76" fmla="*/ 50803 w 76203"/>
                <a:gd name="T77" fmla="*/ 282575 h 346075"/>
                <a:gd name="T78" fmla="*/ 60328 w 76203"/>
                <a:gd name="T79" fmla="*/ 288925 h 346075"/>
                <a:gd name="T80" fmla="*/ 63503 w 76203"/>
                <a:gd name="T81" fmla="*/ 298450 h 346075"/>
                <a:gd name="T82" fmla="*/ 47628 w 76203"/>
                <a:gd name="T83" fmla="*/ 311150 h 346075"/>
                <a:gd name="T84" fmla="*/ 44453 w 76203"/>
                <a:gd name="T85" fmla="*/ 320675 h 346075"/>
                <a:gd name="T86" fmla="*/ 38103 w 76203"/>
                <a:gd name="T87" fmla="*/ 330200 h 346075"/>
                <a:gd name="T88" fmla="*/ 34928 w 76203"/>
                <a:gd name="T89" fmla="*/ 346075 h 3460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6203" h="346075">
                  <a:moveTo>
                    <a:pt x="34928" y="0"/>
                  </a:moveTo>
                  <a:cubicBezTo>
                    <a:pt x="51310" y="49147"/>
                    <a:pt x="32534" y="-1614"/>
                    <a:pt x="47628" y="28575"/>
                  </a:cubicBezTo>
                  <a:cubicBezTo>
                    <a:pt x="60773" y="54865"/>
                    <a:pt x="38955" y="20328"/>
                    <a:pt x="57153" y="47625"/>
                  </a:cubicBezTo>
                  <a:cubicBezTo>
                    <a:pt x="56095" y="62442"/>
                    <a:pt x="55714" y="77322"/>
                    <a:pt x="53978" y="92075"/>
                  </a:cubicBezTo>
                  <a:cubicBezTo>
                    <a:pt x="53587" y="95399"/>
                    <a:pt x="53170" y="99233"/>
                    <a:pt x="50803" y="101600"/>
                  </a:cubicBezTo>
                  <a:cubicBezTo>
                    <a:pt x="48436" y="103967"/>
                    <a:pt x="44453" y="103717"/>
                    <a:pt x="41278" y="104775"/>
                  </a:cubicBezTo>
                  <a:cubicBezTo>
                    <a:pt x="40487" y="104617"/>
                    <a:pt x="19132" y="101028"/>
                    <a:pt x="15878" y="98425"/>
                  </a:cubicBezTo>
                  <a:cubicBezTo>
                    <a:pt x="12898" y="96041"/>
                    <a:pt x="11645" y="92075"/>
                    <a:pt x="9528" y="88900"/>
                  </a:cubicBezTo>
                  <a:cubicBezTo>
                    <a:pt x="12703" y="86783"/>
                    <a:pt x="15250" y="82867"/>
                    <a:pt x="19053" y="82550"/>
                  </a:cubicBezTo>
                  <a:cubicBezTo>
                    <a:pt x="36067" y="81132"/>
                    <a:pt x="43735" y="84427"/>
                    <a:pt x="57153" y="88900"/>
                  </a:cubicBezTo>
                  <a:cubicBezTo>
                    <a:pt x="60328" y="92075"/>
                    <a:pt x="64450" y="94526"/>
                    <a:pt x="66678" y="98425"/>
                  </a:cubicBezTo>
                  <a:cubicBezTo>
                    <a:pt x="68843" y="102214"/>
                    <a:pt x="68134" y="107114"/>
                    <a:pt x="69853" y="111125"/>
                  </a:cubicBezTo>
                  <a:cubicBezTo>
                    <a:pt x="71356" y="114632"/>
                    <a:pt x="74086" y="117475"/>
                    <a:pt x="76203" y="120650"/>
                  </a:cubicBezTo>
                  <a:cubicBezTo>
                    <a:pt x="74086" y="125942"/>
                    <a:pt x="73166" y="131887"/>
                    <a:pt x="69853" y="136525"/>
                  </a:cubicBezTo>
                  <a:cubicBezTo>
                    <a:pt x="64798" y="143602"/>
                    <a:pt x="57585" y="142659"/>
                    <a:pt x="50803" y="146050"/>
                  </a:cubicBezTo>
                  <a:cubicBezTo>
                    <a:pt x="47390" y="147757"/>
                    <a:pt x="44453" y="150283"/>
                    <a:pt x="41278" y="152400"/>
                  </a:cubicBezTo>
                  <a:lnTo>
                    <a:pt x="15878" y="149225"/>
                  </a:lnTo>
                  <a:cubicBezTo>
                    <a:pt x="11781" y="145713"/>
                    <a:pt x="14122" y="135542"/>
                    <a:pt x="19053" y="133350"/>
                  </a:cubicBezTo>
                  <a:cubicBezTo>
                    <a:pt x="26850" y="129885"/>
                    <a:pt x="35986" y="135467"/>
                    <a:pt x="44453" y="136525"/>
                  </a:cubicBezTo>
                  <a:cubicBezTo>
                    <a:pt x="46570" y="139700"/>
                    <a:pt x="48105" y="143352"/>
                    <a:pt x="50803" y="146050"/>
                  </a:cubicBezTo>
                  <a:cubicBezTo>
                    <a:pt x="53501" y="148748"/>
                    <a:pt x="58306" y="149164"/>
                    <a:pt x="60328" y="152400"/>
                  </a:cubicBezTo>
                  <a:cubicBezTo>
                    <a:pt x="63876" y="158076"/>
                    <a:pt x="66678" y="171450"/>
                    <a:pt x="66678" y="171450"/>
                  </a:cubicBezTo>
                  <a:cubicBezTo>
                    <a:pt x="66543" y="172527"/>
                    <a:pt x="64846" y="199598"/>
                    <a:pt x="60328" y="206375"/>
                  </a:cubicBezTo>
                  <a:cubicBezTo>
                    <a:pt x="57837" y="210111"/>
                    <a:pt x="54347" y="213143"/>
                    <a:pt x="50803" y="215900"/>
                  </a:cubicBezTo>
                  <a:cubicBezTo>
                    <a:pt x="32897" y="229827"/>
                    <a:pt x="36427" y="227432"/>
                    <a:pt x="19053" y="231775"/>
                  </a:cubicBezTo>
                  <a:cubicBezTo>
                    <a:pt x="11658" y="229926"/>
                    <a:pt x="1174" y="231100"/>
                    <a:pt x="3178" y="219075"/>
                  </a:cubicBezTo>
                  <a:cubicBezTo>
                    <a:pt x="3805" y="215311"/>
                    <a:pt x="6292" y="211572"/>
                    <a:pt x="9528" y="209550"/>
                  </a:cubicBezTo>
                  <a:cubicBezTo>
                    <a:pt x="15204" y="206002"/>
                    <a:pt x="28578" y="203200"/>
                    <a:pt x="28578" y="203200"/>
                  </a:cubicBezTo>
                  <a:cubicBezTo>
                    <a:pt x="33870" y="204258"/>
                    <a:pt x="39400" y="204480"/>
                    <a:pt x="44453" y="206375"/>
                  </a:cubicBezTo>
                  <a:cubicBezTo>
                    <a:pt x="51791" y="209127"/>
                    <a:pt x="57224" y="215265"/>
                    <a:pt x="60328" y="222250"/>
                  </a:cubicBezTo>
                  <a:cubicBezTo>
                    <a:pt x="63046" y="228367"/>
                    <a:pt x="66678" y="241300"/>
                    <a:pt x="66678" y="241300"/>
                  </a:cubicBezTo>
                  <a:cubicBezTo>
                    <a:pt x="65620" y="246592"/>
                    <a:pt x="66496" y="252685"/>
                    <a:pt x="63503" y="257175"/>
                  </a:cubicBezTo>
                  <a:cubicBezTo>
                    <a:pt x="61647" y="259960"/>
                    <a:pt x="57054" y="259032"/>
                    <a:pt x="53978" y="260350"/>
                  </a:cubicBezTo>
                  <a:cubicBezTo>
                    <a:pt x="49628" y="262214"/>
                    <a:pt x="45628" y="264836"/>
                    <a:pt x="41278" y="266700"/>
                  </a:cubicBezTo>
                  <a:cubicBezTo>
                    <a:pt x="8576" y="280715"/>
                    <a:pt x="61174" y="255165"/>
                    <a:pt x="19053" y="276225"/>
                  </a:cubicBezTo>
                  <a:cubicBezTo>
                    <a:pt x="1678" y="270433"/>
                    <a:pt x="-8585" y="272582"/>
                    <a:pt x="9528" y="263525"/>
                  </a:cubicBezTo>
                  <a:cubicBezTo>
                    <a:pt x="12521" y="262028"/>
                    <a:pt x="15878" y="261408"/>
                    <a:pt x="19053" y="260350"/>
                  </a:cubicBezTo>
                  <a:cubicBezTo>
                    <a:pt x="27520" y="261408"/>
                    <a:pt x="37463" y="258632"/>
                    <a:pt x="44453" y="263525"/>
                  </a:cubicBezTo>
                  <a:cubicBezTo>
                    <a:pt x="49937" y="267363"/>
                    <a:pt x="45234" y="278862"/>
                    <a:pt x="50803" y="282575"/>
                  </a:cubicBezTo>
                  <a:lnTo>
                    <a:pt x="60328" y="288925"/>
                  </a:lnTo>
                  <a:cubicBezTo>
                    <a:pt x="61386" y="292100"/>
                    <a:pt x="64053" y="295149"/>
                    <a:pt x="63503" y="298450"/>
                  </a:cubicBezTo>
                  <a:cubicBezTo>
                    <a:pt x="61813" y="308587"/>
                    <a:pt x="55057" y="308674"/>
                    <a:pt x="47628" y="311150"/>
                  </a:cubicBezTo>
                  <a:cubicBezTo>
                    <a:pt x="46570" y="314325"/>
                    <a:pt x="45950" y="317682"/>
                    <a:pt x="44453" y="320675"/>
                  </a:cubicBezTo>
                  <a:cubicBezTo>
                    <a:pt x="42746" y="324088"/>
                    <a:pt x="39810" y="326787"/>
                    <a:pt x="38103" y="330200"/>
                  </a:cubicBezTo>
                  <a:cubicBezTo>
                    <a:pt x="34259" y="337889"/>
                    <a:pt x="34928" y="338810"/>
                    <a:pt x="34928" y="346075"/>
                  </a:cubicBezTo>
                </a:path>
              </a:pathLst>
            </a:cu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 rot="-5400000">
              <a:off x="6214317" y="1142263"/>
              <a:ext cx="576262" cy="358775"/>
              <a:chOff x="249" y="845"/>
              <a:chExt cx="363" cy="226"/>
            </a:xfrm>
          </p:grpSpPr>
          <p:sp>
            <p:nvSpPr>
              <p:cNvPr id="124" name="Line 73"/>
              <p:cNvSpPr>
                <a:spLocks noChangeShapeType="1"/>
              </p:cNvSpPr>
              <p:nvPr/>
            </p:nvSpPr>
            <p:spPr bwMode="auto">
              <a:xfrm>
                <a:off x="295" y="981"/>
                <a:ext cx="272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25" name="Line 74"/>
              <p:cNvSpPr>
                <a:spLocks noChangeShapeType="1"/>
              </p:cNvSpPr>
              <p:nvPr/>
            </p:nvSpPr>
            <p:spPr bwMode="auto">
              <a:xfrm flipV="1">
                <a:off x="295" y="981"/>
                <a:ext cx="272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26" name="Line 75"/>
              <p:cNvSpPr>
                <a:spLocks noChangeShapeType="1"/>
              </p:cNvSpPr>
              <p:nvPr/>
            </p:nvSpPr>
            <p:spPr bwMode="auto">
              <a:xfrm>
                <a:off x="566" y="981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27" name="Line 76"/>
              <p:cNvSpPr>
                <a:spLocks noChangeShapeType="1"/>
              </p:cNvSpPr>
              <p:nvPr/>
            </p:nvSpPr>
            <p:spPr bwMode="auto">
              <a:xfrm>
                <a:off x="295" y="981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28" name="Line 77"/>
              <p:cNvSpPr>
                <a:spLocks noChangeShapeType="1"/>
              </p:cNvSpPr>
              <p:nvPr/>
            </p:nvSpPr>
            <p:spPr bwMode="auto">
              <a:xfrm>
                <a:off x="249" y="1026"/>
                <a:ext cx="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29" name="Line 78"/>
              <p:cNvSpPr>
                <a:spLocks noChangeShapeType="1"/>
              </p:cNvSpPr>
              <p:nvPr/>
            </p:nvSpPr>
            <p:spPr bwMode="auto">
              <a:xfrm>
                <a:off x="566" y="1026"/>
                <a:ext cx="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0" name="Line 79"/>
              <p:cNvSpPr>
                <a:spLocks noChangeShapeType="1"/>
              </p:cNvSpPr>
              <p:nvPr/>
            </p:nvSpPr>
            <p:spPr bwMode="auto">
              <a:xfrm>
                <a:off x="385" y="845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1" name="Line 80"/>
              <p:cNvSpPr>
                <a:spLocks noChangeShapeType="1"/>
              </p:cNvSpPr>
              <p:nvPr/>
            </p:nvSpPr>
            <p:spPr bwMode="auto">
              <a:xfrm>
                <a:off x="476" y="845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2" name="Line 81"/>
              <p:cNvSpPr>
                <a:spLocks noChangeShapeType="1"/>
              </p:cNvSpPr>
              <p:nvPr/>
            </p:nvSpPr>
            <p:spPr bwMode="auto">
              <a:xfrm>
                <a:off x="385" y="845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3" name="Line 82"/>
              <p:cNvSpPr>
                <a:spLocks noChangeShapeType="1"/>
              </p:cNvSpPr>
              <p:nvPr/>
            </p:nvSpPr>
            <p:spPr bwMode="auto">
              <a:xfrm>
                <a:off x="385" y="935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4" name="Line 83"/>
              <p:cNvSpPr>
                <a:spLocks noChangeShapeType="1"/>
              </p:cNvSpPr>
              <p:nvPr/>
            </p:nvSpPr>
            <p:spPr bwMode="auto">
              <a:xfrm>
                <a:off x="431" y="936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4434181" y="2384371"/>
              <a:ext cx="4119" cy="11217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43" name="Figura a mano libera 162"/>
            <p:cNvSpPr>
              <a:spLocks/>
            </p:cNvSpPr>
            <p:nvPr/>
          </p:nvSpPr>
          <p:spPr bwMode="auto">
            <a:xfrm>
              <a:off x="7254234" y="2719836"/>
              <a:ext cx="76203" cy="346075"/>
            </a:xfrm>
            <a:custGeom>
              <a:avLst/>
              <a:gdLst>
                <a:gd name="T0" fmla="*/ 34928 w 76203"/>
                <a:gd name="T1" fmla="*/ 0 h 346075"/>
                <a:gd name="T2" fmla="*/ 47628 w 76203"/>
                <a:gd name="T3" fmla="*/ 28575 h 346075"/>
                <a:gd name="T4" fmla="*/ 57153 w 76203"/>
                <a:gd name="T5" fmla="*/ 47625 h 346075"/>
                <a:gd name="T6" fmla="*/ 53978 w 76203"/>
                <a:gd name="T7" fmla="*/ 92075 h 346075"/>
                <a:gd name="T8" fmla="*/ 50803 w 76203"/>
                <a:gd name="T9" fmla="*/ 101600 h 346075"/>
                <a:gd name="T10" fmla="*/ 41278 w 76203"/>
                <a:gd name="T11" fmla="*/ 104775 h 346075"/>
                <a:gd name="T12" fmla="*/ 15878 w 76203"/>
                <a:gd name="T13" fmla="*/ 98425 h 346075"/>
                <a:gd name="T14" fmla="*/ 9528 w 76203"/>
                <a:gd name="T15" fmla="*/ 88900 h 346075"/>
                <a:gd name="T16" fmla="*/ 19053 w 76203"/>
                <a:gd name="T17" fmla="*/ 82550 h 346075"/>
                <a:gd name="T18" fmla="*/ 57153 w 76203"/>
                <a:gd name="T19" fmla="*/ 88900 h 346075"/>
                <a:gd name="T20" fmla="*/ 66678 w 76203"/>
                <a:gd name="T21" fmla="*/ 98425 h 346075"/>
                <a:gd name="T22" fmla="*/ 69853 w 76203"/>
                <a:gd name="T23" fmla="*/ 111125 h 346075"/>
                <a:gd name="T24" fmla="*/ 76203 w 76203"/>
                <a:gd name="T25" fmla="*/ 120650 h 346075"/>
                <a:gd name="T26" fmla="*/ 69853 w 76203"/>
                <a:gd name="T27" fmla="*/ 136525 h 346075"/>
                <a:gd name="T28" fmla="*/ 50803 w 76203"/>
                <a:gd name="T29" fmla="*/ 146050 h 346075"/>
                <a:gd name="T30" fmla="*/ 41278 w 76203"/>
                <a:gd name="T31" fmla="*/ 152400 h 346075"/>
                <a:gd name="T32" fmla="*/ 15878 w 76203"/>
                <a:gd name="T33" fmla="*/ 149225 h 346075"/>
                <a:gd name="T34" fmla="*/ 19053 w 76203"/>
                <a:gd name="T35" fmla="*/ 133350 h 346075"/>
                <a:gd name="T36" fmla="*/ 44453 w 76203"/>
                <a:gd name="T37" fmla="*/ 136525 h 346075"/>
                <a:gd name="T38" fmla="*/ 50803 w 76203"/>
                <a:gd name="T39" fmla="*/ 146050 h 346075"/>
                <a:gd name="T40" fmla="*/ 60328 w 76203"/>
                <a:gd name="T41" fmla="*/ 152400 h 346075"/>
                <a:gd name="T42" fmla="*/ 66678 w 76203"/>
                <a:gd name="T43" fmla="*/ 171450 h 346075"/>
                <a:gd name="T44" fmla="*/ 60328 w 76203"/>
                <a:gd name="T45" fmla="*/ 206375 h 346075"/>
                <a:gd name="T46" fmla="*/ 50803 w 76203"/>
                <a:gd name="T47" fmla="*/ 215900 h 346075"/>
                <a:gd name="T48" fmla="*/ 19053 w 76203"/>
                <a:gd name="T49" fmla="*/ 231775 h 346075"/>
                <a:gd name="T50" fmla="*/ 3178 w 76203"/>
                <a:gd name="T51" fmla="*/ 219075 h 346075"/>
                <a:gd name="T52" fmla="*/ 9528 w 76203"/>
                <a:gd name="T53" fmla="*/ 209550 h 346075"/>
                <a:gd name="T54" fmla="*/ 28578 w 76203"/>
                <a:gd name="T55" fmla="*/ 203200 h 346075"/>
                <a:gd name="T56" fmla="*/ 44453 w 76203"/>
                <a:gd name="T57" fmla="*/ 206375 h 346075"/>
                <a:gd name="T58" fmla="*/ 60328 w 76203"/>
                <a:gd name="T59" fmla="*/ 222250 h 346075"/>
                <a:gd name="T60" fmla="*/ 66678 w 76203"/>
                <a:gd name="T61" fmla="*/ 241300 h 346075"/>
                <a:gd name="T62" fmla="*/ 63503 w 76203"/>
                <a:gd name="T63" fmla="*/ 257175 h 346075"/>
                <a:gd name="T64" fmla="*/ 53978 w 76203"/>
                <a:gd name="T65" fmla="*/ 260350 h 346075"/>
                <a:gd name="T66" fmla="*/ 41278 w 76203"/>
                <a:gd name="T67" fmla="*/ 266700 h 346075"/>
                <a:gd name="T68" fmla="*/ 19053 w 76203"/>
                <a:gd name="T69" fmla="*/ 276225 h 346075"/>
                <a:gd name="T70" fmla="*/ 9528 w 76203"/>
                <a:gd name="T71" fmla="*/ 263525 h 346075"/>
                <a:gd name="T72" fmla="*/ 19053 w 76203"/>
                <a:gd name="T73" fmla="*/ 260350 h 346075"/>
                <a:gd name="T74" fmla="*/ 44453 w 76203"/>
                <a:gd name="T75" fmla="*/ 263525 h 346075"/>
                <a:gd name="T76" fmla="*/ 50803 w 76203"/>
                <a:gd name="T77" fmla="*/ 282575 h 346075"/>
                <a:gd name="T78" fmla="*/ 60328 w 76203"/>
                <a:gd name="T79" fmla="*/ 288925 h 346075"/>
                <a:gd name="T80" fmla="*/ 63503 w 76203"/>
                <a:gd name="T81" fmla="*/ 298450 h 346075"/>
                <a:gd name="T82" fmla="*/ 47628 w 76203"/>
                <a:gd name="T83" fmla="*/ 311150 h 346075"/>
                <a:gd name="T84" fmla="*/ 44453 w 76203"/>
                <a:gd name="T85" fmla="*/ 320675 h 346075"/>
                <a:gd name="T86" fmla="*/ 38103 w 76203"/>
                <a:gd name="T87" fmla="*/ 330200 h 346075"/>
                <a:gd name="T88" fmla="*/ 34928 w 76203"/>
                <a:gd name="T89" fmla="*/ 346075 h 3460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6203" h="346075">
                  <a:moveTo>
                    <a:pt x="34928" y="0"/>
                  </a:moveTo>
                  <a:cubicBezTo>
                    <a:pt x="51310" y="49147"/>
                    <a:pt x="32534" y="-1614"/>
                    <a:pt x="47628" y="28575"/>
                  </a:cubicBezTo>
                  <a:cubicBezTo>
                    <a:pt x="60773" y="54865"/>
                    <a:pt x="38955" y="20328"/>
                    <a:pt x="57153" y="47625"/>
                  </a:cubicBezTo>
                  <a:cubicBezTo>
                    <a:pt x="56095" y="62442"/>
                    <a:pt x="55714" y="77322"/>
                    <a:pt x="53978" y="92075"/>
                  </a:cubicBezTo>
                  <a:cubicBezTo>
                    <a:pt x="53587" y="95399"/>
                    <a:pt x="53170" y="99233"/>
                    <a:pt x="50803" y="101600"/>
                  </a:cubicBezTo>
                  <a:cubicBezTo>
                    <a:pt x="48436" y="103967"/>
                    <a:pt x="44453" y="103717"/>
                    <a:pt x="41278" y="104775"/>
                  </a:cubicBezTo>
                  <a:cubicBezTo>
                    <a:pt x="40487" y="104617"/>
                    <a:pt x="19132" y="101028"/>
                    <a:pt x="15878" y="98425"/>
                  </a:cubicBezTo>
                  <a:cubicBezTo>
                    <a:pt x="12898" y="96041"/>
                    <a:pt x="11645" y="92075"/>
                    <a:pt x="9528" y="88900"/>
                  </a:cubicBezTo>
                  <a:cubicBezTo>
                    <a:pt x="12703" y="86783"/>
                    <a:pt x="15250" y="82867"/>
                    <a:pt x="19053" y="82550"/>
                  </a:cubicBezTo>
                  <a:cubicBezTo>
                    <a:pt x="36067" y="81132"/>
                    <a:pt x="43735" y="84427"/>
                    <a:pt x="57153" y="88900"/>
                  </a:cubicBezTo>
                  <a:cubicBezTo>
                    <a:pt x="60328" y="92075"/>
                    <a:pt x="64450" y="94526"/>
                    <a:pt x="66678" y="98425"/>
                  </a:cubicBezTo>
                  <a:cubicBezTo>
                    <a:pt x="68843" y="102214"/>
                    <a:pt x="68134" y="107114"/>
                    <a:pt x="69853" y="111125"/>
                  </a:cubicBezTo>
                  <a:cubicBezTo>
                    <a:pt x="71356" y="114632"/>
                    <a:pt x="74086" y="117475"/>
                    <a:pt x="76203" y="120650"/>
                  </a:cubicBezTo>
                  <a:cubicBezTo>
                    <a:pt x="74086" y="125942"/>
                    <a:pt x="73166" y="131887"/>
                    <a:pt x="69853" y="136525"/>
                  </a:cubicBezTo>
                  <a:cubicBezTo>
                    <a:pt x="64798" y="143602"/>
                    <a:pt x="57585" y="142659"/>
                    <a:pt x="50803" y="146050"/>
                  </a:cubicBezTo>
                  <a:cubicBezTo>
                    <a:pt x="47390" y="147757"/>
                    <a:pt x="44453" y="150283"/>
                    <a:pt x="41278" y="152400"/>
                  </a:cubicBezTo>
                  <a:lnTo>
                    <a:pt x="15878" y="149225"/>
                  </a:lnTo>
                  <a:cubicBezTo>
                    <a:pt x="11781" y="145713"/>
                    <a:pt x="14122" y="135542"/>
                    <a:pt x="19053" y="133350"/>
                  </a:cubicBezTo>
                  <a:cubicBezTo>
                    <a:pt x="26850" y="129885"/>
                    <a:pt x="35986" y="135467"/>
                    <a:pt x="44453" y="136525"/>
                  </a:cubicBezTo>
                  <a:cubicBezTo>
                    <a:pt x="46570" y="139700"/>
                    <a:pt x="48105" y="143352"/>
                    <a:pt x="50803" y="146050"/>
                  </a:cubicBezTo>
                  <a:cubicBezTo>
                    <a:pt x="53501" y="148748"/>
                    <a:pt x="58306" y="149164"/>
                    <a:pt x="60328" y="152400"/>
                  </a:cubicBezTo>
                  <a:cubicBezTo>
                    <a:pt x="63876" y="158076"/>
                    <a:pt x="66678" y="171450"/>
                    <a:pt x="66678" y="171450"/>
                  </a:cubicBezTo>
                  <a:cubicBezTo>
                    <a:pt x="66543" y="172527"/>
                    <a:pt x="64846" y="199598"/>
                    <a:pt x="60328" y="206375"/>
                  </a:cubicBezTo>
                  <a:cubicBezTo>
                    <a:pt x="57837" y="210111"/>
                    <a:pt x="54347" y="213143"/>
                    <a:pt x="50803" y="215900"/>
                  </a:cubicBezTo>
                  <a:cubicBezTo>
                    <a:pt x="32897" y="229827"/>
                    <a:pt x="36427" y="227432"/>
                    <a:pt x="19053" y="231775"/>
                  </a:cubicBezTo>
                  <a:cubicBezTo>
                    <a:pt x="11658" y="229926"/>
                    <a:pt x="1174" y="231100"/>
                    <a:pt x="3178" y="219075"/>
                  </a:cubicBezTo>
                  <a:cubicBezTo>
                    <a:pt x="3805" y="215311"/>
                    <a:pt x="6292" y="211572"/>
                    <a:pt x="9528" y="209550"/>
                  </a:cubicBezTo>
                  <a:cubicBezTo>
                    <a:pt x="15204" y="206002"/>
                    <a:pt x="28578" y="203200"/>
                    <a:pt x="28578" y="203200"/>
                  </a:cubicBezTo>
                  <a:cubicBezTo>
                    <a:pt x="33870" y="204258"/>
                    <a:pt x="39400" y="204480"/>
                    <a:pt x="44453" y="206375"/>
                  </a:cubicBezTo>
                  <a:cubicBezTo>
                    <a:pt x="51791" y="209127"/>
                    <a:pt x="57224" y="215265"/>
                    <a:pt x="60328" y="222250"/>
                  </a:cubicBezTo>
                  <a:cubicBezTo>
                    <a:pt x="63046" y="228367"/>
                    <a:pt x="66678" y="241300"/>
                    <a:pt x="66678" y="241300"/>
                  </a:cubicBezTo>
                  <a:cubicBezTo>
                    <a:pt x="65620" y="246592"/>
                    <a:pt x="66496" y="252685"/>
                    <a:pt x="63503" y="257175"/>
                  </a:cubicBezTo>
                  <a:cubicBezTo>
                    <a:pt x="61647" y="259960"/>
                    <a:pt x="57054" y="259032"/>
                    <a:pt x="53978" y="260350"/>
                  </a:cubicBezTo>
                  <a:cubicBezTo>
                    <a:pt x="49628" y="262214"/>
                    <a:pt x="45628" y="264836"/>
                    <a:pt x="41278" y="266700"/>
                  </a:cubicBezTo>
                  <a:cubicBezTo>
                    <a:pt x="8576" y="280715"/>
                    <a:pt x="61174" y="255165"/>
                    <a:pt x="19053" y="276225"/>
                  </a:cubicBezTo>
                  <a:cubicBezTo>
                    <a:pt x="1678" y="270433"/>
                    <a:pt x="-8585" y="272582"/>
                    <a:pt x="9528" y="263525"/>
                  </a:cubicBezTo>
                  <a:cubicBezTo>
                    <a:pt x="12521" y="262028"/>
                    <a:pt x="15878" y="261408"/>
                    <a:pt x="19053" y="260350"/>
                  </a:cubicBezTo>
                  <a:cubicBezTo>
                    <a:pt x="27520" y="261408"/>
                    <a:pt x="37463" y="258632"/>
                    <a:pt x="44453" y="263525"/>
                  </a:cubicBezTo>
                  <a:cubicBezTo>
                    <a:pt x="49937" y="267363"/>
                    <a:pt x="45234" y="278862"/>
                    <a:pt x="50803" y="282575"/>
                  </a:cubicBezTo>
                  <a:lnTo>
                    <a:pt x="60328" y="288925"/>
                  </a:lnTo>
                  <a:cubicBezTo>
                    <a:pt x="61386" y="292100"/>
                    <a:pt x="64053" y="295149"/>
                    <a:pt x="63503" y="298450"/>
                  </a:cubicBezTo>
                  <a:cubicBezTo>
                    <a:pt x="61813" y="308587"/>
                    <a:pt x="55057" y="308674"/>
                    <a:pt x="47628" y="311150"/>
                  </a:cubicBezTo>
                  <a:cubicBezTo>
                    <a:pt x="46570" y="314325"/>
                    <a:pt x="45950" y="317682"/>
                    <a:pt x="44453" y="320675"/>
                  </a:cubicBezTo>
                  <a:cubicBezTo>
                    <a:pt x="42746" y="324088"/>
                    <a:pt x="39810" y="326787"/>
                    <a:pt x="38103" y="330200"/>
                  </a:cubicBezTo>
                  <a:cubicBezTo>
                    <a:pt x="34259" y="337889"/>
                    <a:pt x="34928" y="338810"/>
                    <a:pt x="34928" y="346075"/>
                  </a:cubicBezTo>
                </a:path>
              </a:pathLst>
            </a:cu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6118223" y="1836439"/>
              <a:ext cx="0" cy="733624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7299063" y="3512156"/>
              <a:ext cx="793" cy="372280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6608243" y="978580"/>
              <a:ext cx="1204117" cy="0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4744358" y="3522734"/>
              <a:ext cx="0" cy="1064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48" name="Gruppo 115"/>
            <p:cNvGrpSpPr>
              <a:grpSpLocks/>
            </p:cNvGrpSpPr>
            <p:nvPr/>
          </p:nvGrpSpPr>
          <p:grpSpPr bwMode="auto">
            <a:xfrm>
              <a:off x="5331159" y="2785492"/>
              <a:ext cx="216024" cy="182761"/>
              <a:chOff x="5327588" y="2670175"/>
              <a:chExt cx="216024" cy="182761"/>
            </a:xfrm>
          </p:grpSpPr>
          <p:sp>
            <p:nvSpPr>
              <p:cNvPr id="122" name="Estrazione 116"/>
              <p:cNvSpPr>
                <a:spLocks noChangeArrowheads="1"/>
              </p:cNvSpPr>
              <p:nvPr/>
            </p:nvSpPr>
            <p:spPr bwMode="auto">
              <a:xfrm>
                <a:off x="5327588" y="2670175"/>
                <a:ext cx="216024" cy="182761"/>
              </a:xfrm>
              <a:prstGeom prst="flowChartExtract">
                <a:avLst/>
              </a:prstGeom>
              <a:solidFill>
                <a:srgbClr val="BBE0E3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cxnSp>
            <p:nvCxnSpPr>
              <p:cNvPr id="123" name="Connettore 1 121"/>
              <p:cNvCxnSpPr>
                <a:cxnSpLocks noChangeShapeType="1"/>
              </p:cNvCxnSpPr>
              <p:nvPr/>
            </p:nvCxnSpPr>
            <p:spPr bwMode="auto">
              <a:xfrm>
                <a:off x="5327588" y="2670175"/>
                <a:ext cx="216024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5514750" y="4587322"/>
              <a:ext cx="761045" cy="5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50" name="Group 84"/>
            <p:cNvGrpSpPr>
              <a:grpSpLocks/>
            </p:cNvGrpSpPr>
            <p:nvPr/>
          </p:nvGrpSpPr>
          <p:grpSpPr bwMode="auto">
            <a:xfrm rot="-5400000">
              <a:off x="4043071" y="3616460"/>
              <a:ext cx="579437" cy="358775"/>
              <a:chOff x="247" y="845"/>
              <a:chExt cx="365" cy="226"/>
            </a:xfrm>
          </p:grpSpPr>
          <p:sp>
            <p:nvSpPr>
              <p:cNvPr id="111" name="Line 73"/>
              <p:cNvSpPr>
                <a:spLocks noChangeShapeType="1"/>
              </p:cNvSpPr>
              <p:nvPr/>
            </p:nvSpPr>
            <p:spPr bwMode="auto">
              <a:xfrm>
                <a:off x="295" y="981"/>
                <a:ext cx="272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2" name="Line 74"/>
              <p:cNvSpPr>
                <a:spLocks noChangeShapeType="1"/>
              </p:cNvSpPr>
              <p:nvPr/>
            </p:nvSpPr>
            <p:spPr bwMode="auto">
              <a:xfrm flipV="1">
                <a:off x="295" y="981"/>
                <a:ext cx="272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3" name="Line 75"/>
              <p:cNvSpPr>
                <a:spLocks noChangeShapeType="1"/>
              </p:cNvSpPr>
              <p:nvPr/>
            </p:nvSpPr>
            <p:spPr bwMode="auto">
              <a:xfrm>
                <a:off x="566" y="981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4" name="Line 76"/>
              <p:cNvSpPr>
                <a:spLocks noChangeShapeType="1"/>
              </p:cNvSpPr>
              <p:nvPr/>
            </p:nvSpPr>
            <p:spPr bwMode="auto">
              <a:xfrm>
                <a:off x="295" y="981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5" name="Line 77"/>
              <p:cNvSpPr>
                <a:spLocks noChangeShapeType="1"/>
              </p:cNvSpPr>
              <p:nvPr/>
            </p:nvSpPr>
            <p:spPr bwMode="auto">
              <a:xfrm flipV="1">
                <a:off x="247" y="1026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6" name="Line 78"/>
              <p:cNvSpPr>
                <a:spLocks noChangeShapeType="1"/>
              </p:cNvSpPr>
              <p:nvPr/>
            </p:nvSpPr>
            <p:spPr bwMode="auto">
              <a:xfrm>
                <a:off x="566" y="1026"/>
                <a:ext cx="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7" name="Line 79"/>
              <p:cNvSpPr>
                <a:spLocks noChangeShapeType="1"/>
              </p:cNvSpPr>
              <p:nvPr/>
            </p:nvSpPr>
            <p:spPr bwMode="auto">
              <a:xfrm>
                <a:off x="385" y="845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8" name="Line 80"/>
              <p:cNvSpPr>
                <a:spLocks noChangeShapeType="1"/>
              </p:cNvSpPr>
              <p:nvPr/>
            </p:nvSpPr>
            <p:spPr bwMode="auto">
              <a:xfrm>
                <a:off x="476" y="845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9" name="Line 81"/>
              <p:cNvSpPr>
                <a:spLocks noChangeShapeType="1"/>
              </p:cNvSpPr>
              <p:nvPr/>
            </p:nvSpPr>
            <p:spPr bwMode="auto">
              <a:xfrm>
                <a:off x="385" y="845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20" name="Line 82"/>
              <p:cNvSpPr>
                <a:spLocks noChangeShapeType="1"/>
              </p:cNvSpPr>
              <p:nvPr/>
            </p:nvSpPr>
            <p:spPr bwMode="auto">
              <a:xfrm>
                <a:off x="385" y="935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21" name="Line 83"/>
              <p:cNvSpPr>
                <a:spLocks noChangeShapeType="1"/>
              </p:cNvSpPr>
              <p:nvPr/>
            </p:nvSpPr>
            <p:spPr bwMode="auto">
              <a:xfrm>
                <a:off x="431" y="936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4436610" y="4086270"/>
              <a:ext cx="4130" cy="812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52" name="Gruppo 172"/>
            <p:cNvGrpSpPr>
              <a:grpSpLocks/>
            </p:cNvGrpSpPr>
            <p:nvPr/>
          </p:nvGrpSpPr>
          <p:grpSpPr bwMode="auto">
            <a:xfrm rot="10800000">
              <a:off x="5370734" y="1771774"/>
              <a:ext cx="634953" cy="2887557"/>
              <a:chOff x="2856927" y="3933056"/>
              <a:chExt cx="634953" cy="2887557"/>
            </a:xfrm>
          </p:grpSpPr>
          <p:sp>
            <p:nvSpPr>
              <p:cNvPr id="107" name="Arco 106"/>
              <p:cNvSpPr/>
              <p:nvPr/>
            </p:nvSpPr>
            <p:spPr bwMode="auto">
              <a:xfrm>
                <a:off x="3353370" y="3939442"/>
                <a:ext cx="144441" cy="144497"/>
              </a:xfrm>
              <a:prstGeom prst="arc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8" name="Arco 107"/>
              <p:cNvSpPr/>
              <p:nvPr/>
            </p:nvSpPr>
            <p:spPr bwMode="auto">
              <a:xfrm rot="16200000">
                <a:off x="3353341" y="3939470"/>
                <a:ext cx="144497" cy="144441"/>
              </a:xfrm>
              <a:prstGeom prst="arc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9" name="Arco 108"/>
              <p:cNvSpPr/>
              <p:nvPr/>
            </p:nvSpPr>
            <p:spPr bwMode="auto">
              <a:xfrm>
                <a:off x="2877191" y="5946528"/>
                <a:ext cx="144441" cy="144497"/>
              </a:xfrm>
              <a:prstGeom prst="arc">
                <a:avLst>
                  <a:gd name="adj1" fmla="val 15747890"/>
                  <a:gd name="adj2" fmla="val 6121849"/>
                </a:avLst>
              </a:prstGeom>
              <a:noFill/>
              <a:ln w="25400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10" name="Arco 109"/>
              <p:cNvSpPr/>
              <p:nvPr/>
            </p:nvSpPr>
            <p:spPr bwMode="auto">
              <a:xfrm>
                <a:off x="2869255" y="6681718"/>
                <a:ext cx="144440" cy="144498"/>
              </a:xfrm>
              <a:prstGeom prst="arc">
                <a:avLst>
                  <a:gd name="adj1" fmla="val 15747890"/>
                  <a:gd name="adj2" fmla="val 5318984"/>
                </a:avLst>
              </a:prstGeom>
              <a:noFill/>
              <a:ln w="25400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7033608" y="3872985"/>
              <a:ext cx="273678" cy="0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7288207" y="3065912"/>
              <a:ext cx="4129" cy="245510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7812360" y="978580"/>
              <a:ext cx="0" cy="4451655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4738886" y="2386730"/>
              <a:ext cx="0" cy="6004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5804520" y="935368"/>
              <a:ext cx="815154" cy="369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SV.3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V="1">
              <a:off x="6612904" y="4437111"/>
              <a:ext cx="178416" cy="1502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59" name="Group 84"/>
            <p:cNvGrpSpPr>
              <a:grpSpLocks/>
            </p:cNvGrpSpPr>
            <p:nvPr/>
          </p:nvGrpSpPr>
          <p:grpSpPr bwMode="auto">
            <a:xfrm rot="5400000">
              <a:off x="4564177" y="3059435"/>
              <a:ext cx="576262" cy="358775"/>
              <a:chOff x="249" y="845"/>
              <a:chExt cx="363" cy="226"/>
            </a:xfrm>
          </p:grpSpPr>
          <p:sp>
            <p:nvSpPr>
              <p:cNvPr id="96" name="Line 73"/>
              <p:cNvSpPr>
                <a:spLocks noChangeShapeType="1"/>
              </p:cNvSpPr>
              <p:nvPr/>
            </p:nvSpPr>
            <p:spPr bwMode="auto">
              <a:xfrm>
                <a:off x="295" y="981"/>
                <a:ext cx="272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97" name="Line 74"/>
              <p:cNvSpPr>
                <a:spLocks noChangeShapeType="1"/>
              </p:cNvSpPr>
              <p:nvPr/>
            </p:nvSpPr>
            <p:spPr bwMode="auto">
              <a:xfrm flipV="1">
                <a:off x="295" y="981"/>
                <a:ext cx="272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98" name="Line 75"/>
              <p:cNvSpPr>
                <a:spLocks noChangeShapeType="1"/>
              </p:cNvSpPr>
              <p:nvPr/>
            </p:nvSpPr>
            <p:spPr bwMode="auto">
              <a:xfrm>
                <a:off x="566" y="981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99" name="Line 76"/>
              <p:cNvSpPr>
                <a:spLocks noChangeShapeType="1"/>
              </p:cNvSpPr>
              <p:nvPr/>
            </p:nvSpPr>
            <p:spPr bwMode="auto">
              <a:xfrm>
                <a:off x="295" y="981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0" name="Line 77"/>
              <p:cNvSpPr>
                <a:spLocks noChangeShapeType="1"/>
              </p:cNvSpPr>
              <p:nvPr/>
            </p:nvSpPr>
            <p:spPr bwMode="auto">
              <a:xfrm>
                <a:off x="249" y="1026"/>
                <a:ext cx="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1" name="Line 78"/>
              <p:cNvSpPr>
                <a:spLocks noChangeShapeType="1"/>
              </p:cNvSpPr>
              <p:nvPr/>
            </p:nvSpPr>
            <p:spPr bwMode="auto">
              <a:xfrm>
                <a:off x="566" y="1026"/>
                <a:ext cx="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2" name="Line 79"/>
              <p:cNvSpPr>
                <a:spLocks noChangeShapeType="1"/>
              </p:cNvSpPr>
              <p:nvPr/>
            </p:nvSpPr>
            <p:spPr bwMode="auto">
              <a:xfrm>
                <a:off x="385" y="845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3" name="Line 80"/>
              <p:cNvSpPr>
                <a:spLocks noChangeShapeType="1"/>
              </p:cNvSpPr>
              <p:nvPr/>
            </p:nvSpPr>
            <p:spPr bwMode="auto">
              <a:xfrm>
                <a:off x="476" y="845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4" name="Line 81"/>
              <p:cNvSpPr>
                <a:spLocks noChangeShapeType="1"/>
              </p:cNvSpPr>
              <p:nvPr/>
            </p:nvSpPr>
            <p:spPr bwMode="auto">
              <a:xfrm>
                <a:off x="385" y="845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5" name="Line 82"/>
              <p:cNvSpPr>
                <a:spLocks noChangeShapeType="1"/>
              </p:cNvSpPr>
              <p:nvPr/>
            </p:nvSpPr>
            <p:spPr bwMode="auto">
              <a:xfrm>
                <a:off x="385" y="935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06" name="Line 83"/>
              <p:cNvSpPr>
                <a:spLocks noChangeShapeType="1"/>
              </p:cNvSpPr>
              <p:nvPr/>
            </p:nvSpPr>
            <p:spPr bwMode="auto">
              <a:xfrm>
                <a:off x="431" y="936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5933679" y="2651000"/>
              <a:ext cx="3252" cy="68836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61" name="CasellaDiTesto 60"/>
            <p:cNvSpPr txBox="1"/>
            <p:nvPr/>
          </p:nvSpPr>
          <p:spPr>
            <a:xfrm>
              <a:off x="4752119" y="2893569"/>
              <a:ext cx="752362" cy="3064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SV.2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grpSp>
          <p:nvGrpSpPr>
            <p:cNvPr id="62" name="Gruppo 211"/>
            <p:cNvGrpSpPr>
              <a:grpSpLocks/>
            </p:cNvGrpSpPr>
            <p:nvPr/>
          </p:nvGrpSpPr>
          <p:grpSpPr bwMode="auto">
            <a:xfrm>
              <a:off x="7191447" y="3329395"/>
              <a:ext cx="216024" cy="182761"/>
              <a:chOff x="5327588" y="2670175"/>
              <a:chExt cx="216024" cy="182761"/>
            </a:xfrm>
          </p:grpSpPr>
          <p:sp>
            <p:nvSpPr>
              <p:cNvPr id="94" name="Estrazione 212"/>
              <p:cNvSpPr>
                <a:spLocks noChangeArrowheads="1"/>
              </p:cNvSpPr>
              <p:nvPr/>
            </p:nvSpPr>
            <p:spPr bwMode="auto">
              <a:xfrm>
                <a:off x="5327588" y="2670175"/>
                <a:ext cx="216024" cy="182761"/>
              </a:xfrm>
              <a:prstGeom prst="flowChartExtract">
                <a:avLst/>
              </a:prstGeom>
              <a:solidFill>
                <a:srgbClr val="BBE0E3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cxnSp>
            <p:nvCxnSpPr>
              <p:cNvPr id="95" name="Connettore 1 213"/>
              <p:cNvCxnSpPr>
                <a:cxnSpLocks noChangeShapeType="1"/>
              </p:cNvCxnSpPr>
              <p:nvPr/>
            </p:nvCxnSpPr>
            <p:spPr bwMode="auto">
              <a:xfrm>
                <a:off x="5327588" y="2670175"/>
                <a:ext cx="216024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5933679" y="1916958"/>
              <a:ext cx="1586" cy="590028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64" name="Figura a mano libera 222"/>
            <p:cNvSpPr>
              <a:spLocks/>
            </p:cNvSpPr>
            <p:nvPr/>
          </p:nvSpPr>
          <p:spPr bwMode="auto">
            <a:xfrm>
              <a:off x="5901292" y="2713809"/>
              <a:ext cx="76203" cy="346075"/>
            </a:xfrm>
            <a:custGeom>
              <a:avLst/>
              <a:gdLst>
                <a:gd name="T0" fmla="*/ 34928 w 76203"/>
                <a:gd name="T1" fmla="*/ 0 h 346075"/>
                <a:gd name="T2" fmla="*/ 47628 w 76203"/>
                <a:gd name="T3" fmla="*/ 28575 h 346075"/>
                <a:gd name="T4" fmla="*/ 57153 w 76203"/>
                <a:gd name="T5" fmla="*/ 47625 h 346075"/>
                <a:gd name="T6" fmla="*/ 53978 w 76203"/>
                <a:gd name="T7" fmla="*/ 92075 h 346075"/>
                <a:gd name="T8" fmla="*/ 50803 w 76203"/>
                <a:gd name="T9" fmla="*/ 101600 h 346075"/>
                <a:gd name="T10" fmla="*/ 41278 w 76203"/>
                <a:gd name="T11" fmla="*/ 104775 h 346075"/>
                <a:gd name="T12" fmla="*/ 15878 w 76203"/>
                <a:gd name="T13" fmla="*/ 98425 h 346075"/>
                <a:gd name="T14" fmla="*/ 9528 w 76203"/>
                <a:gd name="T15" fmla="*/ 88900 h 346075"/>
                <a:gd name="T16" fmla="*/ 19053 w 76203"/>
                <a:gd name="T17" fmla="*/ 82550 h 346075"/>
                <a:gd name="T18" fmla="*/ 57153 w 76203"/>
                <a:gd name="T19" fmla="*/ 88900 h 346075"/>
                <a:gd name="T20" fmla="*/ 66678 w 76203"/>
                <a:gd name="T21" fmla="*/ 98425 h 346075"/>
                <a:gd name="T22" fmla="*/ 69853 w 76203"/>
                <a:gd name="T23" fmla="*/ 111125 h 346075"/>
                <a:gd name="T24" fmla="*/ 76203 w 76203"/>
                <a:gd name="T25" fmla="*/ 120650 h 346075"/>
                <a:gd name="T26" fmla="*/ 69853 w 76203"/>
                <a:gd name="T27" fmla="*/ 136525 h 346075"/>
                <a:gd name="T28" fmla="*/ 50803 w 76203"/>
                <a:gd name="T29" fmla="*/ 146050 h 346075"/>
                <a:gd name="T30" fmla="*/ 41278 w 76203"/>
                <a:gd name="T31" fmla="*/ 152400 h 346075"/>
                <a:gd name="T32" fmla="*/ 15878 w 76203"/>
                <a:gd name="T33" fmla="*/ 149225 h 346075"/>
                <a:gd name="T34" fmla="*/ 19053 w 76203"/>
                <a:gd name="T35" fmla="*/ 133350 h 346075"/>
                <a:gd name="T36" fmla="*/ 44453 w 76203"/>
                <a:gd name="T37" fmla="*/ 136525 h 346075"/>
                <a:gd name="T38" fmla="*/ 50803 w 76203"/>
                <a:gd name="T39" fmla="*/ 146050 h 346075"/>
                <a:gd name="T40" fmla="*/ 60328 w 76203"/>
                <a:gd name="T41" fmla="*/ 152400 h 346075"/>
                <a:gd name="T42" fmla="*/ 66678 w 76203"/>
                <a:gd name="T43" fmla="*/ 171450 h 346075"/>
                <a:gd name="T44" fmla="*/ 60328 w 76203"/>
                <a:gd name="T45" fmla="*/ 206375 h 346075"/>
                <a:gd name="T46" fmla="*/ 50803 w 76203"/>
                <a:gd name="T47" fmla="*/ 215900 h 346075"/>
                <a:gd name="T48" fmla="*/ 19053 w 76203"/>
                <a:gd name="T49" fmla="*/ 231775 h 346075"/>
                <a:gd name="T50" fmla="*/ 3178 w 76203"/>
                <a:gd name="T51" fmla="*/ 219075 h 346075"/>
                <a:gd name="T52" fmla="*/ 9528 w 76203"/>
                <a:gd name="T53" fmla="*/ 209550 h 346075"/>
                <a:gd name="T54" fmla="*/ 28578 w 76203"/>
                <a:gd name="T55" fmla="*/ 203200 h 346075"/>
                <a:gd name="T56" fmla="*/ 44453 w 76203"/>
                <a:gd name="T57" fmla="*/ 206375 h 346075"/>
                <a:gd name="T58" fmla="*/ 60328 w 76203"/>
                <a:gd name="T59" fmla="*/ 222250 h 346075"/>
                <a:gd name="T60" fmla="*/ 66678 w 76203"/>
                <a:gd name="T61" fmla="*/ 241300 h 346075"/>
                <a:gd name="T62" fmla="*/ 63503 w 76203"/>
                <a:gd name="T63" fmla="*/ 257175 h 346075"/>
                <a:gd name="T64" fmla="*/ 53978 w 76203"/>
                <a:gd name="T65" fmla="*/ 260350 h 346075"/>
                <a:gd name="T66" fmla="*/ 41278 w 76203"/>
                <a:gd name="T67" fmla="*/ 266700 h 346075"/>
                <a:gd name="T68" fmla="*/ 19053 w 76203"/>
                <a:gd name="T69" fmla="*/ 276225 h 346075"/>
                <a:gd name="T70" fmla="*/ 9528 w 76203"/>
                <a:gd name="T71" fmla="*/ 263525 h 346075"/>
                <a:gd name="T72" fmla="*/ 19053 w 76203"/>
                <a:gd name="T73" fmla="*/ 260350 h 346075"/>
                <a:gd name="T74" fmla="*/ 44453 w 76203"/>
                <a:gd name="T75" fmla="*/ 263525 h 346075"/>
                <a:gd name="T76" fmla="*/ 50803 w 76203"/>
                <a:gd name="T77" fmla="*/ 282575 h 346075"/>
                <a:gd name="T78" fmla="*/ 60328 w 76203"/>
                <a:gd name="T79" fmla="*/ 288925 h 346075"/>
                <a:gd name="T80" fmla="*/ 63503 w 76203"/>
                <a:gd name="T81" fmla="*/ 298450 h 346075"/>
                <a:gd name="T82" fmla="*/ 47628 w 76203"/>
                <a:gd name="T83" fmla="*/ 311150 h 346075"/>
                <a:gd name="T84" fmla="*/ 44453 w 76203"/>
                <a:gd name="T85" fmla="*/ 320675 h 346075"/>
                <a:gd name="T86" fmla="*/ 38103 w 76203"/>
                <a:gd name="T87" fmla="*/ 330200 h 346075"/>
                <a:gd name="T88" fmla="*/ 34928 w 76203"/>
                <a:gd name="T89" fmla="*/ 346075 h 3460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6203" h="346075">
                  <a:moveTo>
                    <a:pt x="34928" y="0"/>
                  </a:moveTo>
                  <a:cubicBezTo>
                    <a:pt x="51310" y="49147"/>
                    <a:pt x="32534" y="-1614"/>
                    <a:pt x="47628" y="28575"/>
                  </a:cubicBezTo>
                  <a:cubicBezTo>
                    <a:pt x="60773" y="54865"/>
                    <a:pt x="38955" y="20328"/>
                    <a:pt x="57153" y="47625"/>
                  </a:cubicBezTo>
                  <a:cubicBezTo>
                    <a:pt x="56095" y="62442"/>
                    <a:pt x="55714" y="77322"/>
                    <a:pt x="53978" y="92075"/>
                  </a:cubicBezTo>
                  <a:cubicBezTo>
                    <a:pt x="53587" y="95399"/>
                    <a:pt x="53170" y="99233"/>
                    <a:pt x="50803" y="101600"/>
                  </a:cubicBezTo>
                  <a:cubicBezTo>
                    <a:pt x="48436" y="103967"/>
                    <a:pt x="44453" y="103717"/>
                    <a:pt x="41278" y="104775"/>
                  </a:cubicBezTo>
                  <a:cubicBezTo>
                    <a:pt x="40487" y="104617"/>
                    <a:pt x="19132" y="101028"/>
                    <a:pt x="15878" y="98425"/>
                  </a:cubicBezTo>
                  <a:cubicBezTo>
                    <a:pt x="12898" y="96041"/>
                    <a:pt x="11645" y="92075"/>
                    <a:pt x="9528" y="88900"/>
                  </a:cubicBezTo>
                  <a:cubicBezTo>
                    <a:pt x="12703" y="86783"/>
                    <a:pt x="15250" y="82867"/>
                    <a:pt x="19053" y="82550"/>
                  </a:cubicBezTo>
                  <a:cubicBezTo>
                    <a:pt x="36067" y="81132"/>
                    <a:pt x="43735" y="84427"/>
                    <a:pt x="57153" y="88900"/>
                  </a:cubicBezTo>
                  <a:cubicBezTo>
                    <a:pt x="60328" y="92075"/>
                    <a:pt x="64450" y="94526"/>
                    <a:pt x="66678" y="98425"/>
                  </a:cubicBezTo>
                  <a:cubicBezTo>
                    <a:pt x="68843" y="102214"/>
                    <a:pt x="68134" y="107114"/>
                    <a:pt x="69853" y="111125"/>
                  </a:cubicBezTo>
                  <a:cubicBezTo>
                    <a:pt x="71356" y="114632"/>
                    <a:pt x="74086" y="117475"/>
                    <a:pt x="76203" y="120650"/>
                  </a:cubicBezTo>
                  <a:cubicBezTo>
                    <a:pt x="74086" y="125942"/>
                    <a:pt x="73166" y="131887"/>
                    <a:pt x="69853" y="136525"/>
                  </a:cubicBezTo>
                  <a:cubicBezTo>
                    <a:pt x="64798" y="143602"/>
                    <a:pt x="57585" y="142659"/>
                    <a:pt x="50803" y="146050"/>
                  </a:cubicBezTo>
                  <a:cubicBezTo>
                    <a:pt x="47390" y="147757"/>
                    <a:pt x="44453" y="150283"/>
                    <a:pt x="41278" y="152400"/>
                  </a:cubicBezTo>
                  <a:lnTo>
                    <a:pt x="15878" y="149225"/>
                  </a:lnTo>
                  <a:cubicBezTo>
                    <a:pt x="11781" y="145713"/>
                    <a:pt x="14122" y="135542"/>
                    <a:pt x="19053" y="133350"/>
                  </a:cubicBezTo>
                  <a:cubicBezTo>
                    <a:pt x="26850" y="129885"/>
                    <a:pt x="35986" y="135467"/>
                    <a:pt x="44453" y="136525"/>
                  </a:cubicBezTo>
                  <a:cubicBezTo>
                    <a:pt x="46570" y="139700"/>
                    <a:pt x="48105" y="143352"/>
                    <a:pt x="50803" y="146050"/>
                  </a:cubicBezTo>
                  <a:cubicBezTo>
                    <a:pt x="53501" y="148748"/>
                    <a:pt x="58306" y="149164"/>
                    <a:pt x="60328" y="152400"/>
                  </a:cubicBezTo>
                  <a:cubicBezTo>
                    <a:pt x="63876" y="158076"/>
                    <a:pt x="66678" y="171450"/>
                    <a:pt x="66678" y="171450"/>
                  </a:cubicBezTo>
                  <a:cubicBezTo>
                    <a:pt x="66543" y="172527"/>
                    <a:pt x="64846" y="199598"/>
                    <a:pt x="60328" y="206375"/>
                  </a:cubicBezTo>
                  <a:cubicBezTo>
                    <a:pt x="57837" y="210111"/>
                    <a:pt x="54347" y="213143"/>
                    <a:pt x="50803" y="215900"/>
                  </a:cubicBezTo>
                  <a:cubicBezTo>
                    <a:pt x="32897" y="229827"/>
                    <a:pt x="36427" y="227432"/>
                    <a:pt x="19053" y="231775"/>
                  </a:cubicBezTo>
                  <a:cubicBezTo>
                    <a:pt x="11658" y="229926"/>
                    <a:pt x="1174" y="231100"/>
                    <a:pt x="3178" y="219075"/>
                  </a:cubicBezTo>
                  <a:cubicBezTo>
                    <a:pt x="3805" y="215311"/>
                    <a:pt x="6292" y="211572"/>
                    <a:pt x="9528" y="209550"/>
                  </a:cubicBezTo>
                  <a:cubicBezTo>
                    <a:pt x="15204" y="206002"/>
                    <a:pt x="28578" y="203200"/>
                    <a:pt x="28578" y="203200"/>
                  </a:cubicBezTo>
                  <a:cubicBezTo>
                    <a:pt x="33870" y="204258"/>
                    <a:pt x="39400" y="204480"/>
                    <a:pt x="44453" y="206375"/>
                  </a:cubicBezTo>
                  <a:cubicBezTo>
                    <a:pt x="51791" y="209127"/>
                    <a:pt x="57224" y="215265"/>
                    <a:pt x="60328" y="222250"/>
                  </a:cubicBezTo>
                  <a:cubicBezTo>
                    <a:pt x="63046" y="228367"/>
                    <a:pt x="66678" y="241300"/>
                    <a:pt x="66678" y="241300"/>
                  </a:cubicBezTo>
                  <a:cubicBezTo>
                    <a:pt x="65620" y="246592"/>
                    <a:pt x="66496" y="252685"/>
                    <a:pt x="63503" y="257175"/>
                  </a:cubicBezTo>
                  <a:cubicBezTo>
                    <a:pt x="61647" y="259960"/>
                    <a:pt x="57054" y="259032"/>
                    <a:pt x="53978" y="260350"/>
                  </a:cubicBezTo>
                  <a:cubicBezTo>
                    <a:pt x="49628" y="262214"/>
                    <a:pt x="45628" y="264836"/>
                    <a:pt x="41278" y="266700"/>
                  </a:cubicBezTo>
                  <a:cubicBezTo>
                    <a:pt x="8576" y="280715"/>
                    <a:pt x="61174" y="255165"/>
                    <a:pt x="19053" y="276225"/>
                  </a:cubicBezTo>
                  <a:cubicBezTo>
                    <a:pt x="1678" y="270433"/>
                    <a:pt x="-8585" y="272582"/>
                    <a:pt x="9528" y="263525"/>
                  </a:cubicBezTo>
                  <a:cubicBezTo>
                    <a:pt x="12521" y="262028"/>
                    <a:pt x="15878" y="261408"/>
                    <a:pt x="19053" y="260350"/>
                  </a:cubicBezTo>
                  <a:cubicBezTo>
                    <a:pt x="27520" y="261408"/>
                    <a:pt x="37463" y="258632"/>
                    <a:pt x="44453" y="263525"/>
                  </a:cubicBezTo>
                  <a:cubicBezTo>
                    <a:pt x="49937" y="267363"/>
                    <a:pt x="45234" y="278862"/>
                    <a:pt x="50803" y="282575"/>
                  </a:cubicBezTo>
                  <a:lnTo>
                    <a:pt x="60328" y="288925"/>
                  </a:lnTo>
                  <a:cubicBezTo>
                    <a:pt x="61386" y="292100"/>
                    <a:pt x="64053" y="295149"/>
                    <a:pt x="63503" y="298450"/>
                  </a:cubicBezTo>
                  <a:cubicBezTo>
                    <a:pt x="61813" y="308587"/>
                    <a:pt x="55057" y="308674"/>
                    <a:pt x="47628" y="311150"/>
                  </a:cubicBezTo>
                  <a:cubicBezTo>
                    <a:pt x="46570" y="314325"/>
                    <a:pt x="45950" y="317682"/>
                    <a:pt x="44453" y="320675"/>
                  </a:cubicBezTo>
                  <a:cubicBezTo>
                    <a:pt x="42746" y="324088"/>
                    <a:pt x="39810" y="326787"/>
                    <a:pt x="38103" y="330200"/>
                  </a:cubicBezTo>
                  <a:cubicBezTo>
                    <a:pt x="34259" y="337889"/>
                    <a:pt x="34928" y="338810"/>
                    <a:pt x="34928" y="346075"/>
                  </a:cubicBezTo>
                </a:path>
              </a:pathLst>
            </a:cu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H="1">
              <a:off x="5946121" y="3512156"/>
              <a:ext cx="0" cy="366253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5717777" y="3872985"/>
              <a:ext cx="235761" cy="1279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5935265" y="3059885"/>
              <a:ext cx="4129" cy="245510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grpSp>
          <p:nvGrpSpPr>
            <p:cNvPr id="68" name="Gruppo 226"/>
            <p:cNvGrpSpPr>
              <a:grpSpLocks/>
            </p:cNvGrpSpPr>
            <p:nvPr/>
          </p:nvGrpSpPr>
          <p:grpSpPr bwMode="auto">
            <a:xfrm>
              <a:off x="5838505" y="3323368"/>
              <a:ext cx="216024" cy="182761"/>
              <a:chOff x="5327588" y="2670175"/>
              <a:chExt cx="216024" cy="182761"/>
            </a:xfrm>
          </p:grpSpPr>
          <p:sp>
            <p:nvSpPr>
              <p:cNvPr id="92" name="Estrazione 227"/>
              <p:cNvSpPr>
                <a:spLocks noChangeArrowheads="1"/>
              </p:cNvSpPr>
              <p:nvPr/>
            </p:nvSpPr>
            <p:spPr bwMode="auto">
              <a:xfrm>
                <a:off x="5327588" y="2670175"/>
                <a:ext cx="216024" cy="182761"/>
              </a:xfrm>
              <a:prstGeom prst="flowChartExtract">
                <a:avLst/>
              </a:prstGeom>
              <a:solidFill>
                <a:srgbClr val="BBE0E3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it-IT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cxnSp>
            <p:nvCxnSpPr>
              <p:cNvPr id="93" name="Connettore 1 228"/>
              <p:cNvCxnSpPr>
                <a:cxnSpLocks noChangeShapeType="1"/>
              </p:cNvCxnSpPr>
              <p:nvPr/>
            </p:nvCxnSpPr>
            <p:spPr bwMode="auto">
              <a:xfrm>
                <a:off x="5327588" y="2670175"/>
                <a:ext cx="216024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>
              <a:off x="5924152" y="1685306"/>
              <a:ext cx="1368183" cy="793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H="1">
              <a:off x="6608243" y="1613076"/>
              <a:ext cx="0" cy="72229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>
              <a:off x="6608243" y="978580"/>
              <a:ext cx="2152" cy="54939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2" name="CasellaDiTesto 71"/>
            <p:cNvSpPr txBox="1"/>
            <p:nvPr/>
          </p:nvSpPr>
          <p:spPr>
            <a:xfrm>
              <a:off x="3685480" y="3400105"/>
              <a:ext cx="793631" cy="308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SV.1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73" name="Figura a mano libera 249"/>
            <p:cNvSpPr>
              <a:spLocks/>
            </p:cNvSpPr>
            <p:nvPr/>
          </p:nvSpPr>
          <p:spPr bwMode="auto">
            <a:xfrm rot="5400000">
              <a:off x="5046685" y="4737610"/>
              <a:ext cx="76203" cy="346075"/>
            </a:xfrm>
            <a:custGeom>
              <a:avLst/>
              <a:gdLst>
                <a:gd name="T0" fmla="*/ 34928 w 76203"/>
                <a:gd name="T1" fmla="*/ 0 h 346075"/>
                <a:gd name="T2" fmla="*/ 47628 w 76203"/>
                <a:gd name="T3" fmla="*/ 28575 h 346075"/>
                <a:gd name="T4" fmla="*/ 57153 w 76203"/>
                <a:gd name="T5" fmla="*/ 47625 h 346075"/>
                <a:gd name="T6" fmla="*/ 53978 w 76203"/>
                <a:gd name="T7" fmla="*/ 92075 h 346075"/>
                <a:gd name="T8" fmla="*/ 50803 w 76203"/>
                <a:gd name="T9" fmla="*/ 101600 h 346075"/>
                <a:gd name="T10" fmla="*/ 41278 w 76203"/>
                <a:gd name="T11" fmla="*/ 104775 h 346075"/>
                <a:gd name="T12" fmla="*/ 15878 w 76203"/>
                <a:gd name="T13" fmla="*/ 98425 h 346075"/>
                <a:gd name="T14" fmla="*/ 9528 w 76203"/>
                <a:gd name="T15" fmla="*/ 88900 h 346075"/>
                <a:gd name="T16" fmla="*/ 19053 w 76203"/>
                <a:gd name="T17" fmla="*/ 82550 h 346075"/>
                <a:gd name="T18" fmla="*/ 57153 w 76203"/>
                <a:gd name="T19" fmla="*/ 88900 h 346075"/>
                <a:gd name="T20" fmla="*/ 66678 w 76203"/>
                <a:gd name="T21" fmla="*/ 98425 h 346075"/>
                <a:gd name="T22" fmla="*/ 69853 w 76203"/>
                <a:gd name="T23" fmla="*/ 111125 h 346075"/>
                <a:gd name="T24" fmla="*/ 76203 w 76203"/>
                <a:gd name="T25" fmla="*/ 120650 h 346075"/>
                <a:gd name="T26" fmla="*/ 69853 w 76203"/>
                <a:gd name="T27" fmla="*/ 136525 h 346075"/>
                <a:gd name="T28" fmla="*/ 50803 w 76203"/>
                <a:gd name="T29" fmla="*/ 146050 h 346075"/>
                <a:gd name="T30" fmla="*/ 41278 w 76203"/>
                <a:gd name="T31" fmla="*/ 152400 h 346075"/>
                <a:gd name="T32" fmla="*/ 15878 w 76203"/>
                <a:gd name="T33" fmla="*/ 149225 h 346075"/>
                <a:gd name="T34" fmla="*/ 19053 w 76203"/>
                <a:gd name="T35" fmla="*/ 133350 h 346075"/>
                <a:gd name="T36" fmla="*/ 44453 w 76203"/>
                <a:gd name="T37" fmla="*/ 136525 h 346075"/>
                <a:gd name="T38" fmla="*/ 50803 w 76203"/>
                <a:gd name="T39" fmla="*/ 146050 h 346075"/>
                <a:gd name="T40" fmla="*/ 60328 w 76203"/>
                <a:gd name="T41" fmla="*/ 152400 h 346075"/>
                <a:gd name="T42" fmla="*/ 66678 w 76203"/>
                <a:gd name="T43" fmla="*/ 171450 h 346075"/>
                <a:gd name="T44" fmla="*/ 60328 w 76203"/>
                <a:gd name="T45" fmla="*/ 206375 h 346075"/>
                <a:gd name="T46" fmla="*/ 50803 w 76203"/>
                <a:gd name="T47" fmla="*/ 215900 h 346075"/>
                <a:gd name="T48" fmla="*/ 19053 w 76203"/>
                <a:gd name="T49" fmla="*/ 231775 h 346075"/>
                <a:gd name="T50" fmla="*/ 3178 w 76203"/>
                <a:gd name="T51" fmla="*/ 219075 h 346075"/>
                <a:gd name="T52" fmla="*/ 9528 w 76203"/>
                <a:gd name="T53" fmla="*/ 209550 h 346075"/>
                <a:gd name="T54" fmla="*/ 28578 w 76203"/>
                <a:gd name="T55" fmla="*/ 203200 h 346075"/>
                <a:gd name="T56" fmla="*/ 44453 w 76203"/>
                <a:gd name="T57" fmla="*/ 206375 h 346075"/>
                <a:gd name="T58" fmla="*/ 60328 w 76203"/>
                <a:gd name="T59" fmla="*/ 222250 h 346075"/>
                <a:gd name="T60" fmla="*/ 66678 w 76203"/>
                <a:gd name="T61" fmla="*/ 241300 h 346075"/>
                <a:gd name="T62" fmla="*/ 63503 w 76203"/>
                <a:gd name="T63" fmla="*/ 257175 h 346075"/>
                <a:gd name="T64" fmla="*/ 53978 w 76203"/>
                <a:gd name="T65" fmla="*/ 260350 h 346075"/>
                <a:gd name="T66" fmla="*/ 41278 w 76203"/>
                <a:gd name="T67" fmla="*/ 266700 h 346075"/>
                <a:gd name="T68" fmla="*/ 19053 w 76203"/>
                <a:gd name="T69" fmla="*/ 276225 h 346075"/>
                <a:gd name="T70" fmla="*/ 9528 w 76203"/>
                <a:gd name="T71" fmla="*/ 263525 h 346075"/>
                <a:gd name="T72" fmla="*/ 19053 w 76203"/>
                <a:gd name="T73" fmla="*/ 260350 h 346075"/>
                <a:gd name="T74" fmla="*/ 44453 w 76203"/>
                <a:gd name="T75" fmla="*/ 263525 h 346075"/>
                <a:gd name="T76" fmla="*/ 50803 w 76203"/>
                <a:gd name="T77" fmla="*/ 282575 h 346075"/>
                <a:gd name="T78" fmla="*/ 60328 w 76203"/>
                <a:gd name="T79" fmla="*/ 288925 h 346075"/>
                <a:gd name="T80" fmla="*/ 63503 w 76203"/>
                <a:gd name="T81" fmla="*/ 298450 h 346075"/>
                <a:gd name="T82" fmla="*/ 47628 w 76203"/>
                <a:gd name="T83" fmla="*/ 311150 h 346075"/>
                <a:gd name="T84" fmla="*/ 44453 w 76203"/>
                <a:gd name="T85" fmla="*/ 320675 h 346075"/>
                <a:gd name="T86" fmla="*/ 38103 w 76203"/>
                <a:gd name="T87" fmla="*/ 330200 h 346075"/>
                <a:gd name="T88" fmla="*/ 34928 w 76203"/>
                <a:gd name="T89" fmla="*/ 346075 h 3460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6203" h="346075">
                  <a:moveTo>
                    <a:pt x="34928" y="0"/>
                  </a:moveTo>
                  <a:cubicBezTo>
                    <a:pt x="51310" y="49147"/>
                    <a:pt x="32534" y="-1614"/>
                    <a:pt x="47628" y="28575"/>
                  </a:cubicBezTo>
                  <a:cubicBezTo>
                    <a:pt x="60773" y="54865"/>
                    <a:pt x="38955" y="20328"/>
                    <a:pt x="57153" y="47625"/>
                  </a:cubicBezTo>
                  <a:cubicBezTo>
                    <a:pt x="56095" y="62442"/>
                    <a:pt x="55714" y="77322"/>
                    <a:pt x="53978" y="92075"/>
                  </a:cubicBezTo>
                  <a:cubicBezTo>
                    <a:pt x="53587" y="95399"/>
                    <a:pt x="53170" y="99233"/>
                    <a:pt x="50803" y="101600"/>
                  </a:cubicBezTo>
                  <a:cubicBezTo>
                    <a:pt x="48436" y="103967"/>
                    <a:pt x="44453" y="103717"/>
                    <a:pt x="41278" y="104775"/>
                  </a:cubicBezTo>
                  <a:cubicBezTo>
                    <a:pt x="40487" y="104617"/>
                    <a:pt x="19132" y="101028"/>
                    <a:pt x="15878" y="98425"/>
                  </a:cubicBezTo>
                  <a:cubicBezTo>
                    <a:pt x="12898" y="96041"/>
                    <a:pt x="11645" y="92075"/>
                    <a:pt x="9528" y="88900"/>
                  </a:cubicBezTo>
                  <a:cubicBezTo>
                    <a:pt x="12703" y="86783"/>
                    <a:pt x="15250" y="82867"/>
                    <a:pt x="19053" y="82550"/>
                  </a:cubicBezTo>
                  <a:cubicBezTo>
                    <a:pt x="36067" y="81132"/>
                    <a:pt x="43735" y="84427"/>
                    <a:pt x="57153" y="88900"/>
                  </a:cubicBezTo>
                  <a:cubicBezTo>
                    <a:pt x="60328" y="92075"/>
                    <a:pt x="64450" y="94526"/>
                    <a:pt x="66678" y="98425"/>
                  </a:cubicBezTo>
                  <a:cubicBezTo>
                    <a:pt x="68843" y="102214"/>
                    <a:pt x="68134" y="107114"/>
                    <a:pt x="69853" y="111125"/>
                  </a:cubicBezTo>
                  <a:cubicBezTo>
                    <a:pt x="71356" y="114632"/>
                    <a:pt x="74086" y="117475"/>
                    <a:pt x="76203" y="120650"/>
                  </a:cubicBezTo>
                  <a:cubicBezTo>
                    <a:pt x="74086" y="125942"/>
                    <a:pt x="73166" y="131887"/>
                    <a:pt x="69853" y="136525"/>
                  </a:cubicBezTo>
                  <a:cubicBezTo>
                    <a:pt x="64798" y="143602"/>
                    <a:pt x="57585" y="142659"/>
                    <a:pt x="50803" y="146050"/>
                  </a:cubicBezTo>
                  <a:cubicBezTo>
                    <a:pt x="47390" y="147757"/>
                    <a:pt x="44453" y="150283"/>
                    <a:pt x="41278" y="152400"/>
                  </a:cubicBezTo>
                  <a:lnTo>
                    <a:pt x="15878" y="149225"/>
                  </a:lnTo>
                  <a:cubicBezTo>
                    <a:pt x="11781" y="145713"/>
                    <a:pt x="14122" y="135542"/>
                    <a:pt x="19053" y="133350"/>
                  </a:cubicBezTo>
                  <a:cubicBezTo>
                    <a:pt x="26850" y="129885"/>
                    <a:pt x="35986" y="135467"/>
                    <a:pt x="44453" y="136525"/>
                  </a:cubicBezTo>
                  <a:cubicBezTo>
                    <a:pt x="46570" y="139700"/>
                    <a:pt x="48105" y="143352"/>
                    <a:pt x="50803" y="146050"/>
                  </a:cubicBezTo>
                  <a:cubicBezTo>
                    <a:pt x="53501" y="148748"/>
                    <a:pt x="58306" y="149164"/>
                    <a:pt x="60328" y="152400"/>
                  </a:cubicBezTo>
                  <a:cubicBezTo>
                    <a:pt x="63876" y="158076"/>
                    <a:pt x="66678" y="171450"/>
                    <a:pt x="66678" y="171450"/>
                  </a:cubicBezTo>
                  <a:cubicBezTo>
                    <a:pt x="66543" y="172527"/>
                    <a:pt x="64846" y="199598"/>
                    <a:pt x="60328" y="206375"/>
                  </a:cubicBezTo>
                  <a:cubicBezTo>
                    <a:pt x="57837" y="210111"/>
                    <a:pt x="54347" y="213143"/>
                    <a:pt x="50803" y="215900"/>
                  </a:cubicBezTo>
                  <a:cubicBezTo>
                    <a:pt x="32897" y="229827"/>
                    <a:pt x="36427" y="227432"/>
                    <a:pt x="19053" y="231775"/>
                  </a:cubicBezTo>
                  <a:cubicBezTo>
                    <a:pt x="11658" y="229926"/>
                    <a:pt x="1174" y="231100"/>
                    <a:pt x="3178" y="219075"/>
                  </a:cubicBezTo>
                  <a:cubicBezTo>
                    <a:pt x="3805" y="215311"/>
                    <a:pt x="6292" y="211572"/>
                    <a:pt x="9528" y="209550"/>
                  </a:cubicBezTo>
                  <a:cubicBezTo>
                    <a:pt x="15204" y="206002"/>
                    <a:pt x="28578" y="203200"/>
                    <a:pt x="28578" y="203200"/>
                  </a:cubicBezTo>
                  <a:cubicBezTo>
                    <a:pt x="33870" y="204258"/>
                    <a:pt x="39400" y="204480"/>
                    <a:pt x="44453" y="206375"/>
                  </a:cubicBezTo>
                  <a:cubicBezTo>
                    <a:pt x="51791" y="209127"/>
                    <a:pt x="57224" y="215265"/>
                    <a:pt x="60328" y="222250"/>
                  </a:cubicBezTo>
                  <a:cubicBezTo>
                    <a:pt x="63046" y="228367"/>
                    <a:pt x="66678" y="241300"/>
                    <a:pt x="66678" y="241300"/>
                  </a:cubicBezTo>
                  <a:cubicBezTo>
                    <a:pt x="65620" y="246592"/>
                    <a:pt x="66496" y="252685"/>
                    <a:pt x="63503" y="257175"/>
                  </a:cubicBezTo>
                  <a:cubicBezTo>
                    <a:pt x="61647" y="259960"/>
                    <a:pt x="57054" y="259032"/>
                    <a:pt x="53978" y="260350"/>
                  </a:cubicBezTo>
                  <a:cubicBezTo>
                    <a:pt x="49628" y="262214"/>
                    <a:pt x="45628" y="264836"/>
                    <a:pt x="41278" y="266700"/>
                  </a:cubicBezTo>
                  <a:cubicBezTo>
                    <a:pt x="8576" y="280715"/>
                    <a:pt x="61174" y="255165"/>
                    <a:pt x="19053" y="276225"/>
                  </a:cubicBezTo>
                  <a:cubicBezTo>
                    <a:pt x="1678" y="270433"/>
                    <a:pt x="-8585" y="272582"/>
                    <a:pt x="9528" y="263525"/>
                  </a:cubicBezTo>
                  <a:cubicBezTo>
                    <a:pt x="12521" y="262028"/>
                    <a:pt x="15878" y="261408"/>
                    <a:pt x="19053" y="260350"/>
                  </a:cubicBezTo>
                  <a:cubicBezTo>
                    <a:pt x="27520" y="261408"/>
                    <a:pt x="37463" y="258632"/>
                    <a:pt x="44453" y="263525"/>
                  </a:cubicBezTo>
                  <a:cubicBezTo>
                    <a:pt x="49937" y="267363"/>
                    <a:pt x="45234" y="278862"/>
                    <a:pt x="50803" y="282575"/>
                  </a:cubicBezTo>
                  <a:lnTo>
                    <a:pt x="60328" y="288925"/>
                  </a:lnTo>
                  <a:cubicBezTo>
                    <a:pt x="61386" y="292100"/>
                    <a:pt x="64053" y="295149"/>
                    <a:pt x="63503" y="298450"/>
                  </a:cubicBezTo>
                  <a:cubicBezTo>
                    <a:pt x="61813" y="308587"/>
                    <a:pt x="55057" y="308674"/>
                    <a:pt x="47628" y="311150"/>
                  </a:cubicBezTo>
                  <a:cubicBezTo>
                    <a:pt x="46570" y="314325"/>
                    <a:pt x="45950" y="317682"/>
                    <a:pt x="44453" y="320675"/>
                  </a:cubicBezTo>
                  <a:cubicBezTo>
                    <a:pt x="42746" y="324088"/>
                    <a:pt x="39810" y="326787"/>
                    <a:pt x="38103" y="330200"/>
                  </a:cubicBezTo>
                  <a:cubicBezTo>
                    <a:pt x="34259" y="337889"/>
                    <a:pt x="34928" y="338810"/>
                    <a:pt x="34928" y="346075"/>
                  </a:cubicBezTo>
                </a:path>
              </a:pathLst>
            </a:cu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4438675" y="4898990"/>
              <a:ext cx="475270" cy="5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 flipV="1">
              <a:off x="5251054" y="4748780"/>
              <a:ext cx="191344" cy="1502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744359" y="4587428"/>
              <a:ext cx="63017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 flipV="1">
              <a:off x="4434182" y="2384370"/>
              <a:ext cx="315572" cy="23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78" name="CasellaDiTesto 77"/>
            <p:cNvSpPr txBox="1"/>
            <p:nvPr/>
          </p:nvSpPr>
          <p:spPr>
            <a:xfrm>
              <a:off x="5564797" y="4246447"/>
              <a:ext cx="631730" cy="2762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BLDC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79" name="CasellaDiTesto 78"/>
            <p:cNvSpPr txBox="1"/>
            <p:nvPr/>
          </p:nvSpPr>
          <p:spPr>
            <a:xfrm>
              <a:off x="6939366" y="4246447"/>
              <a:ext cx="461894" cy="2762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FIX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80" name="CasellaDiTesto 79"/>
            <p:cNvSpPr txBox="1"/>
            <p:nvPr/>
          </p:nvSpPr>
          <p:spPr>
            <a:xfrm>
              <a:off x="2693442" y="5080087"/>
              <a:ext cx="1258698" cy="3064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Evaporator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81" name="CasellaDiTesto 80"/>
            <p:cNvSpPr txBox="1"/>
            <p:nvPr/>
          </p:nvSpPr>
          <p:spPr>
            <a:xfrm>
              <a:off x="2696616" y="2177434"/>
              <a:ext cx="1298380" cy="308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Condenser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1404585" y="3554129"/>
              <a:ext cx="574589" cy="308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EEV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83" name="CasellaDiTesto 82"/>
            <p:cNvSpPr txBox="1"/>
            <p:nvPr/>
          </p:nvSpPr>
          <p:spPr>
            <a:xfrm>
              <a:off x="4060073" y="1034156"/>
              <a:ext cx="1072989" cy="5224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Oil</a:t>
              </a: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 Separator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84" name="Rettangolo arrotondato 161"/>
            <p:cNvSpPr>
              <a:spLocks noChangeArrowheads="1"/>
            </p:cNvSpPr>
            <p:nvPr/>
          </p:nvSpPr>
          <p:spPr bwMode="auto">
            <a:xfrm>
              <a:off x="6030999" y="4973190"/>
              <a:ext cx="216025" cy="581819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it-IT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" name="Line 91"/>
            <p:cNvSpPr>
              <a:spLocks noChangeShapeType="1"/>
            </p:cNvSpPr>
            <p:nvPr/>
          </p:nvSpPr>
          <p:spPr bwMode="auto">
            <a:xfrm>
              <a:off x="6139011" y="5560069"/>
              <a:ext cx="0" cy="16384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86" name="Line 18"/>
            <p:cNvSpPr>
              <a:spLocks noChangeShapeType="1"/>
            </p:cNvSpPr>
            <p:nvPr/>
          </p:nvSpPr>
          <p:spPr bwMode="auto">
            <a:xfrm flipV="1">
              <a:off x="4941942" y="5528967"/>
              <a:ext cx="3139" cy="1949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87" name="Line 18"/>
            <p:cNvSpPr>
              <a:spLocks noChangeShapeType="1"/>
            </p:cNvSpPr>
            <p:nvPr/>
          </p:nvSpPr>
          <p:spPr bwMode="auto">
            <a:xfrm flipV="1">
              <a:off x="5262614" y="5528967"/>
              <a:ext cx="3139" cy="1949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6239973" y="5430236"/>
              <a:ext cx="1572387" cy="0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89" name="CasellaDiTesto 88"/>
            <p:cNvSpPr txBox="1"/>
            <p:nvPr/>
          </p:nvSpPr>
          <p:spPr>
            <a:xfrm>
              <a:off x="6301287" y="5481821"/>
              <a:ext cx="1166638" cy="5240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</a:rPr>
                <a:t>Liquid Separator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4584328" y="2130737"/>
              <a:ext cx="0" cy="2559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>
              <a:off x="5923429" y="1684816"/>
              <a:ext cx="1573" cy="101769"/>
            </a:xfrm>
            <a:prstGeom prst="line">
              <a:avLst/>
            </a:prstGeom>
            <a:noFill/>
            <a:ln w="25400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</p:grpSp>
      <p:sp>
        <p:nvSpPr>
          <p:cNvPr id="161" name="CasellaDiTesto 3"/>
          <p:cNvSpPr txBox="1">
            <a:spLocks noChangeArrowheads="1"/>
          </p:cNvSpPr>
          <p:nvPr/>
        </p:nvSpPr>
        <p:spPr bwMode="auto">
          <a:xfrm>
            <a:off x="4084638" y="4156075"/>
            <a:ext cx="2841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62" name="CasellaDiTesto 196"/>
          <p:cNvSpPr txBox="1">
            <a:spLocks noChangeArrowheads="1"/>
          </p:cNvSpPr>
          <p:nvPr/>
        </p:nvSpPr>
        <p:spPr bwMode="auto">
          <a:xfrm>
            <a:off x="4819650" y="4156075"/>
            <a:ext cx="284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0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2436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44</Words>
  <Application>Microsoft Office PowerPoint</Application>
  <PresentationFormat>Presentazione su schermo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Carraro</dc:creator>
  <cp:lastModifiedBy>Luca Milani</cp:lastModifiedBy>
  <cp:revision>52</cp:revision>
  <dcterms:created xsi:type="dcterms:W3CDTF">2014-12-03T13:05:30Z</dcterms:created>
  <dcterms:modified xsi:type="dcterms:W3CDTF">2015-08-24T07:08:42Z</dcterms:modified>
</cp:coreProperties>
</file>