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4660"/>
  </p:normalViewPr>
  <p:slideViewPr>
    <p:cSldViewPr>
      <p:cViewPr>
        <p:scale>
          <a:sx n="125" d="100"/>
          <a:sy n="125" d="100"/>
        </p:scale>
        <p:origin x="-1272" y="-42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2" y="3886203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22/10/2015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461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22/10/2015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71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1" cy="585152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2" y="274642"/>
            <a:ext cx="6019799" cy="585152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22/10/2015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11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22/10/2015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41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2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22/10/2015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249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2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22/10/2015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9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1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8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22/10/2015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85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22/10/2015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8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22/10/2015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38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3" y="27305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22/10/2015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482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9" y="48006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9" y="612779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22/10/2015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7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6A1A7-C9B9-49FB-9D1C-051D0D8FAAD1}" type="datetimeFigureOut">
              <a:rPr lang="it-IT" smtClean="0"/>
              <a:t>22/10/2015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62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ttangolo arrotondato 182"/>
          <p:cNvSpPr/>
          <p:nvPr/>
        </p:nvSpPr>
        <p:spPr>
          <a:xfrm>
            <a:off x="4380470" y="1434940"/>
            <a:ext cx="1119728" cy="3528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84" name="CasellaDiTesto 183"/>
          <p:cNvSpPr txBox="1"/>
          <p:nvPr/>
        </p:nvSpPr>
        <p:spPr>
          <a:xfrm>
            <a:off x="4380470" y="1434940"/>
            <a:ext cx="111972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Wait</a:t>
            </a:r>
            <a:r>
              <a:rPr lang="it-IT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time</a:t>
            </a:r>
          </a:p>
          <a:p>
            <a:pPr algn="ctr"/>
            <a:r>
              <a:rPr lang="it-IT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it-IT" sz="7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</a:t>
            </a:r>
            <a:r>
              <a:rPr lang="it-IT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7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conditions</a:t>
            </a:r>
            <a:r>
              <a:rPr lang="it-IT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it-IT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it-IT" sz="8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1" name="Rettangolo arrotondato 180"/>
          <p:cNvSpPr/>
          <p:nvPr/>
        </p:nvSpPr>
        <p:spPr>
          <a:xfrm>
            <a:off x="5504886" y="1434940"/>
            <a:ext cx="862348" cy="3528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82" name="CasellaDiTesto 181"/>
          <p:cNvSpPr txBox="1"/>
          <p:nvPr/>
        </p:nvSpPr>
        <p:spPr>
          <a:xfrm>
            <a:off x="5500198" y="1434940"/>
            <a:ext cx="8670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Recovery</a:t>
            </a:r>
            <a:endParaRPr lang="it-IT" sz="8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it-IT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(for </a:t>
            </a:r>
            <a:r>
              <a:rPr lang="it-IT" sz="7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threshold</a:t>
            </a:r>
            <a:r>
              <a:rPr lang="it-IT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it-IT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it-IT" sz="8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Rettangolo arrotondato 178"/>
          <p:cNvSpPr/>
          <p:nvPr/>
        </p:nvSpPr>
        <p:spPr>
          <a:xfrm>
            <a:off x="6945046" y="1434940"/>
            <a:ext cx="792088" cy="3528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80" name="CasellaDiTesto 179"/>
          <p:cNvSpPr txBox="1"/>
          <p:nvPr/>
        </p:nvSpPr>
        <p:spPr>
          <a:xfrm>
            <a:off x="6873038" y="1434940"/>
            <a:ext cx="939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Recovery</a:t>
            </a:r>
            <a:endParaRPr lang="it-IT" sz="8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it-IT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it-IT" sz="7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manual</a:t>
            </a:r>
            <a:r>
              <a:rPr lang="it-IT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force)</a:t>
            </a:r>
          </a:p>
        </p:txBody>
      </p:sp>
      <p:cxnSp>
        <p:nvCxnSpPr>
          <p:cNvPr id="4" name="Connettore 2 3"/>
          <p:cNvCxnSpPr/>
          <p:nvPr/>
        </p:nvCxnSpPr>
        <p:spPr>
          <a:xfrm>
            <a:off x="2336534" y="2218703"/>
            <a:ext cx="5544616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ttore 2 4"/>
          <p:cNvCxnSpPr/>
          <p:nvPr/>
        </p:nvCxnSpPr>
        <p:spPr>
          <a:xfrm>
            <a:off x="2336534" y="2722757"/>
            <a:ext cx="5544616" cy="5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V="1">
            <a:off x="2893489" y="1794980"/>
            <a:ext cx="595173" cy="41448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1328423" y="2002681"/>
            <a:ext cx="1512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 smtClean="0">
                <a:latin typeface="Calibri Light" panose="020F0302020204030204" pitchFamily="34" charset="0"/>
              </a:rPr>
              <a:t>PwrReq</a:t>
            </a:r>
            <a:endParaRPr lang="en-US" sz="1200" noProof="1">
              <a:latin typeface="Calibri Light" panose="020F0302020204030204" pitchFamily="34" charset="0"/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1328423" y="2506737"/>
            <a:ext cx="1512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>
                <a:latin typeface="Calibri Light" panose="020F0302020204030204" pitchFamily="34" charset="0"/>
              </a:rPr>
              <a:t>CompSpeed</a:t>
            </a:r>
          </a:p>
        </p:txBody>
      </p:sp>
      <p:cxnSp>
        <p:nvCxnSpPr>
          <p:cNvPr id="33" name="Connettore 2 32"/>
          <p:cNvCxnSpPr/>
          <p:nvPr/>
        </p:nvCxnSpPr>
        <p:spPr>
          <a:xfrm>
            <a:off x="2336534" y="3246169"/>
            <a:ext cx="5544616" cy="5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1328423" y="2227028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noProof="1">
                <a:latin typeface="Calibri Light" panose="020F0302020204030204" pitchFamily="34" charset="0"/>
              </a:rPr>
              <a:t>CompMinSpeedThrsh</a:t>
            </a:r>
            <a:endParaRPr lang="en-US" sz="1200" noProof="1">
              <a:latin typeface="Calibri Light" panose="020F0302020204030204" pitchFamily="34" charset="0"/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1328423" y="354252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>
                <a:latin typeface="Calibri Light" panose="020F0302020204030204" pitchFamily="34" charset="0"/>
              </a:rPr>
              <a:t>FrcSpeedT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1328423" y="1722972"/>
            <a:ext cx="1512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noProof="1" smtClean="0">
                <a:latin typeface="Calibri Light" panose="020F0302020204030204" pitchFamily="34" charset="0"/>
              </a:rPr>
              <a:t>MinReqThrsh</a:t>
            </a:r>
            <a:endParaRPr lang="en-US" sz="1200" noProof="1">
              <a:latin typeface="Calibri Light" panose="020F0302020204030204" pitchFamily="34" charset="0"/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1328423" y="3030149"/>
            <a:ext cx="151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>
                <a:latin typeface="Calibri Light" panose="020F0302020204030204" pitchFamily="34" charset="0"/>
              </a:rPr>
              <a:t>WaitT</a:t>
            </a:r>
          </a:p>
        </p:txBody>
      </p:sp>
      <p:cxnSp>
        <p:nvCxnSpPr>
          <p:cNvPr id="64" name="Connettore 2 63"/>
          <p:cNvCxnSpPr/>
          <p:nvPr/>
        </p:nvCxnSpPr>
        <p:spPr>
          <a:xfrm>
            <a:off x="2336534" y="3741902"/>
            <a:ext cx="5544616" cy="5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ttore 2 64"/>
          <p:cNvCxnSpPr/>
          <p:nvPr/>
        </p:nvCxnSpPr>
        <p:spPr>
          <a:xfrm>
            <a:off x="2336534" y="4254281"/>
            <a:ext cx="5544616" cy="5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1328423" y="4038261"/>
            <a:ext cx="151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>
                <a:latin typeface="Calibri Light" panose="020F0302020204030204" pitchFamily="34" charset="0"/>
              </a:rPr>
              <a:t>FrcOilRecMan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2336534" y="4758337"/>
            <a:ext cx="5544616" cy="5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CasellaDiTesto 69"/>
          <p:cNvSpPr txBox="1"/>
          <p:nvPr/>
        </p:nvSpPr>
        <p:spPr>
          <a:xfrm>
            <a:off x="1328423" y="4542317"/>
            <a:ext cx="151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>
                <a:latin typeface="Calibri Light" panose="020F0302020204030204" pitchFamily="34" charset="0"/>
              </a:rPr>
              <a:t>ReqOut</a:t>
            </a:r>
          </a:p>
        </p:txBody>
      </p:sp>
      <p:cxnSp>
        <p:nvCxnSpPr>
          <p:cNvPr id="71" name="Connettore 1 70"/>
          <p:cNvCxnSpPr/>
          <p:nvPr/>
        </p:nvCxnSpPr>
        <p:spPr>
          <a:xfrm>
            <a:off x="2336534" y="1938996"/>
            <a:ext cx="5544616" cy="2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Connettore 1 72"/>
          <p:cNvCxnSpPr/>
          <p:nvPr/>
        </p:nvCxnSpPr>
        <p:spPr>
          <a:xfrm flipV="1">
            <a:off x="2336534" y="2427762"/>
            <a:ext cx="5544616" cy="1529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Connettore 1 73"/>
          <p:cNvCxnSpPr/>
          <p:nvPr/>
        </p:nvCxnSpPr>
        <p:spPr>
          <a:xfrm flipV="1">
            <a:off x="2893488" y="2279680"/>
            <a:ext cx="811198" cy="443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1 74"/>
          <p:cNvCxnSpPr/>
          <p:nvPr/>
        </p:nvCxnSpPr>
        <p:spPr>
          <a:xfrm flipV="1">
            <a:off x="3488662" y="1794980"/>
            <a:ext cx="504056" cy="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1 75"/>
          <p:cNvCxnSpPr/>
          <p:nvPr/>
        </p:nvCxnSpPr>
        <p:spPr>
          <a:xfrm flipV="1">
            <a:off x="3704686" y="2279680"/>
            <a:ext cx="504056" cy="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 flipV="1">
            <a:off x="2899896" y="3030149"/>
            <a:ext cx="660774" cy="21602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3555610" y="1722972"/>
            <a:ext cx="0" cy="324036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80"/>
          <p:cNvCxnSpPr/>
          <p:nvPr/>
        </p:nvCxnSpPr>
        <p:spPr>
          <a:xfrm flipV="1">
            <a:off x="3560670" y="3030149"/>
            <a:ext cx="0" cy="2160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/>
          <p:nvPr/>
        </p:nvCxnSpPr>
        <p:spPr>
          <a:xfrm flipV="1">
            <a:off x="3560670" y="3246169"/>
            <a:ext cx="819800" cy="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ttore 1 85"/>
          <p:cNvCxnSpPr/>
          <p:nvPr/>
        </p:nvCxnSpPr>
        <p:spPr>
          <a:xfrm>
            <a:off x="3992718" y="1794984"/>
            <a:ext cx="270030" cy="2880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4262748" y="2083012"/>
            <a:ext cx="124213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1 90"/>
          <p:cNvCxnSpPr/>
          <p:nvPr/>
        </p:nvCxnSpPr>
        <p:spPr>
          <a:xfrm>
            <a:off x="4192158" y="2283748"/>
            <a:ext cx="376624" cy="2880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ttore 1 91"/>
          <p:cNvCxnSpPr/>
          <p:nvPr/>
        </p:nvCxnSpPr>
        <p:spPr>
          <a:xfrm>
            <a:off x="4568782" y="2571776"/>
            <a:ext cx="93610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ttore 1 95"/>
          <p:cNvCxnSpPr/>
          <p:nvPr/>
        </p:nvCxnSpPr>
        <p:spPr>
          <a:xfrm>
            <a:off x="4380470" y="1722972"/>
            <a:ext cx="0" cy="324036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1 96"/>
          <p:cNvCxnSpPr/>
          <p:nvPr/>
        </p:nvCxnSpPr>
        <p:spPr>
          <a:xfrm flipV="1">
            <a:off x="4380470" y="2875101"/>
            <a:ext cx="1124416" cy="3710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1 99"/>
          <p:cNvCxnSpPr/>
          <p:nvPr/>
        </p:nvCxnSpPr>
        <p:spPr>
          <a:xfrm>
            <a:off x="5504886" y="1722972"/>
            <a:ext cx="0" cy="324036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1 102"/>
          <p:cNvCxnSpPr/>
          <p:nvPr/>
        </p:nvCxnSpPr>
        <p:spPr>
          <a:xfrm>
            <a:off x="2840493" y="3741902"/>
            <a:ext cx="2664393" cy="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ttore 1 104"/>
          <p:cNvCxnSpPr/>
          <p:nvPr/>
        </p:nvCxnSpPr>
        <p:spPr>
          <a:xfrm flipV="1">
            <a:off x="5504886" y="3451164"/>
            <a:ext cx="864096" cy="2907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1 105"/>
          <p:cNvCxnSpPr/>
          <p:nvPr/>
        </p:nvCxnSpPr>
        <p:spPr>
          <a:xfrm flipV="1">
            <a:off x="2336534" y="3451164"/>
            <a:ext cx="5544616" cy="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1 106"/>
          <p:cNvCxnSpPr/>
          <p:nvPr/>
        </p:nvCxnSpPr>
        <p:spPr>
          <a:xfrm flipV="1">
            <a:off x="2336534" y="2875100"/>
            <a:ext cx="5544616" cy="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1 110"/>
          <p:cNvCxnSpPr/>
          <p:nvPr/>
        </p:nvCxnSpPr>
        <p:spPr>
          <a:xfrm>
            <a:off x="5504886" y="2083012"/>
            <a:ext cx="864096" cy="605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1 111"/>
          <p:cNvCxnSpPr/>
          <p:nvPr/>
        </p:nvCxnSpPr>
        <p:spPr>
          <a:xfrm flipV="1">
            <a:off x="2912598" y="4512844"/>
            <a:ext cx="643012" cy="2344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1 112"/>
          <p:cNvCxnSpPr/>
          <p:nvPr/>
        </p:nvCxnSpPr>
        <p:spPr>
          <a:xfrm flipV="1">
            <a:off x="3560670" y="4512842"/>
            <a:ext cx="451157" cy="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ttore 1 113"/>
          <p:cNvCxnSpPr/>
          <p:nvPr/>
        </p:nvCxnSpPr>
        <p:spPr>
          <a:xfrm>
            <a:off x="4011827" y="4512842"/>
            <a:ext cx="270030" cy="15587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ttore 1 114"/>
          <p:cNvCxnSpPr/>
          <p:nvPr/>
        </p:nvCxnSpPr>
        <p:spPr>
          <a:xfrm>
            <a:off x="4281857" y="4668713"/>
            <a:ext cx="122302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ttore 1 115"/>
          <p:cNvCxnSpPr/>
          <p:nvPr/>
        </p:nvCxnSpPr>
        <p:spPr>
          <a:xfrm flipV="1">
            <a:off x="5504886" y="4404831"/>
            <a:ext cx="0" cy="2638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1 117"/>
          <p:cNvCxnSpPr/>
          <p:nvPr/>
        </p:nvCxnSpPr>
        <p:spPr>
          <a:xfrm>
            <a:off x="5504886" y="4404831"/>
            <a:ext cx="86409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ttore 1 119"/>
          <p:cNvCxnSpPr/>
          <p:nvPr/>
        </p:nvCxnSpPr>
        <p:spPr>
          <a:xfrm>
            <a:off x="6368982" y="1722972"/>
            <a:ext cx="0" cy="324036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1 125"/>
          <p:cNvCxnSpPr/>
          <p:nvPr/>
        </p:nvCxnSpPr>
        <p:spPr>
          <a:xfrm flipV="1">
            <a:off x="6368982" y="2070799"/>
            <a:ext cx="576064" cy="703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1 128"/>
          <p:cNvCxnSpPr/>
          <p:nvPr/>
        </p:nvCxnSpPr>
        <p:spPr>
          <a:xfrm flipV="1">
            <a:off x="5504886" y="2352469"/>
            <a:ext cx="864096" cy="2193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1 131"/>
          <p:cNvCxnSpPr/>
          <p:nvPr/>
        </p:nvCxnSpPr>
        <p:spPr>
          <a:xfrm flipV="1">
            <a:off x="6368982" y="4645625"/>
            <a:ext cx="576064" cy="703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1 132"/>
          <p:cNvCxnSpPr/>
          <p:nvPr/>
        </p:nvCxnSpPr>
        <p:spPr>
          <a:xfrm flipV="1">
            <a:off x="6368982" y="4404832"/>
            <a:ext cx="0" cy="3424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1 134"/>
          <p:cNvCxnSpPr/>
          <p:nvPr/>
        </p:nvCxnSpPr>
        <p:spPr>
          <a:xfrm>
            <a:off x="2840590" y="4265944"/>
            <a:ext cx="4104456" cy="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ttore 1 136"/>
          <p:cNvCxnSpPr/>
          <p:nvPr/>
        </p:nvCxnSpPr>
        <p:spPr>
          <a:xfrm>
            <a:off x="6945046" y="1722972"/>
            <a:ext cx="0" cy="324036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2 138"/>
          <p:cNvCxnSpPr/>
          <p:nvPr/>
        </p:nvCxnSpPr>
        <p:spPr>
          <a:xfrm>
            <a:off x="7012924" y="3977920"/>
            <a:ext cx="0" cy="28802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1 139"/>
          <p:cNvCxnSpPr/>
          <p:nvPr/>
        </p:nvCxnSpPr>
        <p:spPr>
          <a:xfrm>
            <a:off x="6946286" y="3977916"/>
            <a:ext cx="72008" cy="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2 140"/>
          <p:cNvCxnSpPr/>
          <p:nvPr/>
        </p:nvCxnSpPr>
        <p:spPr>
          <a:xfrm flipH="1" flipV="1">
            <a:off x="6947402" y="3979429"/>
            <a:ext cx="1240" cy="29635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1 144"/>
          <p:cNvCxnSpPr/>
          <p:nvPr/>
        </p:nvCxnSpPr>
        <p:spPr>
          <a:xfrm flipV="1">
            <a:off x="6945046" y="3451166"/>
            <a:ext cx="792088" cy="2907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1 145"/>
          <p:cNvCxnSpPr/>
          <p:nvPr/>
        </p:nvCxnSpPr>
        <p:spPr>
          <a:xfrm flipV="1">
            <a:off x="6945046" y="4404831"/>
            <a:ext cx="0" cy="21602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1 146"/>
          <p:cNvCxnSpPr/>
          <p:nvPr/>
        </p:nvCxnSpPr>
        <p:spPr>
          <a:xfrm>
            <a:off x="6945046" y="4404831"/>
            <a:ext cx="79208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ttore 1 147"/>
          <p:cNvCxnSpPr/>
          <p:nvPr/>
        </p:nvCxnSpPr>
        <p:spPr>
          <a:xfrm flipV="1">
            <a:off x="6368982" y="3451166"/>
            <a:ext cx="0" cy="2907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ttore 1 150"/>
          <p:cNvCxnSpPr/>
          <p:nvPr/>
        </p:nvCxnSpPr>
        <p:spPr>
          <a:xfrm>
            <a:off x="6945046" y="2074313"/>
            <a:ext cx="792088" cy="692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1 154"/>
          <p:cNvCxnSpPr/>
          <p:nvPr/>
        </p:nvCxnSpPr>
        <p:spPr>
          <a:xfrm flipV="1">
            <a:off x="5504886" y="2875101"/>
            <a:ext cx="0" cy="3710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ttore 1 156"/>
          <p:cNvCxnSpPr/>
          <p:nvPr/>
        </p:nvCxnSpPr>
        <p:spPr>
          <a:xfrm flipV="1">
            <a:off x="5500198" y="3246161"/>
            <a:ext cx="2236936" cy="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ttore 1 162"/>
          <p:cNvCxnSpPr/>
          <p:nvPr/>
        </p:nvCxnSpPr>
        <p:spPr>
          <a:xfrm>
            <a:off x="6368982" y="3741902"/>
            <a:ext cx="5796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ttore 1 164"/>
          <p:cNvCxnSpPr/>
          <p:nvPr/>
        </p:nvCxnSpPr>
        <p:spPr>
          <a:xfrm>
            <a:off x="7012924" y="4265944"/>
            <a:ext cx="724210" cy="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nettore 1 171"/>
          <p:cNvCxnSpPr/>
          <p:nvPr/>
        </p:nvCxnSpPr>
        <p:spPr>
          <a:xfrm>
            <a:off x="6368982" y="2357833"/>
            <a:ext cx="576064" cy="2139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1 176"/>
          <p:cNvCxnSpPr/>
          <p:nvPr/>
        </p:nvCxnSpPr>
        <p:spPr>
          <a:xfrm flipV="1">
            <a:off x="6915478" y="2352468"/>
            <a:ext cx="821656" cy="2193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86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24</Words>
  <Application>Microsoft Office PowerPoint</Application>
  <PresentationFormat>Presentazione su schermo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Company>CAREL INDUSTRIES S.r.l.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Gianluca Carraro</dc:creator>
  <cp:lastModifiedBy>Luca Milani</cp:lastModifiedBy>
  <cp:revision>56</cp:revision>
  <dcterms:created xsi:type="dcterms:W3CDTF">2014-12-03T13:05:30Z</dcterms:created>
  <dcterms:modified xsi:type="dcterms:W3CDTF">2015-10-22T14:45:44Z</dcterms:modified>
</cp:coreProperties>
</file>