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597" autoAdjust="0"/>
    <p:restoredTop sz="97924" autoAdjust="0"/>
  </p:normalViewPr>
  <p:slideViewPr>
    <p:cSldViewPr>
      <p:cViewPr>
        <p:scale>
          <a:sx n="200" d="100"/>
          <a:sy n="200" d="100"/>
        </p:scale>
        <p:origin x="2250" y="1944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2" y="3886203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6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1" cy="58515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799" cy="58515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2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4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2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3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8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A1A7-C9B9-49FB-9D1C-051D0D8FAAD1}" type="datetimeFigureOut">
              <a:rPr lang="it-IT" smtClean="0"/>
              <a:t>08/09/2015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62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ttore 1 133"/>
          <p:cNvCxnSpPr/>
          <p:nvPr/>
        </p:nvCxnSpPr>
        <p:spPr>
          <a:xfrm>
            <a:off x="3831793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402329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1 135"/>
          <p:cNvCxnSpPr/>
          <p:nvPr/>
        </p:nvCxnSpPr>
        <p:spPr>
          <a:xfrm>
            <a:off x="5499794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1 141"/>
          <p:cNvCxnSpPr/>
          <p:nvPr/>
        </p:nvCxnSpPr>
        <p:spPr>
          <a:xfrm>
            <a:off x="6666486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>
            <a:off x="2614678" y="4536795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2645793" y="2985521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nettore 2 124"/>
          <p:cNvCxnSpPr/>
          <p:nvPr/>
        </p:nvCxnSpPr>
        <p:spPr>
          <a:xfrm>
            <a:off x="2614678" y="3501008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ttore 2 126"/>
          <p:cNvCxnSpPr/>
          <p:nvPr/>
        </p:nvCxnSpPr>
        <p:spPr>
          <a:xfrm>
            <a:off x="2633093" y="4015770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4" name="Connettore 1 127"/>
          <p:cNvSpPr>
            <a:spLocks noChangeShapeType="1"/>
          </p:cNvSpPr>
          <p:nvPr/>
        </p:nvSpPr>
        <p:spPr bwMode="auto">
          <a:xfrm flipV="1">
            <a:off x="2905125" y="2985521"/>
            <a:ext cx="509904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Connettore 1 129"/>
          <p:cNvSpPr>
            <a:spLocks noChangeShapeType="1"/>
          </p:cNvSpPr>
          <p:nvPr/>
        </p:nvSpPr>
        <p:spPr bwMode="auto">
          <a:xfrm>
            <a:off x="3413063" y="2650840"/>
            <a:ext cx="2104452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Connettore 1 136"/>
          <p:cNvSpPr>
            <a:spLocks noChangeShapeType="1"/>
          </p:cNvSpPr>
          <p:nvPr/>
        </p:nvSpPr>
        <p:spPr bwMode="auto">
          <a:xfrm flipH="1" flipV="1">
            <a:off x="3413062" y="2650840"/>
            <a:ext cx="1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8" name="Connettore 1 144"/>
          <p:cNvSpPr>
            <a:spLocks noChangeShapeType="1"/>
          </p:cNvSpPr>
          <p:nvPr/>
        </p:nvSpPr>
        <p:spPr bwMode="auto">
          <a:xfrm>
            <a:off x="2900924" y="4462782"/>
            <a:ext cx="4076700" cy="25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Connettore 1 145"/>
          <p:cNvSpPr>
            <a:spLocks noChangeShapeType="1"/>
          </p:cNvSpPr>
          <p:nvPr/>
        </p:nvSpPr>
        <p:spPr bwMode="auto">
          <a:xfrm flipH="1" flipV="1">
            <a:off x="5511859" y="2650840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" name="Connettore 1 147"/>
          <p:cNvSpPr>
            <a:spLocks noChangeShapeType="1"/>
          </p:cNvSpPr>
          <p:nvPr/>
        </p:nvSpPr>
        <p:spPr bwMode="auto">
          <a:xfrm>
            <a:off x="5511859" y="2984886"/>
            <a:ext cx="1450151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3" name="Connettore 1 148"/>
          <p:cNvSpPr>
            <a:spLocks noChangeShapeType="1"/>
          </p:cNvSpPr>
          <p:nvPr/>
        </p:nvSpPr>
        <p:spPr bwMode="auto">
          <a:xfrm>
            <a:off x="2894329" y="3498095"/>
            <a:ext cx="5292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4" name="Connettore 1 149"/>
          <p:cNvSpPr>
            <a:spLocks noChangeShapeType="1"/>
          </p:cNvSpPr>
          <p:nvPr/>
        </p:nvSpPr>
        <p:spPr bwMode="auto">
          <a:xfrm>
            <a:off x="3847465" y="3153251"/>
            <a:ext cx="1670050" cy="6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7" name="Connettore 1 194"/>
          <p:cNvSpPr>
            <a:spLocks noChangeShapeType="1"/>
          </p:cNvSpPr>
          <p:nvPr/>
        </p:nvSpPr>
        <p:spPr bwMode="auto">
          <a:xfrm flipV="1">
            <a:off x="3414272" y="3320276"/>
            <a:ext cx="635" cy="177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Connettore 1 198"/>
          <p:cNvSpPr>
            <a:spLocks noChangeShapeType="1"/>
          </p:cNvSpPr>
          <p:nvPr/>
        </p:nvSpPr>
        <p:spPr bwMode="auto">
          <a:xfrm flipV="1">
            <a:off x="3848625" y="3787962"/>
            <a:ext cx="245110" cy="2273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1" name="Connettore 1 234"/>
          <p:cNvSpPr>
            <a:spLocks noChangeShapeType="1"/>
          </p:cNvSpPr>
          <p:nvPr/>
        </p:nvSpPr>
        <p:spPr bwMode="auto">
          <a:xfrm>
            <a:off x="6678929" y="3498728"/>
            <a:ext cx="276116" cy="22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2" name="Connettore 1 245"/>
          <p:cNvSpPr>
            <a:spLocks noChangeShapeType="1"/>
          </p:cNvSpPr>
          <p:nvPr/>
        </p:nvSpPr>
        <p:spPr bwMode="auto">
          <a:xfrm>
            <a:off x="2899935" y="4015316"/>
            <a:ext cx="963930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4" name="Connettore 1 260"/>
          <p:cNvSpPr>
            <a:spLocks noChangeShapeType="1"/>
          </p:cNvSpPr>
          <p:nvPr/>
        </p:nvSpPr>
        <p:spPr bwMode="auto">
          <a:xfrm flipV="1">
            <a:off x="4093735" y="3737157"/>
            <a:ext cx="1430655" cy="508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5" name="Connettore 1 290"/>
          <p:cNvSpPr>
            <a:spLocks noChangeShapeType="1"/>
          </p:cNvSpPr>
          <p:nvPr/>
        </p:nvSpPr>
        <p:spPr bwMode="auto">
          <a:xfrm flipH="1" flipV="1">
            <a:off x="6285755" y="3857819"/>
            <a:ext cx="83710" cy="1581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Connettore 1 322"/>
          <p:cNvSpPr>
            <a:spLocks noChangeShapeType="1"/>
          </p:cNvSpPr>
          <p:nvPr/>
        </p:nvSpPr>
        <p:spPr bwMode="auto">
          <a:xfrm flipV="1">
            <a:off x="6368305" y="4009957"/>
            <a:ext cx="586740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8" name="Connettore 1 1627"/>
          <p:cNvSpPr>
            <a:spLocks noChangeShapeType="1"/>
          </p:cNvSpPr>
          <p:nvPr/>
        </p:nvSpPr>
        <p:spPr bwMode="auto">
          <a:xfrm>
            <a:off x="3423541" y="3321545"/>
            <a:ext cx="4296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9" name="Connettore 1 1689"/>
          <p:cNvSpPr>
            <a:spLocks noChangeShapeType="1"/>
          </p:cNvSpPr>
          <p:nvPr/>
        </p:nvSpPr>
        <p:spPr bwMode="auto">
          <a:xfrm flipV="1">
            <a:off x="3841750" y="3146704"/>
            <a:ext cx="635" cy="167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0" name="Connettore 1 1692"/>
          <p:cNvSpPr>
            <a:spLocks noChangeShapeType="1"/>
          </p:cNvSpPr>
          <p:nvPr/>
        </p:nvSpPr>
        <p:spPr bwMode="auto">
          <a:xfrm flipV="1">
            <a:off x="6678928" y="3321544"/>
            <a:ext cx="1" cy="1778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1" name="Connettore 1 1693"/>
          <p:cNvSpPr>
            <a:spLocks noChangeShapeType="1"/>
          </p:cNvSpPr>
          <p:nvPr/>
        </p:nvSpPr>
        <p:spPr bwMode="auto">
          <a:xfrm flipV="1">
            <a:off x="6301173" y="3320911"/>
            <a:ext cx="377756" cy="6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2" name="Connettore 1 1695"/>
          <p:cNvSpPr>
            <a:spLocks noChangeShapeType="1"/>
          </p:cNvSpPr>
          <p:nvPr/>
        </p:nvSpPr>
        <p:spPr bwMode="auto">
          <a:xfrm>
            <a:off x="5517514" y="3153251"/>
            <a:ext cx="783659" cy="1682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3" name="Figura a mano libera 357"/>
          <p:cNvSpPr>
            <a:spLocks/>
          </p:cNvSpPr>
          <p:nvPr/>
        </p:nvSpPr>
        <p:spPr bwMode="auto">
          <a:xfrm>
            <a:off x="2904733" y="4242413"/>
            <a:ext cx="4064635" cy="261013"/>
          </a:xfrm>
          <a:custGeom>
            <a:avLst/>
            <a:gdLst>
              <a:gd name="T0" fmla="*/ 0 w 1972574"/>
              <a:gd name="T1" fmla="*/ 0 h 184030"/>
              <a:gd name="T2" fmla="*/ 235789 w 1972574"/>
              <a:gd name="T3" fmla="*/ 17253 h 184030"/>
              <a:gd name="T4" fmla="*/ 500332 w 1972574"/>
              <a:gd name="T5" fmla="*/ 178279 h 184030"/>
              <a:gd name="T6" fmla="*/ 621102 w 1972574"/>
              <a:gd name="T7" fmla="*/ 132272 h 184030"/>
              <a:gd name="T8" fmla="*/ 977661 w 1972574"/>
              <a:gd name="T9" fmla="*/ 103517 h 184030"/>
              <a:gd name="T10" fmla="*/ 1173193 w 1972574"/>
              <a:gd name="T11" fmla="*/ 51758 h 184030"/>
              <a:gd name="T12" fmla="*/ 1454989 w 1972574"/>
              <a:gd name="T13" fmla="*/ 74762 h 184030"/>
              <a:gd name="T14" fmla="*/ 1621766 w 1972574"/>
              <a:gd name="T15" fmla="*/ 86264 h 184030"/>
              <a:gd name="T16" fmla="*/ 1834551 w 1972574"/>
              <a:gd name="T17" fmla="*/ 155275 h 184030"/>
              <a:gd name="T18" fmla="*/ 1972574 w 1972574"/>
              <a:gd name="T19" fmla="*/ 184030 h 1840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2574" h="184030">
                <a:moveTo>
                  <a:pt x="0" y="0"/>
                </a:moveTo>
                <a:lnTo>
                  <a:pt x="235789" y="17253"/>
                </a:lnTo>
                <a:cubicBezTo>
                  <a:pt x="319178" y="46966"/>
                  <a:pt x="436113" y="159109"/>
                  <a:pt x="500332" y="178279"/>
                </a:cubicBezTo>
                <a:cubicBezTo>
                  <a:pt x="564551" y="197449"/>
                  <a:pt x="541547" y="144732"/>
                  <a:pt x="621102" y="132272"/>
                </a:cubicBezTo>
                <a:cubicBezTo>
                  <a:pt x="700657" y="119812"/>
                  <a:pt x="885646" y="116936"/>
                  <a:pt x="977661" y="103517"/>
                </a:cubicBezTo>
                <a:cubicBezTo>
                  <a:pt x="1069676" y="90098"/>
                  <a:pt x="1093638" y="56551"/>
                  <a:pt x="1173193" y="51758"/>
                </a:cubicBezTo>
                <a:cubicBezTo>
                  <a:pt x="1252748" y="46966"/>
                  <a:pt x="1454989" y="74762"/>
                  <a:pt x="1454989" y="74762"/>
                </a:cubicBezTo>
                <a:cubicBezTo>
                  <a:pt x="1529751" y="80513"/>
                  <a:pt x="1558506" y="72845"/>
                  <a:pt x="1621766" y="86264"/>
                </a:cubicBezTo>
                <a:cubicBezTo>
                  <a:pt x="1685026" y="99683"/>
                  <a:pt x="1776083" y="138981"/>
                  <a:pt x="1834551" y="155275"/>
                </a:cubicBezTo>
                <a:cubicBezTo>
                  <a:pt x="1893019" y="171569"/>
                  <a:pt x="1929442" y="179238"/>
                  <a:pt x="1972574" y="18403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4" name="Connettore 1 1764"/>
          <p:cNvSpPr>
            <a:spLocks noChangeShapeType="1"/>
          </p:cNvSpPr>
          <p:nvPr/>
        </p:nvSpPr>
        <p:spPr bwMode="auto">
          <a:xfrm>
            <a:off x="5516770" y="3737157"/>
            <a:ext cx="768985" cy="1206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137410" y="2719953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Request</a:t>
            </a:r>
            <a:endParaRPr lang="it-IT" altLang="it-IT" dirty="0"/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756465" y="4014051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EvapTemp</a:t>
            </a:r>
            <a:endParaRPr lang="it-IT" altLang="it-IT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679818" y="4282759"/>
            <a:ext cx="1236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dirty="0" err="1"/>
              <a:t>EvapTempThrsh</a:t>
            </a:r>
            <a:endParaRPr lang="it-IT" altLang="it-IT" dirty="0"/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894115" y="3195164"/>
            <a:ext cx="100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Compressors</a:t>
            </a:r>
            <a:endParaRPr lang="it-IT" altLang="it-IT" dirty="0"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2109975" y="3748129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/>
              <a:t>EEV</a:t>
            </a:r>
            <a:endParaRPr lang="it-IT" altLang="it-IT" dirty="0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384493" y="2924944"/>
            <a:ext cx="707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 smtClean="0"/>
              <a:t>ShOffRes</a:t>
            </a:r>
            <a:endParaRPr lang="it-IT" altLang="it-IT" sz="1050" dirty="0"/>
          </a:p>
        </p:txBody>
      </p:sp>
      <p:cxnSp>
        <p:nvCxnSpPr>
          <p:cNvPr id="138" name="Connettore 1 137"/>
          <p:cNvCxnSpPr/>
          <p:nvPr/>
        </p:nvCxnSpPr>
        <p:spPr>
          <a:xfrm>
            <a:off x="6280596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3032363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1</a:t>
            </a:r>
            <a:endParaRPr lang="it-IT" sz="1200" b="1" dirty="0"/>
          </a:p>
        </p:txBody>
      </p:sp>
      <p:sp>
        <p:nvSpPr>
          <p:cNvPr id="143" name="Ovale 142"/>
          <p:cNvSpPr/>
          <p:nvPr/>
        </p:nvSpPr>
        <p:spPr>
          <a:xfrm>
            <a:off x="3511788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2</a:t>
            </a:r>
          </a:p>
        </p:txBody>
      </p:sp>
      <p:sp>
        <p:nvSpPr>
          <p:cNvPr id="144" name="Ovale 143"/>
          <p:cNvSpPr/>
          <p:nvPr/>
        </p:nvSpPr>
        <p:spPr>
          <a:xfrm>
            <a:off x="4603542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3</a:t>
            </a:r>
          </a:p>
        </p:txBody>
      </p:sp>
      <p:sp>
        <p:nvSpPr>
          <p:cNvPr id="149" name="Ovale 148"/>
          <p:cNvSpPr/>
          <p:nvPr/>
        </p:nvSpPr>
        <p:spPr>
          <a:xfrm>
            <a:off x="5779244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4</a:t>
            </a:r>
          </a:p>
        </p:txBody>
      </p:sp>
      <p:sp>
        <p:nvSpPr>
          <p:cNvPr id="150" name="Ovale 149"/>
          <p:cNvSpPr/>
          <p:nvPr/>
        </p:nvSpPr>
        <p:spPr>
          <a:xfrm>
            <a:off x="6368305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5</a:t>
            </a:r>
          </a:p>
        </p:txBody>
      </p:sp>
      <p:sp>
        <p:nvSpPr>
          <p:cNvPr id="152" name="Ovale 151"/>
          <p:cNvSpPr/>
          <p:nvPr/>
        </p:nvSpPr>
        <p:spPr>
          <a:xfrm>
            <a:off x="6746667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6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5436096" y="2926376"/>
            <a:ext cx="1095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/>
              <a:t>PmpDwnStartDT</a:t>
            </a:r>
            <a:endParaRPr lang="it-IT" altLang="it-IT" sz="1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6671473" y="3131799"/>
            <a:ext cx="0" cy="1825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6280596" y="3139251"/>
            <a:ext cx="0" cy="1825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592812" y="191688"/>
            <a:ext cx="382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pPr algn="ctr"/>
            <a:r>
              <a:rPr lang="it-IT" altLang="it-IT" sz="1600" b="1" dirty="0" smtClean="0"/>
              <a:t>EXV </a:t>
            </a:r>
            <a:r>
              <a:rPr lang="it-IT" altLang="it-IT" sz="1600" b="1" dirty="0" err="1" smtClean="0"/>
              <a:t>only</a:t>
            </a:r>
            <a:r>
              <a:rPr lang="it-IT" altLang="it-IT" sz="1600" b="1" dirty="0" smtClean="0"/>
              <a:t> – </a:t>
            </a:r>
            <a:r>
              <a:rPr lang="it-IT" altLang="it-IT" sz="1600" b="1" dirty="0" err="1" smtClean="0"/>
              <a:t>solenoid</a:t>
            </a:r>
            <a:r>
              <a:rPr lang="it-IT" altLang="it-IT" sz="1600" b="1" dirty="0" smtClean="0"/>
              <a:t> </a:t>
            </a:r>
            <a:r>
              <a:rPr lang="it-IT" altLang="it-IT" sz="1600" b="1" dirty="0" err="1" smtClean="0"/>
              <a:t>not</a:t>
            </a:r>
            <a:r>
              <a:rPr lang="it-IT" altLang="it-IT" sz="1600" b="1" dirty="0" smtClean="0"/>
              <a:t> </a:t>
            </a:r>
            <a:r>
              <a:rPr lang="it-IT" altLang="it-IT" sz="1600" b="1" dirty="0" err="1" smtClean="0"/>
              <a:t>present</a:t>
            </a:r>
            <a:endParaRPr lang="it-IT" alt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28611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nettore 1 144"/>
          <p:cNvSpPr>
            <a:spLocks noChangeShapeType="1"/>
          </p:cNvSpPr>
          <p:nvPr/>
        </p:nvSpPr>
        <p:spPr bwMode="auto">
          <a:xfrm>
            <a:off x="2897693" y="3440370"/>
            <a:ext cx="4076700" cy="25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3" name="Connettore 1 144"/>
          <p:cNvSpPr>
            <a:spLocks noChangeShapeType="1"/>
          </p:cNvSpPr>
          <p:nvPr/>
        </p:nvSpPr>
        <p:spPr bwMode="auto">
          <a:xfrm>
            <a:off x="2904741" y="3326705"/>
            <a:ext cx="4076700" cy="25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>
            <a:off x="6666486" y="1916832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6267175" y="1916832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>
            <a:off x="5492362" y="1922023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1 103"/>
          <p:cNvCxnSpPr/>
          <p:nvPr/>
        </p:nvCxnSpPr>
        <p:spPr>
          <a:xfrm>
            <a:off x="3822305" y="1913003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>
            <a:off x="3394897" y="1916832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>
            <a:off x="2614678" y="4536795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762775" y="3757451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SloVlv</a:t>
            </a:r>
            <a:endParaRPr lang="it-IT" altLang="it-IT" dirty="0"/>
          </a:p>
        </p:txBody>
      </p:sp>
      <p:sp>
        <p:nvSpPr>
          <p:cNvPr id="85" name="Ovale 84"/>
          <p:cNvSpPr/>
          <p:nvPr/>
        </p:nvSpPr>
        <p:spPr>
          <a:xfrm>
            <a:off x="3032363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1</a:t>
            </a:r>
            <a:endParaRPr lang="it-IT" sz="1200" b="1" dirty="0"/>
          </a:p>
        </p:txBody>
      </p:sp>
      <p:sp>
        <p:nvSpPr>
          <p:cNvPr id="143" name="Ovale 142"/>
          <p:cNvSpPr/>
          <p:nvPr/>
        </p:nvSpPr>
        <p:spPr>
          <a:xfrm>
            <a:off x="3511788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2</a:t>
            </a:r>
          </a:p>
        </p:txBody>
      </p:sp>
      <p:sp>
        <p:nvSpPr>
          <p:cNvPr id="144" name="Ovale 143"/>
          <p:cNvSpPr/>
          <p:nvPr/>
        </p:nvSpPr>
        <p:spPr>
          <a:xfrm>
            <a:off x="4603542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3</a:t>
            </a:r>
          </a:p>
        </p:txBody>
      </p:sp>
      <p:sp>
        <p:nvSpPr>
          <p:cNvPr id="149" name="Ovale 148"/>
          <p:cNvSpPr/>
          <p:nvPr/>
        </p:nvSpPr>
        <p:spPr>
          <a:xfrm>
            <a:off x="5779244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4</a:t>
            </a:r>
          </a:p>
        </p:txBody>
      </p:sp>
      <p:sp>
        <p:nvSpPr>
          <p:cNvPr id="150" name="Ovale 149"/>
          <p:cNvSpPr/>
          <p:nvPr/>
        </p:nvSpPr>
        <p:spPr>
          <a:xfrm>
            <a:off x="6368305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5</a:t>
            </a:r>
          </a:p>
        </p:txBody>
      </p:sp>
      <p:sp>
        <p:nvSpPr>
          <p:cNvPr id="152" name="Ovale 151"/>
          <p:cNvSpPr/>
          <p:nvPr/>
        </p:nvSpPr>
        <p:spPr>
          <a:xfrm>
            <a:off x="6746667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6</a:t>
            </a:r>
          </a:p>
        </p:txBody>
      </p:sp>
      <p:cxnSp>
        <p:nvCxnSpPr>
          <p:cNvPr id="59" name="Connettore 2 58"/>
          <p:cNvCxnSpPr/>
          <p:nvPr/>
        </p:nvCxnSpPr>
        <p:spPr>
          <a:xfrm>
            <a:off x="2607246" y="4032739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>
            <a:off x="2638361" y="2471153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2607246" y="2996952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625661" y="3511714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onnettore 1 127"/>
          <p:cNvSpPr>
            <a:spLocks noChangeShapeType="1"/>
          </p:cNvSpPr>
          <p:nvPr/>
        </p:nvSpPr>
        <p:spPr bwMode="auto">
          <a:xfrm flipV="1">
            <a:off x="2897693" y="2471153"/>
            <a:ext cx="509904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4" name="Connettore 1 129"/>
          <p:cNvSpPr>
            <a:spLocks noChangeShapeType="1"/>
          </p:cNvSpPr>
          <p:nvPr/>
        </p:nvSpPr>
        <p:spPr bwMode="auto">
          <a:xfrm>
            <a:off x="3405631" y="2136472"/>
            <a:ext cx="2104452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5" name="Connettore 1 136"/>
          <p:cNvSpPr>
            <a:spLocks noChangeShapeType="1"/>
          </p:cNvSpPr>
          <p:nvPr/>
        </p:nvSpPr>
        <p:spPr bwMode="auto">
          <a:xfrm flipH="1" flipV="1">
            <a:off x="3394896" y="2136472"/>
            <a:ext cx="1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6" name="Connettore 1 144"/>
          <p:cNvSpPr>
            <a:spLocks noChangeShapeType="1"/>
          </p:cNvSpPr>
          <p:nvPr/>
        </p:nvSpPr>
        <p:spPr bwMode="auto">
          <a:xfrm>
            <a:off x="2893492" y="4453795"/>
            <a:ext cx="4076700" cy="25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8" name="Connettore 1 145"/>
          <p:cNvSpPr>
            <a:spLocks noChangeShapeType="1"/>
          </p:cNvSpPr>
          <p:nvPr/>
        </p:nvSpPr>
        <p:spPr bwMode="auto">
          <a:xfrm flipH="1" flipV="1">
            <a:off x="5504427" y="2136472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9" name="Connettore 1 147"/>
          <p:cNvSpPr>
            <a:spLocks noChangeShapeType="1"/>
          </p:cNvSpPr>
          <p:nvPr/>
        </p:nvSpPr>
        <p:spPr bwMode="auto">
          <a:xfrm>
            <a:off x="5504427" y="2470518"/>
            <a:ext cx="1450151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0" name="Connettore 1 148"/>
          <p:cNvSpPr>
            <a:spLocks noChangeShapeType="1"/>
          </p:cNvSpPr>
          <p:nvPr/>
        </p:nvSpPr>
        <p:spPr bwMode="auto">
          <a:xfrm>
            <a:off x="2886897" y="2994039"/>
            <a:ext cx="5292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1" name="Connettore 1 149"/>
          <p:cNvSpPr>
            <a:spLocks noChangeShapeType="1"/>
          </p:cNvSpPr>
          <p:nvPr/>
        </p:nvSpPr>
        <p:spPr bwMode="auto">
          <a:xfrm>
            <a:off x="3840033" y="2649195"/>
            <a:ext cx="1670050" cy="6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2" name="Connettore 1 194"/>
          <p:cNvSpPr>
            <a:spLocks noChangeShapeType="1"/>
          </p:cNvSpPr>
          <p:nvPr/>
        </p:nvSpPr>
        <p:spPr bwMode="auto">
          <a:xfrm flipV="1">
            <a:off x="3406840" y="2816220"/>
            <a:ext cx="635" cy="177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4" name="Connettore 1 234"/>
          <p:cNvSpPr>
            <a:spLocks noChangeShapeType="1"/>
          </p:cNvSpPr>
          <p:nvPr/>
        </p:nvSpPr>
        <p:spPr bwMode="auto">
          <a:xfrm flipV="1">
            <a:off x="6671497" y="2994039"/>
            <a:ext cx="283081" cy="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0" name="Connettore 1 1627"/>
          <p:cNvSpPr>
            <a:spLocks noChangeShapeType="1"/>
          </p:cNvSpPr>
          <p:nvPr/>
        </p:nvSpPr>
        <p:spPr bwMode="auto">
          <a:xfrm>
            <a:off x="3409913" y="2810306"/>
            <a:ext cx="4296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1" name="Connettore 1 1689"/>
          <p:cNvSpPr>
            <a:spLocks noChangeShapeType="1"/>
          </p:cNvSpPr>
          <p:nvPr/>
        </p:nvSpPr>
        <p:spPr bwMode="auto">
          <a:xfrm flipV="1">
            <a:off x="3834318" y="2642648"/>
            <a:ext cx="635" cy="167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2" name="Connettore 1 1692"/>
          <p:cNvSpPr>
            <a:spLocks noChangeShapeType="1"/>
          </p:cNvSpPr>
          <p:nvPr/>
        </p:nvSpPr>
        <p:spPr bwMode="auto">
          <a:xfrm flipV="1">
            <a:off x="6671496" y="2817488"/>
            <a:ext cx="1" cy="1778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3" name="Connettore 1 1693"/>
          <p:cNvSpPr>
            <a:spLocks noChangeShapeType="1"/>
          </p:cNvSpPr>
          <p:nvPr/>
        </p:nvSpPr>
        <p:spPr bwMode="auto">
          <a:xfrm flipV="1">
            <a:off x="6293741" y="2816855"/>
            <a:ext cx="377756" cy="6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4" name="Connettore 1 1695"/>
          <p:cNvSpPr>
            <a:spLocks noChangeShapeType="1"/>
          </p:cNvSpPr>
          <p:nvPr/>
        </p:nvSpPr>
        <p:spPr bwMode="auto">
          <a:xfrm>
            <a:off x="5510082" y="2649195"/>
            <a:ext cx="783659" cy="1682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6" name="Figura a mano libera 357"/>
          <p:cNvSpPr>
            <a:spLocks/>
          </p:cNvSpPr>
          <p:nvPr/>
        </p:nvSpPr>
        <p:spPr bwMode="auto">
          <a:xfrm>
            <a:off x="2897301" y="4233426"/>
            <a:ext cx="4064635" cy="261013"/>
          </a:xfrm>
          <a:custGeom>
            <a:avLst/>
            <a:gdLst>
              <a:gd name="T0" fmla="*/ 0 w 1972574"/>
              <a:gd name="T1" fmla="*/ 0 h 184030"/>
              <a:gd name="T2" fmla="*/ 235789 w 1972574"/>
              <a:gd name="T3" fmla="*/ 17253 h 184030"/>
              <a:gd name="T4" fmla="*/ 500332 w 1972574"/>
              <a:gd name="T5" fmla="*/ 178279 h 184030"/>
              <a:gd name="T6" fmla="*/ 621102 w 1972574"/>
              <a:gd name="T7" fmla="*/ 132272 h 184030"/>
              <a:gd name="T8" fmla="*/ 977661 w 1972574"/>
              <a:gd name="T9" fmla="*/ 103517 h 184030"/>
              <a:gd name="T10" fmla="*/ 1173193 w 1972574"/>
              <a:gd name="T11" fmla="*/ 51758 h 184030"/>
              <a:gd name="T12" fmla="*/ 1454989 w 1972574"/>
              <a:gd name="T13" fmla="*/ 74762 h 184030"/>
              <a:gd name="T14" fmla="*/ 1621766 w 1972574"/>
              <a:gd name="T15" fmla="*/ 86264 h 184030"/>
              <a:gd name="T16" fmla="*/ 1834551 w 1972574"/>
              <a:gd name="T17" fmla="*/ 155275 h 184030"/>
              <a:gd name="T18" fmla="*/ 1972574 w 1972574"/>
              <a:gd name="T19" fmla="*/ 184030 h 1840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2574" h="184030">
                <a:moveTo>
                  <a:pt x="0" y="0"/>
                </a:moveTo>
                <a:lnTo>
                  <a:pt x="235789" y="17253"/>
                </a:lnTo>
                <a:cubicBezTo>
                  <a:pt x="319178" y="46966"/>
                  <a:pt x="436113" y="159109"/>
                  <a:pt x="500332" y="178279"/>
                </a:cubicBezTo>
                <a:cubicBezTo>
                  <a:pt x="564551" y="197449"/>
                  <a:pt x="541547" y="144732"/>
                  <a:pt x="621102" y="132272"/>
                </a:cubicBezTo>
                <a:cubicBezTo>
                  <a:pt x="700657" y="119812"/>
                  <a:pt x="885646" y="116936"/>
                  <a:pt x="977661" y="103517"/>
                </a:cubicBezTo>
                <a:cubicBezTo>
                  <a:pt x="1069676" y="90098"/>
                  <a:pt x="1093638" y="56551"/>
                  <a:pt x="1173193" y="51758"/>
                </a:cubicBezTo>
                <a:cubicBezTo>
                  <a:pt x="1252748" y="46966"/>
                  <a:pt x="1454989" y="74762"/>
                  <a:pt x="1454989" y="74762"/>
                </a:cubicBezTo>
                <a:cubicBezTo>
                  <a:pt x="1529751" y="80513"/>
                  <a:pt x="1558506" y="72845"/>
                  <a:pt x="1621766" y="86264"/>
                </a:cubicBezTo>
                <a:cubicBezTo>
                  <a:pt x="1685026" y="99683"/>
                  <a:pt x="1776083" y="138981"/>
                  <a:pt x="1834551" y="155275"/>
                </a:cubicBezTo>
                <a:cubicBezTo>
                  <a:pt x="1893019" y="171569"/>
                  <a:pt x="1929442" y="179238"/>
                  <a:pt x="1972574" y="18403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2129978" y="2205585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Request</a:t>
            </a:r>
            <a:endParaRPr lang="it-IT" altLang="it-IT" dirty="0"/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749033" y="4005064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EvapTemp</a:t>
            </a:r>
            <a:endParaRPr lang="it-IT" altLang="it-IT" dirty="0"/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1672386" y="4273772"/>
            <a:ext cx="1236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dirty="0" err="1"/>
              <a:t>EvapTempThrsh</a:t>
            </a:r>
            <a:endParaRPr lang="it-IT" altLang="it-IT" dirty="0"/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1886683" y="2691108"/>
            <a:ext cx="100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Compressors</a:t>
            </a:r>
            <a:endParaRPr lang="it-IT" altLang="it-IT" dirty="0"/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2102543" y="3244073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/>
              <a:t>EEV</a:t>
            </a:r>
            <a:endParaRPr lang="it-IT" altLang="it-IT" dirty="0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6377061" y="2420888"/>
            <a:ext cx="707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 smtClean="0"/>
              <a:t>ShOffRes</a:t>
            </a:r>
            <a:endParaRPr lang="it-IT" altLang="it-IT" sz="1050" dirty="0"/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5428664" y="2422320"/>
            <a:ext cx="1095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/>
              <a:t>PmpDwnStartDT</a:t>
            </a:r>
            <a:endParaRPr lang="it-IT" altLang="it-IT" sz="1000" dirty="0"/>
          </a:p>
        </p:txBody>
      </p:sp>
      <p:cxnSp>
        <p:nvCxnSpPr>
          <p:cNvPr id="102" name="Connettore 2 101"/>
          <p:cNvCxnSpPr/>
          <p:nvPr/>
        </p:nvCxnSpPr>
        <p:spPr>
          <a:xfrm>
            <a:off x="6664041" y="2627743"/>
            <a:ext cx="0" cy="1825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nettore 2 102"/>
          <p:cNvCxnSpPr/>
          <p:nvPr/>
        </p:nvCxnSpPr>
        <p:spPr>
          <a:xfrm>
            <a:off x="6273164" y="2635195"/>
            <a:ext cx="0" cy="1825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Connettore 1 127"/>
          <p:cNvSpPr>
            <a:spLocks noChangeShapeType="1"/>
          </p:cNvSpPr>
          <p:nvPr/>
        </p:nvSpPr>
        <p:spPr bwMode="auto">
          <a:xfrm flipV="1">
            <a:off x="2915303" y="4027810"/>
            <a:ext cx="509904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0" name="Connettore 1 129"/>
          <p:cNvSpPr>
            <a:spLocks noChangeShapeType="1"/>
          </p:cNvSpPr>
          <p:nvPr/>
        </p:nvSpPr>
        <p:spPr bwMode="auto">
          <a:xfrm>
            <a:off x="3423241" y="3693129"/>
            <a:ext cx="3265540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1" name="Connettore 1 136"/>
          <p:cNvSpPr>
            <a:spLocks noChangeShapeType="1"/>
          </p:cNvSpPr>
          <p:nvPr/>
        </p:nvSpPr>
        <p:spPr bwMode="auto">
          <a:xfrm flipH="1" flipV="1">
            <a:off x="3417191" y="3689254"/>
            <a:ext cx="1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2" name="Connettore 1 145"/>
          <p:cNvSpPr>
            <a:spLocks noChangeShapeType="1"/>
          </p:cNvSpPr>
          <p:nvPr/>
        </p:nvSpPr>
        <p:spPr bwMode="auto">
          <a:xfrm flipH="1" flipV="1">
            <a:off x="6688781" y="3694399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3" name="Connettore 1 234"/>
          <p:cNvSpPr>
            <a:spLocks noChangeShapeType="1"/>
          </p:cNvSpPr>
          <p:nvPr/>
        </p:nvSpPr>
        <p:spPr bwMode="auto">
          <a:xfrm>
            <a:off x="6688781" y="4028126"/>
            <a:ext cx="299602" cy="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98" name="Connettore 1 198"/>
          <p:cNvCxnSpPr>
            <a:cxnSpLocks noChangeShapeType="1"/>
          </p:cNvCxnSpPr>
          <p:nvPr/>
        </p:nvCxnSpPr>
        <p:spPr bwMode="auto">
          <a:xfrm flipV="1">
            <a:off x="3839551" y="3201294"/>
            <a:ext cx="275342" cy="2416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ttore 1 260"/>
          <p:cNvCxnSpPr>
            <a:cxnSpLocks noChangeShapeType="1"/>
          </p:cNvCxnSpPr>
          <p:nvPr/>
        </p:nvCxnSpPr>
        <p:spPr bwMode="auto">
          <a:xfrm flipV="1">
            <a:off x="4114893" y="3150493"/>
            <a:ext cx="1388616" cy="508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ttore 1 290"/>
          <p:cNvCxnSpPr>
            <a:cxnSpLocks noChangeShapeType="1"/>
          </p:cNvCxnSpPr>
          <p:nvPr/>
        </p:nvCxnSpPr>
        <p:spPr bwMode="auto">
          <a:xfrm flipH="1" flipV="1">
            <a:off x="6273164" y="3271143"/>
            <a:ext cx="111099" cy="1717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ttore 1 1764"/>
          <p:cNvCxnSpPr>
            <a:cxnSpLocks noChangeShapeType="1"/>
          </p:cNvCxnSpPr>
          <p:nvPr/>
        </p:nvCxnSpPr>
        <p:spPr bwMode="auto">
          <a:xfrm>
            <a:off x="5504427" y="3150493"/>
            <a:ext cx="762748" cy="1206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127"/>
          <p:cNvCxnSpPr>
            <a:cxnSpLocks noChangeShapeType="1"/>
          </p:cNvCxnSpPr>
          <p:nvPr/>
        </p:nvCxnSpPr>
        <p:spPr bwMode="auto">
          <a:xfrm>
            <a:off x="6375493" y="3442909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198"/>
          <p:cNvCxnSpPr>
            <a:cxnSpLocks noChangeShapeType="1"/>
          </p:cNvCxnSpPr>
          <p:nvPr/>
        </p:nvCxnSpPr>
        <p:spPr bwMode="auto">
          <a:xfrm flipV="1">
            <a:off x="6677633" y="3326705"/>
            <a:ext cx="80448" cy="1162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127"/>
          <p:cNvCxnSpPr>
            <a:cxnSpLocks noChangeShapeType="1"/>
          </p:cNvCxnSpPr>
          <p:nvPr/>
        </p:nvCxnSpPr>
        <p:spPr bwMode="auto">
          <a:xfrm>
            <a:off x="6758081" y="3326705"/>
            <a:ext cx="223360" cy="2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onnettore 1 148"/>
          <p:cNvSpPr>
            <a:spLocks noChangeShapeType="1"/>
          </p:cNvSpPr>
          <p:nvPr/>
        </p:nvSpPr>
        <p:spPr bwMode="auto">
          <a:xfrm>
            <a:off x="2886897" y="3327975"/>
            <a:ext cx="51994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9" name="Connettore 1 1627"/>
          <p:cNvSpPr>
            <a:spLocks noChangeShapeType="1"/>
          </p:cNvSpPr>
          <p:nvPr/>
        </p:nvSpPr>
        <p:spPr bwMode="auto">
          <a:xfrm>
            <a:off x="3406840" y="3442909"/>
            <a:ext cx="4296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1" name="Connettore 1 194"/>
          <p:cNvSpPr>
            <a:spLocks noChangeShapeType="1"/>
          </p:cNvSpPr>
          <p:nvPr/>
        </p:nvSpPr>
        <p:spPr bwMode="auto">
          <a:xfrm flipH="1" flipV="1">
            <a:off x="3404231" y="3329245"/>
            <a:ext cx="766" cy="113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2592812" y="191688"/>
            <a:ext cx="382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pPr algn="ctr"/>
            <a:r>
              <a:rPr lang="it-IT" altLang="it-IT" sz="1600" b="1" dirty="0" smtClean="0"/>
              <a:t>EXV </a:t>
            </a:r>
            <a:r>
              <a:rPr lang="it-IT" altLang="it-IT" sz="1600" b="1" dirty="0" err="1" smtClean="0"/>
              <a:t>only</a:t>
            </a:r>
            <a:r>
              <a:rPr lang="it-IT" altLang="it-IT" sz="1600" b="1" dirty="0" smtClean="0"/>
              <a:t> – </a:t>
            </a:r>
            <a:r>
              <a:rPr lang="it-IT" altLang="it-IT" sz="1600" b="1" dirty="0" err="1" smtClean="0"/>
              <a:t>solenoid</a:t>
            </a:r>
            <a:r>
              <a:rPr lang="it-IT" altLang="it-IT" sz="1600" b="1" dirty="0" smtClean="0"/>
              <a:t> </a:t>
            </a:r>
            <a:r>
              <a:rPr lang="it-IT" altLang="it-IT" sz="1600" b="1" dirty="0" err="1" smtClean="0"/>
              <a:t>present</a:t>
            </a:r>
            <a:endParaRPr lang="it-IT" alt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51388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ttore 1 66"/>
          <p:cNvCxnSpPr/>
          <p:nvPr/>
        </p:nvCxnSpPr>
        <p:spPr>
          <a:xfrm>
            <a:off x="3402329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>
            <a:off x="3831793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5499794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6280596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>
            <a:off x="6666486" y="2420888"/>
            <a:ext cx="14863" cy="241704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>
            <a:off x="2614678" y="4536795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762775" y="3757451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SloVlv</a:t>
            </a:r>
            <a:endParaRPr lang="it-IT" altLang="it-IT" dirty="0"/>
          </a:p>
        </p:txBody>
      </p:sp>
      <p:sp>
        <p:nvSpPr>
          <p:cNvPr id="85" name="Ovale 84"/>
          <p:cNvSpPr/>
          <p:nvPr/>
        </p:nvSpPr>
        <p:spPr>
          <a:xfrm>
            <a:off x="3032363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1</a:t>
            </a:r>
            <a:endParaRPr lang="it-IT" sz="1200" b="1" dirty="0"/>
          </a:p>
        </p:txBody>
      </p:sp>
      <p:sp>
        <p:nvSpPr>
          <p:cNvPr id="143" name="Ovale 142"/>
          <p:cNvSpPr/>
          <p:nvPr/>
        </p:nvSpPr>
        <p:spPr>
          <a:xfrm>
            <a:off x="3511788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2</a:t>
            </a:r>
          </a:p>
        </p:txBody>
      </p:sp>
      <p:sp>
        <p:nvSpPr>
          <p:cNvPr id="144" name="Ovale 143"/>
          <p:cNvSpPr/>
          <p:nvPr/>
        </p:nvSpPr>
        <p:spPr>
          <a:xfrm>
            <a:off x="4603542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3</a:t>
            </a:r>
          </a:p>
        </p:txBody>
      </p:sp>
      <p:sp>
        <p:nvSpPr>
          <p:cNvPr id="149" name="Ovale 148"/>
          <p:cNvSpPr/>
          <p:nvPr/>
        </p:nvSpPr>
        <p:spPr>
          <a:xfrm>
            <a:off x="5779244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4</a:t>
            </a:r>
          </a:p>
        </p:txBody>
      </p:sp>
      <p:sp>
        <p:nvSpPr>
          <p:cNvPr id="150" name="Ovale 149"/>
          <p:cNvSpPr/>
          <p:nvPr/>
        </p:nvSpPr>
        <p:spPr>
          <a:xfrm>
            <a:off x="6368305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5</a:t>
            </a:r>
          </a:p>
        </p:txBody>
      </p:sp>
      <p:sp>
        <p:nvSpPr>
          <p:cNvPr id="152" name="Ovale 151"/>
          <p:cNvSpPr/>
          <p:nvPr/>
        </p:nvSpPr>
        <p:spPr>
          <a:xfrm>
            <a:off x="6746667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6</a:t>
            </a:r>
          </a:p>
        </p:txBody>
      </p:sp>
      <p:cxnSp>
        <p:nvCxnSpPr>
          <p:cNvPr id="59" name="Connettore 2 58"/>
          <p:cNvCxnSpPr/>
          <p:nvPr/>
        </p:nvCxnSpPr>
        <p:spPr>
          <a:xfrm>
            <a:off x="2607246" y="4032739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>
            <a:off x="2614678" y="2971593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2607246" y="3497392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onnettore 1 127"/>
          <p:cNvSpPr>
            <a:spLocks noChangeShapeType="1"/>
          </p:cNvSpPr>
          <p:nvPr/>
        </p:nvSpPr>
        <p:spPr bwMode="auto">
          <a:xfrm flipV="1">
            <a:off x="2897693" y="2971593"/>
            <a:ext cx="509904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4" name="Connettore 1 129"/>
          <p:cNvSpPr>
            <a:spLocks noChangeShapeType="1"/>
          </p:cNvSpPr>
          <p:nvPr/>
        </p:nvSpPr>
        <p:spPr bwMode="auto">
          <a:xfrm>
            <a:off x="3405631" y="2636912"/>
            <a:ext cx="2104452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5" name="Connettore 1 136"/>
          <p:cNvSpPr>
            <a:spLocks noChangeShapeType="1"/>
          </p:cNvSpPr>
          <p:nvPr/>
        </p:nvSpPr>
        <p:spPr bwMode="auto">
          <a:xfrm flipH="1" flipV="1">
            <a:off x="3402328" y="2636912"/>
            <a:ext cx="1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6" name="Connettore 1 144"/>
          <p:cNvSpPr>
            <a:spLocks noChangeShapeType="1"/>
          </p:cNvSpPr>
          <p:nvPr/>
        </p:nvSpPr>
        <p:spPr bwMode="auto">
          <a:xfrm>
            <a:off x="2893492" y="4453795"/>
            <a:ext cx="4076700" cy="25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8" name="Connettore 1 145"/>
          <p:cNvSpPr>
            <a:spLocks noChangeShapeType="1"/>
          </p:cNvSpPr>
          <p:nvPr/>
        </p:nvSpPr>
        <p:spPr bwMode="auto">
          <a:xfrm flipH="1" flipV="1">
            <a:off x="5504427" y="2636912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9" name="Connettore 1 147"/>
          <p:cNvSpPr>
            <a:spLocks noChangeShapeType="1"/>
          </p:cNvSpPr>
          <p:nvPr/>
        </p:nvSpPr>
        <p:spPr bwMode="auto">
          <a:xfrm>
            <a:off x="5504427" y="2970958"/>
            <a:ext cx="1450151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0" name="Connettore 1 148"/>
          <p:cNvSpPr>
            <a:spLocks noChangeShapeType="1"/>
          </p:cNvSpPr>
          <p:nvPr/>
        </p:nvSpPr>
        <p:spPr bwMode="auto">
          <a:xfrm>
            <a:off x="2886897" y="3494479"/>
            <a:ext cx="5292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1" name="Connettore 1 149"/>
          <p:cNvSpPr>
            <a:spLocks noChangeShapeType="1"/>
          </p:cNvSpPr>
          <p:nvPr/>
        </p:nvSpPr>
        <p:spPr bwMode="auto">
          <a:xfrm>
            <a:off x="3840033" y="3149635"/>
            <a:ext cx="1670050" cy="6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2" name="Connettore 1 194"/>
          <p:cNvSpPr>
            <a:spLocks noChangeShapeType="1"/>
          </p:cNvSpPr>
          <p:nvPr/>
        </p:nvSpPr>
        <p:spPr bwMode="auto">
          <a:xfrm flipV="1">
            <a:off x="3406840" y="3316660"/>
            <a:ext cx="635" cy="177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4" name="Connettore 1 234"/>
          <p:cNvSpPr>
            <a:spLocks noChangeShapeType="1"/>
          </p:cNvSpPr>
          <p:nvPr/>
        </p:nvSpPr>
        <p:spPr bwMode="auto">
          <a:xfrm>
            <a:off x="6671497" y="3495112"/>
            <a:ext cx="283081" cy="22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0" name="Connettore 1 1627"/>
          <p:cNvSpPr>
            <a:spLocks noChangeShapeType="1"/>
          </p:cNvSpPr>
          <p:nvPr/>
        </p:nvSpPr>
        <p:spPr bwMode="auto">
          <a:xfrm>
            <a:off x="3409760" y="3316660"/>
            <a:ext cx="4296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1" name="Connettore 1 1689"/>
          <p:cNvSpPr>
            <a:spLocks noChangeShapeType="1"/>
          </p:cNvSpPr>
          <p:nvPr/>
        </p:nvSpPr>
        <p:spPr bwMode="auto">
          <a:xfrm flipV="1">
            <a:off x="3840106" y="3152907"/>
            <a:ext cx="635" cy="167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2" name="Connettore 1 1692"/>
          <p:cNvSpPr>
            <a:spLocks noChangeShapeType="1"/>
          </p:cNvSpPr>
          <p:nvPr/>
        </p:nvSpPr>
        <p:spPr bwMode="auto">
          <a:xfrm flipV="1">
            <a:off x="6671496" y="3317928"/>
            <a:ext cx="1" cy="1778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3" name="Connettore 1 1693"/>
          <p:cNvSpPr>
            <a:spLocks noChangeShapeType="1"/>
          </p:cNvSpPr>
          <p:nvPr/>
        </p:nvSpPr>
        <p:spPr bwMode="auto">
          <a:xfrm flipV="1">
            <a:off x="6293741" y="3317295"/>
            <a:ext cx="377756" cy="6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4" name="Connettore 1 1695"/>
          <p:cNvSpPr>
            <a:spLocks noChangeShapeType="1"/>
          </p:cNvSpPr>
          <p:nvPr/>
        </p:nvSpPr>
        <p:spPr bwMode="auto">
          <a:xfrm>
            <a:off x="5510082" y="3149635"/>
            <a:ext cx="783659" cy="1682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6" name="Figura a mano libera 357"/>
          <p:cNvSpPr>
            <a:spLocks/>
          </p:cNvSpPr>
          <p:nvPr/>
        </p:nvSpPr>
        <p:spPr bwMode="auto">
          <a:xfrm>
            <a:off x="2897301" y="4233426"/>
            <a:ext cx="4064635" cy="261013"/>
          </a:xfrm>
          <a:custGeom>
            <a:avLst/>
            <a:gdLst>
              <a:gd name="T0" fmla="*/ 0 w 1972574"/>
              <a:gd name="T1" fmla="*/ 0 h 184030"/>
              <a:gd name="T2" fmla="*/ 235789 w 1972574"/>
              <a:gd name="T3" fmla="*/ 17253 h 184030"/>
              <a:gd name="T4" fmla="*/ 500332 w 1972574"/>
              <a:gd name="T5" fmla="*/ 178279 h 184030"/>
              <a:gd name="T6" fmla="*/ 621102 w 1972574"/>
              <a:gd name="T7" fmla="*/ 132272 h 184030"/>
              <a:gd name="T8" fmla="*/ 977661 w 1972574"/>
              <a:gd name="T9" fmla="*/ 103517 h 184030"/>
              <a:gd name="T10" fmla="*/ 1173193 w 1972574"/>
              <a:gd name="T11" fmla="*/ 51758 h 184030"/>
              <a:gd name="T12" fmla="*/ 1454989 w 1972574"/>
              <a:gd name="T13" fmla="*/ 74762 h 184030"/>
              <a:gd name="T14" fmla="*/ 1621766 w 1972574"/>
              <a:gd name="T15" fmla="*/ 86264 h 184030"/>
              <a:gd name="T16" fmla="*/ 1834551 w 1972574"/>
              <a:gd name="T17" fmla="*/ 155275 h 184030"/>
              <a:gd name="T18" fmla="*/ 1972574 w 1972574"/>
              <a:gd name="T19" fmla="*/ 184030 h 1840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2574" h="184030">
                <a:moveTo>
                  <a:pt x="0" y="0"/>
                </a:moveTo>
                <a:lnTo>
                  <a:pt x="235789" y="17253"/>
                </a:lnTo>
                <a:cubicBezTo>
                  <a:pt x="319178" y="46966"/>
                  <a:pt x="436113" y="159109"/>
                  <a:pt x="500332" y="178279"/>
                </a:cubicBezTo>
                <a:cubicBezTo>
                  <a:pt x="564551" y="197449"/>
                  <a:pt x="541547" y="144732"/>
                  <a:pt x="621102" y="132272"/>
                </a:cubicBezTo>
                <a:cubicBezTo>
                  <a:pt x="700657" y="119812"/>
                  <a:pt x="885646" y="116936"/>
                  <a:pt x="977661" y="103517"/>
                </a:cubicBezTo>
                <a:cubicBezTo>
                  <a:pt x="1069676" y="90098"/>
                  <a:pt x="1093638" y="56551"/>
                  <a:pt x="1173193" y="51758"/>
                </a:cubicBezTo>
                <a:cubicBezTo>
                  <a:pt x="1252748" y="46966"/>
                  <a:pt x="1454989" y="74762"/>
                  <a:pt x="1454989" y="74762"/>
                </a:cubicBezTo>
                <a:cubicBezTo>
                  <a:pt x="1529751" y="80513"/>
                  <a:pt x="1558506" y="72845"/>
                  <a:pt x="1621766" y="86264"/>
                </a:cubicBezTo>
                <a:cubicBezTo>
                  <a:pt x="1685026" y="99683"/>
                  <a:pt x="1776083" y="138981"/>
                  <a:pt x="1834551" y="155275"/>
                </a:cubicBezTo>
                <a:cubicBezTo>
                  <a:pt x="1893019" y="171569"/>
                  <a:pt x="1929442" y="179238"/>
                  <a:pt x="1972574" y="18403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2129978" y="2706025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Request</a:t>
            </a:r>
            <a:endParaRPr lang="it-IT" altLang="it-IT" dirty="0"/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749033" y="4005064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EvapTemp</a:t>
            </a:r>
            <a:endParaRPr lang="it-IT" altLang="it-IT" dirty="0"/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1672386" y="4273772"/>
            <a:ext cx="1236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dirty="0" err="1"/>
              <a:t>EvapTempThrsh</a:t>
            </a:r>
            <a:endParaRPr lang="it-IT" altLang="it-IT" dirty="0"/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1886683" y="3191548"/>
            <a:ext cx="100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Compressors</a:t>
            </a:r>
            <a:endParaRPr lang="it-IT" altLang="it-IT" dirty="0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6377061" y="2921328"/>
            <a:ext cx="707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 smtClean="0"/>
              <a:t>ShOffRes</a:t>
            </a:r>
            <a:endParaRPr lang="it-IT" altLang="it-IT" sz="1050" dirty="0"/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5428664" y="2922760"/>
            <a:ext cx="1095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/>
              <a:t>PmpDwnStartDT</a:t>
            </a:r>
            <a:endParaRPr lang="it-IT" altLang="it-IT" sz="1000" dirty="0"/>
          </a:p>
        </p:txBody>
      </p:sp>
      <p:cxnSp>
        <p:nvCxnSpPr>
          <p:cNvPr id="102" name="Connettore 2 101"/>
          <p:cNvCxnSpPr/>
          <p:nvPr/>
        </p:nvCxnSpPr>
        <p:spPr>
          <a:xfrm>
            <a:off x="6677314" y="3128183"/>
            <a:ext cx="0" cy="1825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nettore 2 102"/>
          <p:cNvCxnSpPr/>
          <p:nvPr/>
        </p:nvCxnSpPr>
        <p:spPr>
          <a:xfrm>
            <a:off x="6280596" y="3140441"/>
            <a:ext cx="0" cy="1825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Connettore 1 127"/>
          <p:cNvSpPr>
            <a:spLocks noChangeShapeType="1"/>
          </p:cNvSpPr>
          <p:nvPr/>
        </p:nvSpPr>
        <p:spPr bwMode="auto">
          <a:xfrm>
            <a:off x="2915302" y="4028444"/>
            <a:ext cx="93186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0" name="Connettore 1 129"/>
          <p:cNvSpPr>
            <a:spLocks noChangeShapeType="1"/>
          </p:cNvSpPr>
          <p:nvPr/>
        </p:nvSpPr>
        <p:spPr bwMode="auto">
          <a:xfrm flipV="1">
            <a:off x="3846656" y="3694398"/>
            <a:ext cx="244880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1" name="Connettore 1 136"/>
          <p:cNvSpPr>
            <a:spLocks noChangeShapeType="1"/>
          </p:cNvSpPr>
          <p:nvPr/>
        </p:nvSpPr>
        <p:spPr bwMode="auto">
          <a:xfrm flipH="1" flipV="1">
            <a:off x="3847162" y="3694398"/>
            <a:ext cx="0" cy="340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2" name="Connettore 1 145"/>
          <p:cNvSpPr>
            <a:spLocks noChangeShapeType="1"/>
          </p:cNvSpPr>
          <p:nvPr/>
        </p:nvSpPr>
        <p:spPr bwMode="auto">
          <a:xfrm flipH="1" flipV="1">
            <a:off x="6293741" y="3694399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2592812" y="191688"/>
            <a:ext cx="382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pPr algn="ctr"/>
            <a:r>
              <a:rPr lang="it-IT" altLang="it-IT" sz="1600" b="1" dirty="0" err="1" smtClean="0"/>
              <a:t>Solenoid</a:t>
            </a:r>
            <a:r>
              <a:rPr lang="it-IT" altLang="it-IT" sz="1600" b="1" dirty="0" smtClean="0"/>
              <a:t> </a:t>
            </a:r>
            <a:r>
              <a:rPr lang="it-IT" altLang="it-IT" sz="1600" b="1" dirty="0" err="1" smtClean="0"/>
              <a:t>only</a:t>
            </a:r>
            <a:endParaRPr lang="it-IT" altLang="it-IT" sz="1400" b="1" dirty="0"/>
          </a:p>
        </p:txBody>
      </p:sp>
      <p:sp>
        <p:nvSpPr>
          <p:cNvPr id="78" name="Connettore 1 234"/>
          <p:cNvSpPr>
            <a:spLocks noChangeShapeType="1"/>
          </p:cNvSpPr>
          <p:nvPr/>
        </p:nvSpPr>
        <p:spPr bwMode="auto">
          <a:xfrm flipV="1">
            <a:off x="6295460" y="4034449"/>
            <a:ext cx="659118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2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nettore 1 144"/>
          <p:cNvSpPr>
            <a:spLocks noChangeShapeType="1"/>
          </p:cNvSpPr>
          <p:nvPr/>
        </p:nvSpPr>
        <p:spPr bwMode="auto">
          <a:xfrm>
            <a:off x="2897693" y="3440370"/>
            <a:ext cx="4076700" cy="25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3" name="Connettore 1 144"/>
          <p:cNvSpPr>
            <a:spLocks noChangeShapeType="1"/>
          </p:cNvSpPr>
          <p:nvPr/>
        </p:nvSpPr>
        <p:spPr bwMode="auto">
          <a:xfrm>
            <a:off x="2904741" y="3326705"/>
            <a:ext cx="4076700" cy="25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>
            <a:off x="6666486" y="1916832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6267175" y="1916832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>
            <a:off x="5492362" y="1922023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1 103"/>
          <p:cNvCxnSpPr/>
          <p:nvPr/>
        </p:nvCxnSpPr>
        <p:spPr>
          <a:xfrm>
            <a:off x="3822305" y="1901088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>
            <a:off x="3394897" y="1916832"/>
            <a:ext cx="22295" cy="292109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>
            <a:off x="2614678" y="4536795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762775" y="3757451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SloVlv</a:t>
            </a:r>
            <a:endParaRPr lang="it-IT" altLang="it-IT" dirty="0"/>
          </a:p>
        </p:txBody>
      </p:sp>
      <p:sp>
        <p:nvSpPr>
          <p:cNvPr id="85" name="Ovale 84"/>
          <p:cNvSpPr/>
          <p:nvPr/>
        </p:nvSpPr>
        <p:spPr>
          <a:xfrm>
            <a:off x="3032363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1</a:t>
            </a:r>
            <a:endParaRPr lang="it-IT" sz="1200" b="1" dirty="0"/>
          </a:p>
        </p:txBody>
      </p:sp>
      <p:sp>
        <p:nvSpPr>
          <p:cNvPr id="143" name="Ovale 142"/>
          <p:cNvSpPr/>
          <p:nvPr/>
        </p:nvSpPr>
        <p:spPr>
          <a:xfrm>
            <a:off x="3511788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2</a:t>
            </a:r>
          </a:p>
        </p:txBody>
      </p:sp>
      <p:sp>
        <p:nvSpPr>
          <p:cNvPr id="144" name="Ovale 143"/>
          <p:cNvSpPr/>
          <p:nvPr/>
        </p:nvSpPr>
        <p:spPr>
          <a:xfrm>
            <a:off x="4603542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3</a:t>
            </a:r>
          </a:p>
        </p:txBody>
      </p:sp>
      <p:sp>
        <p:nvSpPr>
          <p:cNvPr id="149" name="Ovale 148"/>
          <p:cNvSpPr/>
          <p:nvPr/>
        </p:nvSpPr>
        <p:spPr>
          <a:xfrm>
            <a:off x="5779244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4</a:t>
            </a:r>
          </a:p>
        </p:txBody>
      </p:sp>
      <p:sp>
        <p:nvSpPr>
          <p:cNvPr id="150" name="Ovale 149"/>
          <p:cNvSpPr/>
          <p:nvPr/>
        </p:nvSpPr>
        <p:spPr>
          <a:xfrm>
            <a:off x="6368305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5</a:t>
            </a:r>
          </a:p>
        </p:txBody>
      </p:sp>
      <p:sp>
        <p:nvSpPr>
          <p:cNvPr id="152" name="Ovale 151"/>
          <p:cNvSpPr/>
          <p:nvPr/>
        </p:nvSpPr>
        <p:spPr>
          <a:xfrm>
            <a:off x="6746667" y="4575545"/>
            <a:ext cx="241716" cy="194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6</a:t>
            </a:r>
          </a:p>
        </p:txBody>
      </p:sp>
      <p:cxnSp>
        <p:nvCxnSpPr>
          <p:cNvPr id="59" name="Connettore 2 58"/>
          <p:cNvCxnSpPr/>
          <p:nvPr/>
        </p:nvCxnSpPr>
        <p:spPr>
          <a:xfrm>
            <a:off x="2607246" y="4032739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>
            <a:off x="2592812" y="2471153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2607246" y="2996952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625661" y="3511714"/>
            <a:ext cx="4725922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onnettore 1 127"/>
          <p:cNvSpPr>
            <a:spLocks noChangeShapeType="1"/>
          </p:cNvSpPr>
          <p:nvPr/>
        </p:nvSpPr>
        <p:spPr bwMode="auto">
          <a:xfrm flipV="1">
            <a:off x="2897693" y="2471153"/>
            <a:ext cx="509904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4" name="Connettore 1 129"/>
          <p:cNvSpPr>
            <a:spLocks noChangeShapeType="1"/>
          </p:cNvSpPr>
          <p:nvPr/>
        </p:nvSpPr>
        <p:spPr bwMode="auto">
          <a:xfrm>
            <a:off x="3398893" y="2136472"/>
            <a:ext cx="2094107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5" name="Connettore 1 136"/>
          <p:cNvSpPr>
            <a:spLocks noChangeShapeType="1"/>
          </p:cNvSpPr>
          <p:nvPr/>
        </p:nvSpPr>
        <p:spPr bwMode="auto">
          <a:xfrm flipH="1" flipV="1">
            <a:off x="3398893" y="2137742"/>
            <a:ext cx="1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6" name="Connettore 1 144"/>
          <p:cNvSpPr>
            <a:spLocks noChangeShapeType="1"/>
          </p:cNvSpPr>
          <p:nvPr/>
        </p:nvSpPr>
        <p:spPr bwMode="auto">
          <a:xfrm>
            <a:off x="2893492" y="4453795"/>
            <a:ext cx="4076700" cy="25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8" name="Connettore 1 145"/>
          <p:cNvSpPr>
            <a:spLocks noChangeShapeType="1"/>
          </p:cNvSpPr>
          <p:nvPr/>
        </p:nvSpPr>
        <p:spPr bwMode="auto">
          <a:xfrm flipH="1" flipV="1">
            <a:off x="5493000" y="2136472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9" name="Connettore 1 147"/>
          <p:cNvSpPr>
            <a:spLocks noChangeShapeType="1"/>
          </p:cNvSpPr>
          <p:nvPr/>
        </p:nvSpPr>
        <p:spPr bwMode="auto">
          <a:xfrm>
            <a:off x="5504427" y="2470518"/>
            <a:ext cx="1450151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0" name="Connettore 1 148"/>
          <p:cNvSpPr>
            <a:spLocks noChangeShapeType="1"/>
          </p:cNvSpPr>
          <p:nvPr/>
        </p:nvSpPr>
        <p:spPr bwMode="auto">
          <a:xfrm>
            <a:off x="2886897" y="2994039"/>
            <a:ext cx="5292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1" name="Connettore 1 149"/>
          <p:cNvSpPr>
            <a:spLocks noChangeShapeType="1"/>
          </p:cNvSpPr>
          <p:nvPr/>
        </p:nvSpPr>
        <p:spPr bwMode="auto">
          <a:xfrm>
            <a:off x="3840033" y="2649195"/>
            <a:ext cx="1670050" cy="6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2" name="Connettore 1 194"/>
          <p:cNvSpPr>
            <a:spLocks noChangeShapeType="1"/>
          </p:cNvSpPr>
          <p:nvPr/>
        </p:nvSpPr>
        <p:spPr bwMode="auto">
          <a:xfrm flipV="1">
            <a:off x="3406840" y="2816220"/>
            <a:ext cx="635" cy="177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4" name="Connettore 1 234"/>
          <p:cNvSpPr>
            <a:spLocks noChangeShapeType="1"/>
          </p:cNvSpPr>
          <p:nvPr/>
        </p:nvSpPr>
        <p:spPr bwMode="auto">
          <a:xfrm flipV="1">
            <a:off x="6671497" y="2994039"/>
            <a:ext cx="283081" cy="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0" name="Connettore 1 1627"/>
          <p:cNvSpPr>
            <a:spLocks noChangeShapeType="1"/>
          </p:cNvSpPr>
          <p:nvPr/>
        </p:nvSpPr>
        <p:spPr bwMode="auto">
          <a:xfrm>
            <a:off x="3409913" y="2810306"/>
            <a:ext cx="4296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1" name="Connettore 1 1689"/>
          <p:cNvSpPr>
            <a:spLocks noChangeShapeType="1"/>
          </p:cNvSpPr>
          <p:nvPr/>
        </p:nvSpPr>
        <p:spPr bwMode="auto">
          <a:xfrm flipV="1">
            <a:off x="3834318" y="2642648"/>
            <a:ext cx="635" cy="167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2" name="Connettore 1 1692"/>
          <p:cNvSpPr>
            <a:spLocks noChangeShapeType="1"/>
          </p:cNvSpPr>
          <p:nvPr/>
        </p:nvSpPr>
        <p:spPr bwMode="auto">
          <a:xfrm flipV="1">
            <a:off x="6671496" y="2817488"/>
            <a:ext cx="1" cy="1778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3" name="Connettore 1 1693"/>
          <p:cNvSpPr>
            <a:spLocks noChangeShapeType="1"/>
          </p:cNvSpPr>
          <p:nvPr/>
        </p:nvSpPr>
        <p:spPr bwMode="auto">
          <a:xfrm flipV="1">
            <a:off x="6293741" y="2816855"/>
            <a:ext cx="377756" cy="6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4" name="Connettore 1 1695"/>
          <p:cNvSpPr>
            <a:spLocks noChangeShapeType="1"/>
          </p:cNvSpPr>
          <p:nvPr/>
        </p:nvSpPr>
        <p:spPr bwMode="auto">
          <a:xfrm>
            <a:off x="5510082" y="2649195"/>
            <a:ext cx="783659" cy="1682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6" name="Figura a mano libera 357"/>
          <p:cNvSpPr>
            <a:spLocks/>
          </p:cNvSpPr>
          <p:nvPr/>
        </p:nvSpPr>
        <p:spPr bwMode="auto">
          <a:xfrm>
            <a:off x="2897301" y="4233426"/>
            <a:ext cx="4064635" cy="261013"/>
          </a:xfrm>
          <a:custGeom>
            <a:avLst/>
            <a:gdLst>
              <a:gd name="T0" fmla="*/ 0 w 1972574"/>
              <a:gd name="T1" fmla="*/ 0 h 184030"/>
              <a:gd name="T2" fmla="*/ 235789 w 1972574"/>
              <a:gd name="T3" fmla="*/ 17253 h 184030"/>
              <a:gd name="T4" fmla="*/ 500332 w 1972574"/>
              <a:gd name="T5" fmla="*/ 178279 h 184030"/>
              <a:gd name="T6" fmla="*/ 621102 w 1972574"/>
              <a:gd name="T7" fmla="*/ 132272 h 184030"/>
              <a:gd name="T8" fmla="*/ 977661 w 1972574"/>
              <a:gd name="T9" fmla="*/ 103517 h 184030"/>
              <a:gd name="T10" fmla="*/ 1173193 w 1972574"/>
              <a:gd name="T11" fmla="*/ 51758 h 184030"/>
              <a:gd name="T12" fmla="*/ 1454989 w 1972574"/>
              <a:gd name="T13" fmla="*/ 74762 h 184030"/>
              <a:gd name="T14" fmla="*/ 1621766 w 1972574"/>
              <a:gd name="T15" fmla="*/ 86264 h 184030"/>
              <a:gd name="T16" fmla="*/ 1834551 w 1972574"/>
              <a:gd name="T17" fmla="*/ 155275 h 184030"/>
              <a:gd name="T18" fmla="*/ 1972574 w 1972574"/>
              <a:gd name="T19" fmla="*/ 184030 h 1840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2574" h="184030">
                <a:moveTo>
                  <a:pt x="0" y="0"/>
                </a:moveTo>
                <a:lnTo>
                  <a:pt x="235789" y="17253"/>
                </a:lnTo>
                <a:cubicBezTo>
                  <a:pt x="319178" y="46966"/>
                  <a:pt x="436113" y="159109"/>
                  <a:pt x="500332" y="178279"/>
                </a:cubicBezTo>
                <a:cubicBezTo>
                  <a:pt x="564551" y="197449"/>
                  <a:pt x="541547" y="144732"/>
                  <a:pt x="621102" y="132272"/>
                </a:cubicBezTo>
                <a:cubicBezTo>
                  <a:pt x="700657" y="119812"/>
                  <a:pt x="885646" y="116936"/>
                  <a:pt x="977661" y="103517"/>
                </a:cubicBezTo>
                <a:cubicBezTo>
                  <a:pt x="1069676" y="90098"/>
                  <a:pt x="1093638" y="56551"/>
                  <a:pt x="1173193" y="51758"/>
                </a:cubicBezTo>
                <a:cubicBezTo>
                  <a:pt x="1252748" y="46966"/>
                  <a:pt x="1454989" y="74762"/>
                  <a:pt x="1454989" y="74762"/>
                </a:cubicBezTo>
                <a:cubicBezTo>
                  <a:pt x="1529751" y="80513"/>
                  <a:pt x="1558506" y="72845"/>
                  <a:pt x="1621766" y="86264"/>
                </a:cubicBezTo>
                <a:cubicBezTo>
                  <a:pt x="1685026" y="99683"/>
                  <a:pt x="1776083" y="138981"/>
                  <a:pt x="1834551" y="155275"/>
                </a:cubicBezTo>
                <a:cubicBezTo>
                  <a:pt x="1893019" y="171569"/>
                  <a:pt x="1929442" y="179238"/>
                  <a:pt x="1972574" y="18403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2129978" y="2205585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 smtClean="0"/>
              <a:t>Request</a:t>
            </a:r>
            <a:endParaRPr lang="it-IT" altLang="it-IT" dirty="0"/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1749033" y="4005064"/>
            <a:ext cx="114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EvapTemp</a:t>
            </a:r>
            <a:endParaRPr lang="it-IT" altLang="it-IT" dirty="0"/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1672386" y="4273772"/>
            <a:ext cx="1236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dirty="0" err="1"/>
              <a:t>EvapTempThrsh</a:t>
            </a:r>
            <a:endParaRPr lang="it-IT" altLang="it-IT" dirty="0"/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1886683" y="2691108"/>
            <a:ext cx="100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 err="1"/>
              <a:t>Compressors</a:t>
            </a:r>
            <a:endParaRPr lang="it-IT" altLang="it-IT" dirty="0"/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2102543" y="3244073"/>
            <a:ext cx="76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200" dirty="0"/>
              <a:t>EEV</a:t>
            </a:r>
            <a:endParaRPr lang="it-IT" altLang="it-IT" dirty="0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6377061" y="2420888"/>
            <a:ext cx="707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 smtClean="0"/>
              <a:t>ShOffRes</a:t>
            </a:r>
            <a:endParaRPr lang="it-IT" altLang="it-IT" sz="1050" dirty="0"/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5428664" y="2422320"/>
            <a:ext cx="1095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r>
              <a:rPr lang="it-IT" altLang="it-IT" sz="1000" dirty="0" err="1"/>
              <a:t>PmpDwnStartDT</a:t>
            </a:r>
            <a:endParaRPr lang="it-IT" altLang="it-IT" sz="1000" dirty="0"/>
          </a:p>
        </p:txBody>
      </p:sp>
      <p:cxnSp>
        <p:nvCxnSpPr>
          <p:cNvPr id="102" name="Connettore 2 101"/>
          <p:cNvCxnSpPr/>
          <p:nvPr/>
        </p:nvCxnSpPr>
        <p:spPr>
          <a:xfrm>
            <a:off x="6664041" y="2627743"/>
            <a:ext cx="0" cy="1825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nettore 2 102"/>
          <p:cNvCxnSpPr/>
          <p:nvPr/>
        </p:nvCxnSpPr>
        <p:spPr>
          <a:xfrm>
            <a:off x="6273164" y="2635195"/>
            <a:ext cx="0" cy="1825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Connettore 1 127"/>
          <p:cNvSpPr>
            <a:spLocks noChangeShapeType="1"/>
          </p:cNvSpPr>
          <p:nvPr/>
        </p:nvSpPr>
        <p:spPr bwMode="auto">
          <a:xfrm flipV="1">
            <a:off x="2915302" y="4028127"/>
            <a:ext cx="929299" cy="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0" name="Connettore 1 129"/>
          <p:cNvSpPr>
            <a:spLocks noChangeShapeType="1"/>
          </p:cNvSpPr>
          <p:nvPr/>
        </p:nvSpPr>
        <p:spPr bwMode="auto">
          <a:xfrm flipV="1">
            <a:off x="3844601" y="3693764"/>
            <a:ext cx="2844180" cy="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1" name="Connettore 1 136"/>
          <p:cNvSpPr>
            <a:spLocks noChangeShapeType="1"/>
          </p:cNvSpPr>
          <p:nvPr/>
        </p:nvSpPr>
        <p:spPr bwMode="auto">
          <a:xfrm flipH="1" flipV="1">
            <a:off x="3844600" y="3700404"/>
            <a:ext cx="1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2" name="Connettore 1 145"/>
          <p:cNvSpPr>
            <a:spLocks noChangeShapeType="1"/>
          </p:cNvSpPr>
          <p:nvPr/>
        </p:nvSpPr>
        <p:spPr bwMode="auto">
          <a:xfrm flipH="1" flipV="1">
            <a:off x="6688781" y="3694399"/>
            <a:ext cx="0" cy="334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3" name="Connettore 1 234"/>
          <p:cNvSpPr>
            <a:spLocks noChangeShapeType="1"/>
          </p:cNvSpPr>
          <p:nvPr/>
        </p:nvSpPr>
        <p:spPr bwMode="auto">
          <a:xfrm>
            <a:off x="6688781" y="4028126"/>
            <a:ext cx="299602" cy="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98" name="Connettore 1 198"/>
          <p:cNvCxnSpPr>
            <a:cxnSpLocks noChangeShapeType="1"/>
          </p:cNvCxnSpPr>
          <p:nvPr/>
        </p:nvCxnSpPr>
        <p:spPr bwMode="auto">
          <a:xfrm flipV="1">
            <a:off x="3839551" y="3244073"/>
            <a:ext cx="156385" cy="851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ttore 1 260"/>
          <p:cNvCxnSpPr>
            <a:cxnSpLocks noChangeShapeType="1"/>
          </p:cNvCxnSpPr>
          <p:nvPr/>
        </p:nvCxnSpPr>
        <p:spPr bwMode="auto">
          <a:xfrm flipV="1">
            <a:off x="3995936" y="3150493"/>
            <a:ext cx="1507573" cy="935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ttore 1 290"/>
          <p:cNvCxnSpPr>
            <a:cxnSpLocks noChangeShapeType="1"/>
          </p:cNvCxnSpPr>
          <p:nvPr/>
        </p:nvCxnSpPr>
        <p:spPr bwMode="auto">
          <a:xfrm flipH="1" flipV="1">
            <a:off x="6273164" y="3271143"/>
            <a:ext cx="111099" cy="1717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ttore 1 1764"/>
          <p:cNvCxnSpPr>
            <a:cxnSpLocks noChangeShapeType="1"/>
          </p:cNvCxnSpPr>
          <p:nvPr/>
        </p:nvCxnSpPr>
        <p:spPr bwMode="auto">
          <a:xfrm>
            <a:off x="5504427" y="3150493"/>
            <a:ext cx="762748" cy="1206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127"/>
          <p:cNvCxnSpPr>
            <a:cxnSpLocks noChangeShapeType="1"/>
          </p:cNvCxnSpPr>
          <p:nvPr/>
        </p:nvCxnSpPr>
        <p:spPr bwMode="auto">
          <a:xfrm>
            <a:off x="6375493" y="3442909"/>
            <a:ext cx="3111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198"/>
          <p:cNvCxnSpPr>
            <a:cxnSpLocks noChangeShapeType="1"/>
          </p:cNvCxnSpPr>
          <p:nvPr/>
        </p:nvCxnSpPr>
        <p:spPr bwMode="auto">
          <a:xfrm flipV="1">
            <a:off x="6677633" y="3326705"/>
            <a:ext cx="80448" cy="1162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127"/>
          <p:cNvCxnSpPr>
            <a:cxnSpLocks noChangeShapeType="1"/>
          </p:cNvCxnSpPr>
          <p:nvPr/>
        </p:nvCxnSpPr>
        <p:spPr bwMode="auto">
          <a:xfrm>
            <a:off x="6758081" y="3326705"/>
            <a:ext cx="223360" cy="2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onnettore 1 148"/>
          <p:cNvSpPr>
            <a:spLocks noChangeShapeType="1"/>
          </p:cNvSpPr>
          <p:nvPr/>
        </p:nvSpPr>
        <p:spPr bwMode="auto">
          <a:xfrm>
            <a:off x="2886897" y="3327974"/>
            <a:ext cx="952654" cy="1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2592812" y="191688"/>
            <a:ext cx="382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r">
              <a:defRPr sz="1100">
                <a:latin typeface="Calibri Light" panose="020F0302020204030204" pitchFamily="34" charset="0"/>
              </a:defRPr>
            </a:lvl1pPr>
          </a:lstStyle>
          <a:p>
            <a:pPr algn="ctr"/>
            <a:r>
              <a:rPr lang="it-IT" altLang="it-IT" sz="1600" b="1" dirty="0" smtClean="0"/>
              <a:t>EXV and </a:t>
            </a:r>
            <a:r>
              <a:rPr lang="it-IT" altLang="it-IT" sz="1600" b="1" dirty="0" err="1" smtClean="0"/>
              <a:t>solenoid</a:t>
            </a:r>
            <a:endParaRPr lang="it-IT" alt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24360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70</Words>
  <Application>Microsoft Office PowerPoint</Application>
  <PresentationFormat>Presentazione su schermo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Carraro</dc:creator>
  <cp:lastModifiedBy>Luca Milani</cp:lastModifiedBy>
  <cp:revision>72</cp:revision>
  <dcterms:created xsi:type="dcterms:W3CDTF">2014-12-03T13:05:30Z</dcterms:created>
  <dcterms:modified xsi:type="dcterms:W3CDTF">2015-09-08T14:44:29Z</dcterms:modified>
</cp:coreProperties>
</file>