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88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44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0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2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0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4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8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6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30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0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7869-EAFA-44CF-809D-B30DF54D54FE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B2075-B308-42E8-83BB-C457832FD2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99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47694" y="980728"/>
            <a:ext cx="4256869" cy="48965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251520" y="1871590"/>
            <a:ext cx="1224136" cy="282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51520" y="2354291"/>
            <a:ext cx="1224136" cy="282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>
            <a:off x="251520" y="2858347"/>
            <a:ext cx="1224136" cy="282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arrotondato 10"/>
          <p:cNvSpPr/>
          <p:nvPr/>
        </p:nvSpPr>
        <p:spPr>
          <a:xfrm>
            <a:off x="35496" y="332656"/>
            <a:ext cx="9073008" cy="604867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3941398" y="-3283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Calibri Light" panose="020F0302020204030204" pitchFamily="34" charset="0"/>
              </a:rPr>
              <a:t>Demo POU</a:t>
            </a:r>
            <a:endParaRPr lang="it-IT" b="1" dirty="0">
              <a:latin typeface="Calibri Light" panose="020F030202020403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824884" y="68340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latin typeface="Calibri Light" panose="020F0302020204030204" pitchFamily="34" charset="0"/>
              </a:rPr>
              <a:t>Function block</a:t>
            </a:r>
            <a:endParaRPr lang="it-IT" b="1" dirty="0">
              <a:latin typeface="Calibri Light" panose="020F030202020403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51920" y="1074222"/>
            <a:ext cx="159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 Light" panose="020F0302020204030204" pitchFamily="34" charset="0"/>
              </a:rPr>
              <a:t>Internal variables</a:t>
            </a:r>
            <a:endParaRPr lang="it-IT" sz="1600" dirty="0">
              <a:latin typeface="Calibri Light" panose="020F030202020403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136369" y="1356155"/>
            <a:ext cx="14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 Light" panose="020F0302020204030204" pitchFamily="34" charset="0"/>
              </a:rPr>
              <a:t>Demo variables</a:t>
            </a:r>
            <a:endParaRPr lang="it-IT" sz="1600" dirty="0">
              <a:latin typeface="Calibri Light" panose="020F0302020204030204" pitchFamily="34" charset="0"/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3926624" y="1844822"/>
            <a:ext cx="1423946" cy="309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sz="1100" b="1" dirty="0" smtClean="0"/>
          </a:p>
        </p:txBody>
      </p:sp>
      <p:sp>
        <p:nvSpPr>
          <p:cNvPr id="33" name="Rettangolo arrotondato 32"/>
          <p:cNvSpPr/>
          <p:nvPr/>
        </p:nvSpPr>
        <p:spPr>
          <a:xfrm>
            <a:off x="3934752" y="3140968"/>
            <a:ext cx="1368152" cy="2520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pic>
        <p:nvPicPr>
          <p:cNvPr id="36" name="Picture 2" descr="C:\documenti_carel\gianluca.carraro\Immagini\c.suite_ico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r="32476" b="19844"/>
          <a:stretch/>
        </p:blipFill>
        <p:spPr bwMode="auto">
          <a:xfrm>
            <a:off x="205640" y="2166182"/>
            <a:ext cx="1270015" cy="6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nettore 2 47"/>
          <p:cNvCxnSpPr>
            <a:stCxn id="5" idx="3"/>
            <a:endCxn id="58" idx="1"/>
          </p:cNvCxnSpPr>
          <p:nvPr/>
        </p:nvCxnSpPr>
        <p:spPr>
          <a:xfrm flipV="1">
            <a:off x="1475656" y="2007490"/>
            <a:ext cx="432186" cy="5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arrotondato 57"/>
          <p:cNvSpPr/>
          <p:nvPr/>
        </p:nvSpPr>
        <p:spPr>
          <a:xfrm>
            <a:off x="1907842" y="1866179"/>
            <a:ext cx="1079982" cy="282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Rettangolo arrotondato 58"/>
          <p:cNvSpPr/>
          <p:nvPr/>
        </p:nvSpPr>
        <p:spPr>
          <a:xfrm>
            <a:off x="1907704" y="2354289"/>
            <a:ext cx="1079982" cy="282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Rettangolo arrotondato 59"/>
          <p:cNvSpPr/>
          <p:nvPr/>
        </p:nvSpPr>
        <p:spPr>
          <a:xfrm>
            <a:off x="1907704" y="2852934"/>
            <a:ext cx="1079982" cy="282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1764930" y="1556792"/>
            <a:ext cx="151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Calibri Light" panose="020F0302020204030204" pitchFamily="34" charset="0"/>
              </a:rPr>
              <a:t>Input pin</a:t>
            </a:r>
            <a:r>
              <a:rPr lang="it-IT" sz="1400" dirty="0" smtClean="0">
                <a:latin typeface="Calibri Light" panose="020F0302020204030204" pitchFamily="34" charset="0"/>
              </a:rPr>
              <a:t> </a:t>
            </a:r>
            <a:r>
              <a:rPr lang="it-IT" sz="1400" dirty="0" smtClean="0">
                <a:latin typeface="Calibri Light" panose="020F0302020204030204" pitchFamily="34" charset="0"/>
              </a:rPr>
              <a:t>variables</a:t>
            </a:r>
            <a:endParaRPr lang="it-IT" sz="1400" dirty="0">
              <a:latin typeface="Calibri Light" panose="020F0302020204030204" pitchFamily="34" charset="0"/>
            </a:endParaRPr>
          </a:p>
        </p:txBody>
      </p:sp>
      <p:sp>
        <p:nvSpPr>
          <p:cNvPr id="64" name="Rettangolo arrotondato 63"/>
          <p:cNvSpPr/>
          <p:nvPr/>
        </p:nvSpPr>
        <p:spPr>
          <a:xfrm>
            <a:off x="7676891" y="1866179"/>
            <a:ext cx="1224136" cy="282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Rettangolo arrotondato 64"/>
          <p:cNvSpPr/>
          <p:nvPr/>
        </p:nvSpPr>
        <p:spPr>
          <a:xfrm>
            <a:off x="7676891" y="2343467"/>
            <a:ext cx="1224136" cy="282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arrotondato 65"/>
          <p:cNvSpPr/>
          <p:nvPr/>
        </p:nvSpPr>
        <p:spPr>
          <a:xfrm>
            <a:off x="7676891" y="2847523"/>
            <a:ext cx="1224136" cy="282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/>
          <p:cNvSpPr txBox="1"/>
          <p:nvPr/>
        </p:nvSpPr>
        <p:spPr>
          <a:xfrm>
            <a:off x="7561740" y="1350744"/>
            <a:ext cx="1454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 Light" panose="020F0302020204030204" pitchFamily="34" charset="0"/>
              </a:rPr>
              <a:t>Demo variables</a:t>
            </a:r>
            <a:endParaRPr lang="it-IT" sz="1600" dirty="0">
              <a:latin typeface="Calibri Light" panose="020F0302020204030204" pitchFamily="34" charset="0"/>
            </a:endParaRPr>
          </a:p>
        </p:txBody>
      </p:sp>
      <p:sp>
        <p:nvSpPr>
          <p:cNvPr id="70" name="Rettangolo arrotondato 69"/>
          <p:cNvSpPr/>
          <p:nvPr/>
        </p:nvSpPr>
        <p:spPr>
          <a:xfrm>
            <a:off x="6156177" y="1860768"/>
            <a:ext cx="1096774" cy="282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156177" y="2348878"/>
            <a:ext cx="1096774" cy="282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156177" y="2847523"/>
            <a:ext cx="1096773" cy="282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Rettangolo arrotondato 72"/>
          <p:cNvSpPr/>
          <p:nvPr/>
        </p:nvSpPr>
        <p:spPr>
          <a:xfrm>
            <a:off x="1763688" y="1371416"/>
            <a:ext cx="5688632" cy="2777664"/>
          </a:xfrm>
          <a:prstGeom prst="round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asellaDiTesto 73"/>
          <p:cNvSpPr txBox="1"/>
          <p:nvPr/>
        </p:nvSpPr>
        <p:spPr>
          <a:xfrm>
            <a:off x="5880352" y="1556792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Calibri Light" panose="020F0302020204030204" pitchFamily="34" charset="0"/>
              </a:rPr>
              <a:t>Output pin variables</a:t>
            </a:r>
            <a:endParaRPr lang="it-IT" sz="1400" dirty="0">
              <a:latin typeface="Calibri Light" panose="020F0302020204030204" pitchFamily="34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V="1">
            <a:off x="1477219" y="2492893"/>
            <a:ext cx="432186" cy="5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V="1">
            <a:off x="1475656" y="2994244"/>
            <a:ext cx="432186" cy="5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58" idx="3"/>
          </p:cNvCxnSpPr>
          <p:nvPr/>
        </p:nvCxnSpPr>
        <p:spPr>
          <a:xfrm>
            <a:off x="2987824" y="2007490"/>
            <a:ext cx="952318" cy="5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2987824" y="2490188"/>
            <a:ext cx="936104" cy="8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endCxn id="70" idx="1"/>
          </p:cNvCxnSpPr>
          <p:nvPr/>
        </p:nvCxnSpPr>
        <p:spPr>
          <a:xfrm flipV="1">
            <a:off x="5344294" y="2002079"/>
            <a:ext cx="811883" cy="10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endCxn id="71" idx="1"/>
          </p:cNvCxnSpPr>
          <p:nvPr/>
        </p:nvCxnSpPr>
        <p:spPr>
          <a:xfrm flipV="1">
            <a:off x="5344294" y="2490189"/>
            <a:ext cx="811883" cy="81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/>
          <p:nvPr/>
        </p:nvCxnSpPr>
        <p:spPr>
          <a:xfrm flipV="1">
            <a:off x="7252950" y="2007490"/>
            <a:ext cx="432186" cy="5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/>
          <p:nvPr/>
        </p:nvCxnSpPr>
        <p:spPr>
          <a:xfrm flipV="1">
            <a:off x="7254513" y="2492893"/>
            <a:ext cx="432186" cy="5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V="1">
            <a:off x="7252950" y="2994244"/>
            <a:ext cx="432186" cy="5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2" descr="C:\documenti_carel\gianluca.carraro\Immagini\c.suite_ico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3" r="32476" b="19844"/>
          <a:stretch/>
        </p:blipFill>
        <p:spPr bwMode="auto">
          <a:xfrm>
            <a:off x="7653951" y="2132856"/>
            <a:ext cx="1270015" cy="6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ttangolo arrotondato 48"/>
          <p:cNvSpPr/>
          <p:nvPr/>
        </p:nvSpPr>
        <p:spPr>
          <a:xfrm>
            <a:off x="3927880" y="2310241"/>
            <a:ext cx="1423946" cy="309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sz="1100" b="1" dirty="0" smtClean="0"/>
          </a:p>
        </p:txBody>
      </p:sp>
      <p:sp>
        <p:nvSpPr>
          <p:cNvPr id="50" name="CasellaDiTesto 49"/>
          <p:cNvSpPr txBox="1"/>
          <p:nvPr/>
        </p:nvSpPr>
        <p:spPr>
          <a:xfrm>
            <a:off x="3897834" y="1506268"/>
            <a:ext cx="1463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Calibri Light" panose="020F0302020204030204" pitchFamily="34" charset="0"/>
              </a:rPr>
              <a:t>Protocol variables</a:t>
            </a:r>
            <a:endParaRPr lang="it-IT" sz="1400" dirty="0">
              <a:latin typeface="Calibri Light" panose="020F0302020204030204" pitchFamily="34" charset="0"/>
            </a:endParaRPr>
          </a:p>
        </p:txBody>
      </p:sp>
      <p:pic>
        <p:nvPicPr>
          <p:cNvPr id="1026" name="Picture 2" descr="C:\documenti_carel\gianluca.carraro\Immagini\c.suite_icon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3" r="3782" b="16733"/>
          <a:stretch/>
        </p:blipFill>
        <p:spPr bwMode="auto">
          <a:xfrm>
            <a:off x="4293436" y="1871590"/>
            <a:ext cx="672529" cy="65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asellaDiTesto 50"/>
          <p:cNvSpPr txBox="1"/>
          <p:nvPr/>
        </p:nvSpPr>
        <p:spPr>
          <a:xfrm>
            <a:off x="3977631" y="2839362"/>
            <a:ext cx="1304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Calibri Light" panose="020F0302020204030204" pitchFamily="34" charset="0"/>
              </a:rPr>
              <a:t>Other variables</a:t>
            </a:r>
            <a:endParaRPr lang="it-IT" sz="1400" dirty="0">
              <a:latin typeface="Calibri Light" panose="020F0302020204030204" pitchFamily="34" charset="0"/>
            </a:endParaRPr>
          </a:p>
        </p:txBody>
      </p:sp>
      <p:sp>
        <p:nvSpPr>
          <p:cNvPr id="52" name="Rettangolo arrotondato 51"/>
          <p:cNvSpPr/>
          <p:nvPr/>
        </p:nvSpPr>
        <p:spPr>
          <a:xfrm>
            <a:off x="3934752" y="3537012"/>
            <a:ext cx="1368152" cy="2520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22466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</Words>
  <Application>Microsoft Office PowerPoint</Application>
  <PresentationFormat>Presentazione su schermo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Company>CAREL INDUSTRIES S.r.l.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Carraro</dc:creator>
  <cp:lastModifiedBy>Gianluca Carraro</cp:lastModifiedBy>
  <cp:revision>10</cp:revision>
  <dcterms:created xsi:type="dcterms:W3CDTF">2016-06-23T07:37:43Z</dcterms:created>
  <dcterms:modified xsi:type="dcterms:W3CDTF">2016-06-23T16:28:27Z</dcterms:modified>
</cp:coreProperties>
</file>