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8.1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3" id="269"/>
    <p:sldId r:id="rId4" id="276"/>
    <p:sldId r:id="rId5" id="277"/>
    <p:sldId r:id="rId6" id="274"/>
    <p:sldId r:id="rId7" id="273"/>
    <p:sldId r:id="rId8" id="270"/>
    <p:sldId r:id="rId9" id="275"/>
    <p:sldId r:id="rId10" id="278"/>
    <p:sldId r:id="rId11" id="268"/>
    <p:sldId r:id="rId12" id="261"/>
    <p:sldId r:id="rId13" id="279"/>
    <p:sldId r:id="rId14" id="280"/>
    <p:sldId r:id="rId15" id="281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Relationship Id="rId2" Type="http://schemas.openxmlformats.org/officeDocument/2006/relationships/slide" Target="slides/slide1.xml" /><Relationship Id="rId20" Type="http://schemas.openxmlformats.org/officeDocument/2006/relationships/tags" Target="tags/tag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Relationship Id="rId4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0" y="762000"/>
            <a:ext cx="5638800" cy="5139869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40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is the new segment</a:t>
            </a:r>
          </a:p>
          <a:p>
            <a:r>
              <a:rPr lang="en-US" sz="40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Welcome </a:t>
            </a:r>
            <a:r>
              <a:rPr lang="en-US" sz="40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</a:p>
          <a:p>
            <a:r>
              <a:rPr lang="en-US" sz="4000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How to properly prepare and execute a translation project in </a:t>
            </a: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MadCap</a:t>
            </a: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 Lingo</a:t>
            </a:r>
          </a:p>
          <a:p>
            <a:r>
              <a:rPr lang="en-US" sz="24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br>
              <a:rPr lang="en-US" sz="24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Peter Argondizzo</a:t>
            </a:r>
            <a:endParaRPr lang="en-US" sz="24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CONDITIONALIZING TEXT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Why is partial sentence conditionalizing a problem?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Reverse word order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Gender and number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Declensions (endings)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Reduction of effectiveness of translation memory</a:t>
            </a:r>
          </a:p>
        </p:txBody>
      </p:sp>
    </p:spTree>
    <p:extLst>
      <p:ext uri="{BB962C8B-B14F-4D97-AF65-F5344CB8AC3E}">
        <p14:creationId xmlns:p14="http://schemas.microsoft.com/office/powerpoint/2010/main" val="31816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GET EVERYTHING INTO A </a:t>
            </a:r>
            <a:b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TEXT LAYER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1" smtClean="0">
                <a:solidFill>
                  <a:srgbClr val="FAB816"/>
                </a:solidFill>
              </a:rPr>
              <a:t>USE CAPTURE IN THE MADPAK SUITE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chemeClr val="bg1">
                    <a:lumMod val="75000"/>
                  </a:schemeClr>
                </a:solidFill>
              </a:rPr>
              <a:t>Callouts should be in a text layer to …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Save DTP fees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Avoid redoing the images on updates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Save time and capture the content in TM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chemeClr val="bg1">
                    <a:lumMod val="75000"/>
                  </a:schemeClr>
                </a:solidFill>
              </a:rPr>
              <a:t>Why hard returns cause an issue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endParaRPr lang="en-US" sz="200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Translation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QA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EXPORT to flare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WHAT WE HOPE TO ACCOMPLISH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Learn how to execute a project in Lingo  step-by-step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Conditional Text/Snippets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Signaling the translation services team on what to translate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Translation memory considerations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Basic concerns and things to watch out for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Expansion of translated content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R to L languages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Dealing with screen caps</a:t>
            </a: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WHY USE LINGO?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09600" y="17526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Savings</a:t>
            </a:r>
          </a:p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Consistency</a:t>
            </a:r>
          </a:p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Time</a:t>
            </a:r>
          </a:p>
          <a:p>
            <a:pPr marL="0" indent="0">
              <a:buFont typeface="Arial" pitchFamily="34" charset="0"/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TRANSLATION MEMORY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FUZZY Match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80159" y="3048000"/>
            <a:ext cx="3250882" cy="2438161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698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REPETITION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0159" y="3048000"/>
            <a:ext cx="3250882" cy="2438162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560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100% Match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0159" y="3048000"/>
            <a:ext cx="3250882" cy="2438162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5257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cap="all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Examples in text and </a:t>
            </a:r>
            <a:b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not </a:t>
            </a:r>
            <a:r>
              <a:rPr lang="en-US" sz="4000" b="1" cap="all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in fruit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3785652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2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fuzzy-match example would be: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NEW: Please select the print option to print out all selected reports.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OLD: Please choose the print option to print out all selected reports.</a:t>
            </a:r>
          </a:p>
          <a:p>
            <a:pPr lvl="1">
              <a:lnSpc>
                <a:spcPct val="150000"/>
              </a:lnSpc>
            </a:pP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100% example would be: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NEW: Please select the print option to print out all selected reports.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OLD: Please select the print option to print out all selected reports.</a:t>
            </a:r>
          </a:p>
        </p:txBody>
      </p:sp>
    </p:spTree>
    <p:extLst>
      <p:ext uri="{BB962C8B-B14F-4D97-AF65-F5344CB8AC3E}">
        <p14:creationId xmlns:p14="http://schemas.microsoft.com/office/powerpoint/2010/main" val="53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Project prep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34209"/>
  <p:tag name="AS_OS" val="Microsoft Windows NT 6.1.7601 Service Pack 1"/>
  <p:tag name="AS_RELEASE_DATE" val="2013.12.03"/>
  <p:tag name="AS_TITLE" val="Aspose.Slides for .NET 4.0"/>
  <p:tag name="AS_VERSION" val="8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Application>Microsoft Office PowerPoint</Application>
  <PresentationFormat>On-screen Show (4:3)</PresentationFormat>
  <Slides>14</Slide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mparrish</dc:creator>
  <cp:lastModifiedBy>Lori Okamoto</cp:lastModifiedBy>
  <cp:revision>24</cp:revision>
  <dcterms:created xsi:type="dcterms:W3CDTF">2013-08-27T21:57:50.0000000Z</dcterms:created>
  <dcterms:modified xsi:type="dcterms:W3CDTF">2014-08-22T22:23:50.0000000Z</dcterms:modified>
</cp:coreProperties>
</file>