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18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8" r:id="rId2"/>
  </p:sldIdLst>
  <p:sldSz cx="10363200" cy="13411200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fill>
          <a:solidFill>
            <a:schemeClr val="accent1">
              <a:tint val="40000"/>
            </a:schemeClr>
          </a:solidFill>
        </a:fill>
      </a:tcStyle>
    </a:band1H>
    <a:band1V>
      <a:tcStyle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 horzBarState="maximized">
    <p:restoredLeft sz="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1617DD5-06DC-4E15-8384-B5F0507B504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E8F1C24-19FE-4CD5-BF86-119B7CB5EB0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0AFBC9C-8507-4FCA-9FA8-8151A85FA77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54B78E3-26C0-41FE-95DC-720611A30B5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0E535B2-F3F4-4943-A999-A2AA3FBDD01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59891320-CA67-427A-8665-BD5FE83B5AA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8F581F6E-8EDD-4554-B8E8-4B6FA7B6705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4D958F7C-A03D-4405-B411-E0835126F0C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BD9A0D06-2777-47EF-B283-73A668095FD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2AE2DC20-E546-44C7-B1AD-B61E275D6B9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F2D5238A-B6F9-41EF-9B7F-F87F04C0253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8160" y="537070"/>
            <a:ext cx="9326880" cy="2235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" y="3129279"/>
            <a:ext cx="9326880" cy="88507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160" y="12430196"/>
            <a:ext cx="2418080" cy="7140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0760" y="12430196"/>
            <a:ext cx="3281680" cy="7140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6960" y="12430196"/>
            <a:ext cx="2418080" cy="7140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3" name="New Table"/>
          <p:cNvGraphicFramePr>
            <a:graphicFrameLocks noGrp="1"/>
          </p:cNvGraphicFramePr>
          <p:nvPr/>
        </p:nvGraphicFramePr>
        <p:xfrm>
          <a:off x="1219200" y="304800"/>
          <a:ext cx="79248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4800"/>
              </a:tblGrid>
              <a:tr h="609600">
                <a:tc>
                  <a:txBody>
                    <a:bodyPr anchor="t"/>
                    <a:lstStyle/>
                    <a:p>
                      <a:endParaRPr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New Table"/>
          <p:cNvGraphicFramePr>
            <a:graphicFrameLocks noGrp="1"/>
          </p:cNvGraphicFramePr>
          <p:nvPr/>
        </p:nvGraphicFramePr>
        <p:xfrm>
          <a:off x="1219200" y="12496800"/>
          <a:ext cx="79248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4800"/>
              </a:tblGrid>
              <a:tr h="609600">
                <a:tc>
                  <a:txBody>
                    <a:bodyPr anchor="t"/>
                    <a:lstStyle/>
                    <a:p>
                      <a:endParaRPr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New Table"/>
          <p:cNvGraphicFramePr>
            <a:graphicFrameLocks noGrp="1"/>
          </p:cNvGraphicFramePr>
          <p:nvPr/>
        </p:nvGraphicFramePr>
        <p:xfrm>
          <a:off x="1219200" y="1219200"/>
          <a:ext cx="7924800" cy="1097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4800"/>
              </a:tblGrid>
              <a:tr h="10972800">
                <a:tc>
                  <a:txBody>
                    <a:bodyPr anchor="t"/>
                    <a:lstStyle/>
                    <a:p>
                      <a:endParaRPr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New Table"/>
          <p:cNvGraphicFramePr>
            <a:graphicFrameLocks noGrp="1"/>
          </p:cNvGraphicFramePr>
          <p:nvPr/>
        </p:nvGraphicFramePr>
        <p:xfrm>
          <a:off x="1219200" y="1422400"/>
          <a:ext cx="7924800" cy="477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4800"/>
              </a:tblGrid>
              <a:tr h="469900">
                <a:tc>
                  <a:txBody>
                    <a:bodyPr anchor="t"/>
                    <a:lstStyle/>
                    <a:p>
                      <a:pPr indent="0" algn="l"/>
                      <a:r>
                        <a:rPr sz="3136" b="1" i="0" u="none" strike="noStrike" baseline="0">
                          <a:ln>
                            <a:noFill/>
                          </a:ln>
                          <a:solidFill>
                            <a:srgbClr val="45494C"/>
                          </a:solidFill>
                          <a:latin typeface="Arial" pitchFamily="34" charset="0"/>
                        </a:rPr>
                        <a:t>Topic</a:t>
                      </a:r>
                      <a:r>
                        <a:rPr sz="3136" b="1" i="0" u="none" strike="noStrike" baseline="0">
                          <a:ln>
                            <a:noFill/>
                          </a:ln>
                          <a:solidFill>
                            <a:srgbClr val="45494C"/>
                          </a:solidFill>
                          <a:latin typeface="Arial" pitchFamily="34" charset="0"/>
                        </a:rPr>
                        <a:t> </a:t>
                      </a:r>
                      <a:r>
                        <a:rPr sz="3136" b="1" i="0" u="none" strike="noStrike" baseline="0">
                          <a:ln>
                            <a:noFill/>
                          </a:ln>
                          <a:solidFill>
                            <a:srgbClr val="45494C"/>
                          </a:solidFill>
                          <a:latin typeface="Arial" pitchFamily="34" charset="0"/>
                        </a:rPr>
                        <a:t>Title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New Table"/>
          <p:cNvGraphicFramePr>
            <a:graphicFrameLocks noGrp="1"/>
          </p:cNvGraphicFramePr>
          <p:nvPr/>
        </p:nvGraphicFramePr>
        <p:xfrm>
          <a:off x="1219200" y="2095500"/>
          <a:ext cx="7924800" cy="241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4800"/>
              </a:tblGrid>
              <a:tr h="241300">
                <a:tc>
                  <a:txBody>
                    <a:bodyPr anchor="t"/>
                    <a:lstStyle/>
                    <a:p>
                      <a:pPr indent="0" algn="l"/>
                      <a:r>
                        <a:rPr sz="1568" b="0" i="0" u="none" strike="noStrike" baseline="0">
                          <a:ln>
                            <a:noFill/>
                          </a:ln>
                          <a:solidFill>
                            <a:srgbClr val="45494C"/>
                          </a:solidFill>
                          <a:latin typeface="Arial" pitchFamily="34" charset="0"/>
                        </a:rPr>
                        <a:t>Delete</a:t>
                      </a:r>
                      <a:r>
                        <a:rPr sz="1568" b="0" i="0" u="none" strike="noStrike" baseline="0">
                          <a:ln>
                            <a:noFill/>
                          </a:ln>
                          <a:solidFill>
                            <a:srgbClr val="45494C"/>
                          </a:solidFill>
                          <a:latin typeface="Arial" pitchFamily="34" charset="0"/>
                        </a:rPr>
                        <a:t> </a:t>
                      </a:r>
                      <a:r>
                        <a:rPr sz="1568" b="0" i="0" u="none" strike="noStrike" baseline="0">
                          <a:ln>
                            <a:noFill/>
                          </a:ln>
                          <a:solidFill>
                            <a:srgbClr val="45494C"/>
                          </a:solidFill>
                          <a:latin typeface="Arial" pitchFamily="34" charset="0"/>
                        </a:rPr>
                        <a:t>this</a:t>
                      </a:r>
                      <a:r>
                        <a:rPr sz="1568" b="0" i="0" u="none" strike="noStrike" baseline="0">
                          <a:ln>
                            <a:noFill/>
                          </a:ln>
                          <a:solidFill>
                            <a:srgbClr val="45494C"/>
                          </a:solidFill>
                          <a:latin typeface="Arial" pitchFamily="34" charset="0"/>
                        </a:rPr>
                        <a:t> </a:t>
                      </a:r>
                      <a:r>
                        <a:rPr sz="1568" b="0" i="0" u="none" strike="noStrike" baseline="0">
                          <a:ln>
                            <a:noFill/>
                          </a:ln>
                          <a:solidFill>
                            <a:srgbClr val="45494C"/>
                          </a:solidFill>
                          <a:latin typeface="Arial" pitchFamily="34" charset="0"/>
                        </a:rPr>
                        <a:t>text</a:t>
                      </a:r>
                      <a:r>
                        <a:rPr sz="1568" b="0" i="0" u="none" strike="noStrike" baseline="0">
                          <a:ln>
                            <a:noFill/>
                          </a:ln>
                          <a:solidFill>
                            <a:srgbClr val="45494C"/>
                          </a:solidFill>
                          <a:latin typeface="Arial" pitchFamily="34" charset="0"/>
                        </a:rPr>
                        <a:t> </a:t>
                      </a:r>
                      <a:r>
                        <a:rPr sz="1568" b="0" i="0" u="none" strike="noStrike" baseline="0">
                          <a:ln>
                            <a:noFill/>
                          </a:ln>
                          <a:solidFill>
                            <a:srgbClr val="45494C"/>
                          </a:solidFill>
                          <a:latin typeface="Arial" pitchFamily="34" charset="0"/>
                        </a:rPr>
                        <a:t>and</a:t>
                      </a:r>
                      <a:r>
                        <a:rPr sz="1568" b="0" i="0" u="none" strike="noStrike" baseline="0">
                          <a:ln>
                            <a:noFill/>
                          </a:ln>
                          <a:solidFill>
                            <a:srgbClr val="45494C"/>
                          </a:solidFill>
                          <a:latin typeface="Arial" pitchFamily="34" charset="0"/>
                        </a:rPr>
                        <a:t> </a:t>
                      </a:r>
                      <a:r>
                        <a:rPr sz="1568" b="0" i="0" u="none" strike="noStrike" baseline="0">
                          <a:ln>
                            <a:noFill/>
                          </a:ln>
                          <a:solidFill>
                            <a:srgbClr val="45494C"/>
                          </a:solidFill>
                          <a:latin typeface="Arial" pitchFamily="34" charset="0"/>
                        </a:rPr>
                        <a:t>replace</a:t>
                      </a:r>
                      <a:r>
                        <a:rPr sz="1568" b="0" i="0" u="none" strike="noStrike" baseline="0">
                          <a:ln>
                            <a:noFill/>
                          </a:ln>
                          <a:solidFill>
                            <a:srgbClr val="45494C"/>
                          </a:solidFill>
                          <a:latin typeface="Arial" pitchFamily="34" charset="0"/>
                        </a:rPr>
                        <a:t> </a:t>
                      </a:r>
                      <a:r>
                        <a:rPr sz="1568" b="0" i="0" u="none" strike="noStrike" baseline="0">
                          <a:ln>
                            <a:noFill/>
                          </a:ln>
                          <a:solidFill>
                            <a:srgbClr val="45494C"/>
                          </a:solidFill>
                          <a:latin typeface="Arial" pitchFamily="34" charset="0"/>
                        </a:rPr>
                        <a:t>it</a:t>
                      </a:r>
                      <a:r>
                        <a:rPr sz="1568" b="0" i="0" u="none" strike="noStrike" baseline="0">
                          <a:ln>
                            <a:noFill/>
                          </a:ln>
                          <a:solidFill>
                            <a:srgbClr val="45494C"/>
                          </a:solidFill>
                          <a:latin typeface="Arial" pitchFamily="34" charset="0"/>
                        </a:rPr>
                        <a:t> </a:t>
                      </a:r>
                      <a:r>
                        <a:rPr sz="1568" b="0" i="0" u="none" strike="noStrike" baseline="0">
                          <a:ln>
                            <a:noFill/>
                          </a:ln>
                          <a:solidFill>
                            <a:srgbClr val="45494C"/>
                          </a:solidFill>
                          <a:latin typeface="Arial" pitchFamily="34" charset="0"/>
                        </a:rPr>
                        <a:t>with</a:t>
                      </a:r>
                      <a:r>
                        <a:rPr sz="1568" b="0" i="0" u="none" strike="noStrike" baseline="0">
                          <a:ln>
                            <a:noFill/>
                          </a:ln>
                          <a:solidFill>
                            <a:srgbClr val="45494C"/>
                          </a:solidFill>
                          <a:latin typeface="Arial" pitchFamily="34" charset="0"/>
                        </a:rPr>
                        <a:t> </a:t>
                      </a:r>
                      <a:r>
                        <a:rPr sz="1568" b="0" i="0" u="none" strike="noStrike" baseline="0">
                          <a:ln>
                            <a:noFill/>
                          </a:ln>
                          <a:solidFill>
                            <a:srgbClr val="45494C"/>
                          </a:solidFill>
                          <a:latin typeface="Arial" pitchFamily="34" charset="0"/>
                        </a:rPr>
                        <a:t>your</a:t>
                      </a:r>
                      <a:r>
                        <a:rPr sz="1568" b="0" i="0" u="none" strike="noStrike" baseline="0">
                          <a:ln>
                            <a:noFill/>
                          </a:ln>
                          <a:solidFill>
                            <a:srgbClr val="45494C"/>
                          </a:solidFill>
                          <a:latin typeface="Arial" pitchFamily="34" charset="0"/>
                        </a:rPr>
                        <a:t> </a:t>
                      </a:r>
                      <a:r>
                        <a:rPr sz="1568" b="0" i="0" u="none" strike="noStrike" baseline="0">
                          <a:ln>
                            <a:noFill/>
                          </a:ln>
                          <a:solidFill>
                            <a:srgbClr val="45494C"/>
                          </a:solidFill>
                          <a:latin typeface="Arial" pitchFamily="34" charset="0"/>
                        </a:rPr>
                        <a:t>own</a:t>
                      </a:r>
                      <a:r>
                        <a:rPr sz="1568" b="0" i="0" u="none" strike="noStrike" baseline="0">
                          <a:ln>
                            <a:noFill/>
                          </a:ln>
                          <a:solidFill>
                            <a:srgbClr val="45494C"/>
                          </a:solidFill>
                          <a:latin typeface="Arial" pitchFamily="34" charset="0"/>
                        </a:rPr>
                        <a:t> </a:t>
                      </a:r>
                      <a:r>
                        <a:rPr sz="1568" b="0" i="0" u="none" strike="noStrike" baseline="0">
                          <a:ln>
                            <a:noFill/>
                          </a:ln>
                          <a:solidFill>
                            <a:srgbClr val="45494C"/>
                          </a:solidFill>
                          <a:latin typeface="Arial" pitchFamily="34" charset="0"/>
                        </a:rPr>
                        <a:t>content.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22631.0"/>
  <p:tag name="AS_RELEASE_DATE" val="2018.09.12"/>
  <p:tag name="AS_TITLE" val="Aspose.Slides for .NET 4.0"/>
  <p:tag name="AS_VERSION" val="18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Manager/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2">
      <vt:lpstr>Office Theme</vt:lpstr>
      <vt:lpstr>Slide 1</vt:lpstr>
    </vt:vector>
  </TitlesOfParts>
  <LinksUpToDate>0</LinksUpToDate>
  <SharedDoc>0</SharedDoc>
  <HyperlinkBase/>
  <HyperlinksChanged>0</HyperlinksChanged>
  <Application>Aspose.Slides for .NET</Application>
  <AppVersion>18.0900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/>
  <cp:category/>
  <dc:creator/>
  <dc:description/>
  <cp:keywords/>
  <cp:revision>1</cp:revision>
  <cp:lastPrinted>2024-06-07T12:49:29.825</cp:lastPrinted>
  <dcterms:created xsi:type="dcterms:W3CDTF">2024-06-07T19:49:29Z</dcterms:created>
  <dcterms:modified xsi:type="dcterms:W3CDTF">2024-06-07T19:49:31Z</dcterms:modified>
  <dc:subject/>
</cp:coreProperties>
</file>