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Type="http://schemas.openxmlformats.org/officeDocument/2006/relationships/officeDocument" Id="rId1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c:Ignorable="mv" autoCompressPictures="0" mc:PreserveAttributes="mv:*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y="9144000" cx="6858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i="0" baseline="0" strike="noStrike" sz="1400" b="0" cap="none" u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ype="http://schemas.openxmlformats.org/officeDocument/2006/relationships/slide" Id="rId19" Target="slides/slide13.xml"/><Relationship Type="http://schemas.openxmlformats.org/officeDocument/2006/relationships/slide" Id="rId18" Target="slides/slide12.xml"/><Relationship Type="http://schemas.openxmlformats.org/officeDocument/2006/relationships/slide" Id="rId17" Target="slides/slide11.xml"/><Relationship Type="http://schemas.openxmlformats.org/officeDocument/2006/relationships/slide" Id="rId16" Target="slides/slide10.xml"/><Relationship Type="http://schemas.openxmlformats.org/officeDocument/2006/relationships/slide" Id="rId15" Target="slides/slide9.xml"/><Relationship Type="http://schemas.openxmlformats.org/officeDocument/2006/relationships/slide" Id="rId14" Target="slides/slide8.xml"/><Relationship Type="http://schemas.openxmlformats.org/officeDocument/2006/relationships/presProps" Id="rId2" Target="presProps.xml"/><Relationship Type="http://schemas.openxmlformats.org/officeDocument/2006/relationships/slide" Id="rId12" Target="slides/slide6.xml"/><Relationship Type="http://schemas.openxmlformats.org/officeDocument/2006/relationships/theme" Id="rId1" Target="theme/theme3.xml"/><Relationship Type="http://schemas.openxmlformats.org/officeDocument/2006/relationships/slide" Id="rId13" Target="slides/slide7.xml"/><Relationship Type="http://schemas.openxmlformats.org/officeDocument/2006/relationships/slideMaster" Id="rId4" Target="slideMasters/slideMaster1.xml"/><Relationship Type="http://schemas.openxmlformats.org/officeDocument/2006/relationships/slide" Id="rId10" Target="slides/slide4.xml"/><Relationship Type="http://schemas.openxmlformats.org/officeDocument/2006/relationships/tableStyles" Id="rId3" Target="tableStyles.xml"/><Relationship Type="http://schemas.openxmlformats.org/officeDocument/2006/relationships/slide" Id="rId11" Target="slides/slide5.xml"/><Relationship Type="http://schemas.openxmlformats.org/officeDocument/2006/relationships/slide" Id="rId20" Target="slides/slide14.xml"/><Relationship Type="http://schemas.openxmlformats.org/officeDocument/2006/relationships/slide" Id="rId9" Target="slides/slide3.xml"/><Relationship Type="http://schemas.openxmlformats.org/officeDocument/2006/relationships/notesMaster" Id="rId6" Target="notesMasters/notesMaster1.xml"/><Relationship Type="http://schemas.openxmlformats.org/officeDocument/2006/relationships/slideMaster" Id="rId5" Target="slideMasters/slideMaster2.xml"/><Relationship Type="http://schemas.openxmlformats.org/officeDocument/2006/relationships/slide" Id="rId8" Target="slides/slide2.xml"/><Relationship Type="http://schemas.openxmlformats.org/officeDocument/2006/relationships/slide" Id="rId7" Target="slides/slide1.xml"/></Relationships>
</file>

<file path=ppt/notesMasters/_rels/notesMaster1.xml.rels><?xml version="1.0" encoding="UTF-8" standalone="yes"?><Relationships xmlns="http://schemas.openxmlformats.org/package/2006/relationships"><Relationship Type="http://schemas.openxmlformats.org/officeDocument/2006/relationships/theme" Id="rId1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" id="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Shape 2" id="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name="Shape 3" id="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bIns="91425" tIns="91425" anchor="t" lIns="91425" rIns="91425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6="accent6" tx2="lt2" accent5="accent5" bg2="dk2" tx1="dk1" accent4="accent4" bg1="lt1" accent3="accent3" accent2="accent2" accent1="accent1" folHlink="folHlink" hlink="hlink"/>
</p:notesMaster>
</file>

<file path=ppt/notesSlides/_rels/notesSlide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2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3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4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5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6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7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8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_rels/notesSlide9.xml.rels><?xml version="1.0" encoding="UTF-8" standalone="yes"?><Relationships xmlns="http://schemas.openxmlformats.org/package/2006/relationships"><Relationship Type="http://schemas.openxmlformats.org/officeDocument/2006/relationships/notesMaster" Id="rId1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59" id="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0" id="6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1" id="6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3" id="1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4" id="11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15" id="11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19" id="1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0" id="12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1" id="12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25" id="12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6" id="12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27" id="12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1" id="1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2" id="13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3" id="13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36" id="1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7" id="137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38" id="138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65" id="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6" id="6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67" id="6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1" id="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2" id="7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3" id="7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77" id="7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8" id="7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79" id="7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3" id="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4" id="84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85" id="85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89" id="8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0" id="90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1" id="91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95" id="9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6" id="96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97" id="97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1" id="10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2" id="102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3" id="103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name="Shape 107" id="10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8" id="108"/>
          <p:cNvSpPr/>
          <p:nvPr>
            <p:ph type="sldImg" idx="2"/>
          </p:nvPr>
        </p:nvSpPr>
        <p:spPr>
          <a:xfrm>
            <a:off y="685800" x="1143225"/>
            <a:ext cy="3429000" cx="4572299"/>
          </a:xfrm>
          <a:custGeom>
            <a:pathLst>
              <a:path extrusionOk="0" h="120000" w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name="Shape 109" id="109"/>
          <p:cNvSpPr txBox="1"/>
          <p:nvPr>
            <p:ph type="body" idx="1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Type="http://schemas.openxmlformats.org/officeDocument/2006/relationships/slideMaster" Id="rId1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7" id="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" id="8"/>
          <p:cNvSpPr/>
          <p:nvPr/>
        </p:nvSpPr>
        <p:spPr>
          <a:xfrm rot="10800000" flipH="1">
            <a:off y="3979800" x="0"/>
            <a:ext cy="2878199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9" id="9"/>
          <p:cNvSpPr/>
          <p:nvPr/>
        </p:nvSpPr>
        <p:spPr>
          <a:xfrm>
            <a:off y="3190900" x="0"/>
            <a:ext cy="790108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0" id="10"/>
          <p:cNvSpPr/>
          <p:nvPr/>
        </p:nvSpPr>
        <p:spPr>
          <a:xfrm rot="10800000" flipH="1">
            <a:off y="3980458" x="0"/>
            <a:ext cy="759612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1" id="11"/>
          <p:cNvSpPr txBox="1"/>
          <p:nvPr>
            <p:ph type="ctrTitle"/>
          </p:nvPr>
        </p:nvSpPr>
        <p:spPr>
          <a:xfrm>
            <a:off y="2329190" x="685800"/>
            <a:ext cy="16505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304800" algn="ctr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12" id="12"/>
          <p:cNvSpPr txBox="1"/>
          <p:nvPr>
            <p:ph type="subTitle" idx="1"/>
          </p:nvPr>
        </p:nvSpPr>
        <p:spPr>
          <a:xfrm>
            <a:off y="4124476" x="685800"/>
            <a:ext cy="888899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152400" algn="ctr" marL="0" rtl="0">
              <a:spcBef>
                <a:spcPts val="0"/>
              </a:spcBef>
              <a:buClr>
                <a:schemeClr val="dk2"/>
              </a:buClr>
              <a:buSzPct val="100000"/>
              <a:buFont typeface="Georgia"/>
              <a:buNone/>
              <a:defRPr i="1" baseline="0" strike="noStrike" sz="2400" b="0" cap="none" u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51" id="5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2" id="5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53" id="5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4" id="54"/>
          <p:cNvSpPr txBox="1"/>
          <p:nvPr>
            <p:ph type="body" idx="1"/>
          </p:nvPr>
        </p:nvSpPr>
        <p:spPr>
          <a:xfrm>
            <a:off y="5875078" x="457200"/>
            <a:ext cy="692693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1pPr>
            <a:lvl2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2pPr>
            <a:lvl3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3pPr>
            <a:lvl4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4pPr>
            <a:lvl5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5pPr>
            <a:lvl6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6pPr>
            <a:lvl7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66666"/>
              <a:buFont typeface="Arial"/>
              <a:buChar char="•"/>
              <a:defRPr sz="1800">
                <a:solidFill>
                  <a:schemeClr val="dk1"/>
                </a:solidFill>
              </a:defRPr>
            </a:lvl7pPr>
            <a:lvl8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  <a:defRPr sz="1800">
                <a:solidFill>
                  <a:schemeClr val="dk1"/>
                </a:solidFill>
              </a:defRPr>
            </a:lvl8pPr>
            <a:lvl9pPr indent="-285750" algn="ctr" marL="28575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/>
              <a:buChar char="§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55" id="5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13" id="1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4" id="14"/>
          <p:cNvSpPr/>
          <p:nvPr/>
        </p:nvSpPr>
        <p:spPr>
          <a:xfrm rot="10800000" flipH="1">
            <a:off y="1550999" x="0"/>
            <a:ext cy="53070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5" id="15"/>
          <p:cNvSpPr/>
          <p:nvPr/>
        </p:nvSpPr>
        <p:spPr>
          <a:xfrm flipH="1">
            <a:off y="761799" x="4526627"/>
            <a:ext cy="790108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6" id="16"/>
          <p:cNvSpPr/>
          <p:nvPr/>
        </p:nvSpPr>
        <p:spPr>
          <a:xfrm rot="10800000">
            <a:off y="1551358" x="4526627"/>
            <a:ext cy="759612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17" id="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18" id="18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19" id="1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0" id="20"/>
          <p:cNvSpPr/>
          <p:nvPr/>
        </p:nvSpPr>
        <p:spPr>
          <a:xfrm rot="10800000" flipH="1">
            <a:off y="1550999" x="0"/>
            <a:ext cy="53070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1" id="21"/>
          <p:cNvSpPr/>
          <p:nvPr/>
        </p:nvSpPr>
        <p:spPr>
          <a:xfrm rot="10800000">
            <a:off y="1551358" x="4526627"/>
            <a:ext cy="759612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2" id="2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23" id="23"/>
          <p:cNvSpPr txBox="1"/>
          <p:nvPr>
            <p:ph type="body" idx="1"/>
          </p:nvPr>
        </p:nvSpPr>
        <p:spPr>
          <a:xfrm>
            <a:off y="1600200" x="457200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24" id="24"/>
          <p:cNvSpPr/>
          <p:nvPr/>
        </p:nvSpPr>
        <p:spPr>
          <a:xfrm flipH="1">
            <a:off y="761799" x="4526627"/>
            <a:ext cy="790108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5" id="25"/>
          <p:cNvSpPr txBox="1"/>
          <p:nvPr>
            <p:ph type="body" idx="2"/>
          </p:nvPr>
        </p:nvSpPr>
        <p:spPr>
          <a:xfrm>
            <a:off y="1600200" x="4692273"/>
            <a:ext cy="4967700" cx="39945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name="Shape 26" id="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27" id="27"/>
          <p:cNvSpPr/>
          <p:nvPr/>
        </p:nvSpPr>
        <p:spPr>
          <a:xfrm rot="10800000" flipH="1">
            <a:off y="1550999" x="0"/>
            <a:ext cy="53070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8" id="28"/>
          <p:cNvSpPr/>
          <p:nvPr/>
        </p:nvSpPr>
        <p:spPr>
          <a:xfrm flipH="1">
            <a:off y="761799" x="4526627"/>
            <a:ext cy="790108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29" id="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algn="l" rtl="0">
              <a:spcBef>
                <a:spcPts val="0"/>
              </a:spcBef>
              <a:buSzPct val="100000"/>
              <a:buFont typeface="Georgia"/>
              <a:buNone/>
              <a:defRPr sz="4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30" id="30"/>
          <p:cNvSpPr/>
          <p:nvPr/>
        </p:nvSpPr>
        <p:spPr>
          <a:xfrm rot="10800000">
            <a:off y="1551358" x="4526627"/>
            <a:ext cy="759612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name="Shape 31" id="3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2" id="32"/>
          <p:cNvSpPr/>
          <p:nvPr/>
        </p:nvSpPr>
        <p:spPr>
          <a:xfrm rot="10800000" flipH="1">
            <a:off y="5883599" x="0"/>
            <a:ext cy="974400" cx="914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3" id="33"/>
          <p:cNvSpPr/>
          <p:nvPr/>
        </p:nvSpPr>
        <p:spPr>
          <a:xfrm flipH="1">
            <a:off y="5094446" x="4526627"/>
            <a:ext cy="790108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4" id="34"/>
          <p:cNvSpPr/>
          <p:nvPr/>
        </p:nvSpPr>
        <p:spPr>
          <a:xfrm rot="10800000">
            <a:off y="5884005" x="4526627"/>
            <a:ext cy="759612" cx="4617372"/>
          </a:xfrm>
          <a:custGeom>
            <a:pathLst>
              <a:path extrusionOk="0" h="1108924" w="4617373">
                <a:moveTo>
                  <a:pt y="1108924" x="1199"/>
                </a:moveTo>
                <a:lnTo>
                  <a:pt y="1108924" x="4617373"/>
                </a:lnTo>
                <a:lnTo>
                  <a:pt y="0" x="0"/>
                </a:lnTo>
                <a:cubicBezTo>
                  <a:pt y="369641" x="400"/>
                  <a:pt y="739283" x="799"/>
                  <a:pt y="1108924" x="1199"/>
                </a:cubicBezTo>
                <a:close/>
              </a:path>
            </a:pathLst>
          </a:custGeom>
          <a:solidFill>
            <a:schemeClr val="dk1">
              <a:alpha val="7843"/>
            </a:scheme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  <p:sp>
        <p:nvSpPr>
          <p:cNvPr name="Shape 35" id="35"/>
          <p:cNvSpPr txBox="1"/>
          <p:nvPr>
            <p:ph type="body" idx="1"/>
          </p:nvPr>
        </p:nvSpPr>
        <p:spPr>
          <a:xfrm>
            <a:off y="5895635" x="457200"/>
            <a:ext cy="6738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i="1" sz="2400">
                <a:solidFill>
                  <a:schemeClr val="dk2"/>
                </a:solidFill>
              </a:defRPr>
            </a:lvl1pPr>
            <a:lvl2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i="1" sz="2400">
                <a:solidFill>
                  <a:schemeClr val="dk2"/>
                </a:solidFill>
              </a:defRPr>
            </a:lvl2pPr>
            <a:lvl3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i="1" sz="2400">
                <a:solidFill>
                  <a:schemeClr val="dk2"/>
                </a:solidFill>
              </a:defRPr>
            </a:lvl3pPr>
            <a:lvl4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i="1" sz="2400">
                <a:solidFill>
                  <a:schemeClr val="dk2"/>
                </a:solidFill>
              </a:defRPr>
            </a:lvl4pPr>
            <a:lvl5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i="1" sz="2400">
                <a:solidFill>
                  <a:schemeClr val="dk2"/>
                </a:solidFill>
              </a:defRPr>
            </a:lvl5pPr>
            <a:lvl6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i="1" sz="2400">
                <a:solidFill>
                  <a:schemeClr val="dk2"/>
                </a:solidFill>
              </a:defRPr>
            </a:lvl6pPr>
            <a:lvl7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66666"/>
              <a:buFont typeface="Arial"/>
              <a:buChar char="•"/>
              <a:defRPr i="1" sz="2400">
                <a:solidFill>
                  <a:schemeClr val="dk2"/>
                </a:solidFill>
              </a:defRPr>
            </a:lvl7pPr>
            <a:lvl8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ourier New"/>
              <a:buChar char="o"/>
              <a:defRPr i="1" sz="2400">
                <a:solidFill>
                  <a:schemeClr val="dk2"/>
                </a:solidFill>
              </a:defRPr>
            </a:lvl8pPr>
            <a:lvl9pPr indent="-342900" algn="l" marL="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Wingdings"/>
              <a:buChar char="§"/>
              <a:defRPr i="1" sz="24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name="Shape 36" id="3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7" id="37"/>
          <p:cNvSpPr/>
          <p:nvPr/>
        </p:nvSpPr>
        <p:spPr>
          <a:xfrm>
            <a:off y="101675" x="6676"/>
            <a:ext cy="6739722" cx="9134130"/>
          </a:xfrm>
          <a:custGeom>
            <a:pathLst>
              <a:path extrusionOk="0" h="6739723" w="9157023">
                <a:moveTo>
                  <a:pt y="0" x="1629"/>
                </a:moveTo>
                <a:lnTo>
                  <a:pt y="4340980" x="9157023"/>
                </a:lnTo>
                <a:lnTo>
                  <a:pt y="6739723" x="1593"/>
                </a:lnTo>
                <a:cubicBezTo>
                  <a:pt y="5123960" x="-3941"/>
                  <a:pt y="1615763" x="7163"/>
                  <a:pt y="0" x="1629"/>
                </a:cubicBezTo>
                <a:close/>
              </a:path>
            </a:pathLst>
          </a:custGeom>
          <a:solidFill>
            <a:srgbClr val="FFFFFF">
              <a:alpha val="6666"/>
            </a:srgbClr>
          </a:solidFill>
          <a:ln>
            <a:noFill/>
          </a:ln>
        </p:spPr>
        <p:txBody>
          <a:bodyPr bIns="45700" tIns="45700" lIns="91425" anchor="ctr" anchorCtr="0" rIns="91425">
            <a:spAutoFit/>
          </a:bodyPr>
          <a:lstStyle/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name="Shape 41" id="4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2" id="42"/>
          <p:cNvSpPr txBox="1"/>
          <p:nvPr>
            <p:ph type="ctrTitle"/>
          </p:nvPr>
        </p:nvSpPr>
        <p:spPr>
          <a:xfrm>
            <a:off y="2111123" x="685800"/>
            <a:ext cy="1546474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304800" algn="ctr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48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43" id="43"/>
          <p:cNvSpPr txBox="1"/>
          <p:nvPr>
            <p:ph type="subTitle" idx="1"/>
          </p:nvPr>
        </p:nvSpPr>
        <p:spPr>
          <a:xfrm>
            <a:off y="3786737" x="685800"/>
            <a:ext cy="1046317" cx="77724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190500" algn="ctr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  <a:defRPr i="0" baseline="0" strike="noStrike" sz="3000" b="0" cap="none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name="Shape 44" id="4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5" id="4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46" id="46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indent="-285750" marL="742950" rtl="0">
              <a:defRPr/>
            </a:lvl2pPr>
            <a:lvl3pPr indent="-228600" marL="1143000" rtl="0">
              <a:defRPr/>
            </a:lvl3pPr>
            <a:lvl4pPr indent="-228600" marL="16002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name="Shape 47" id="4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48" id="48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49" id="49"/>
          <p:cNvSpPr txBox="1"/>
          <p:nvPr>
            <p:ph type="body" idx="1"/>
          </p:nvPr>
        </p:nvSpPr>
        <p:spPr>
          <a:xfrm>
            <a:off y="1600200" x="457200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  <p:sp>
        <p:nvSpPr>
          <p:cNvPr name="Shape 50" id="50"/>
          <p:cNvSpPr txBox="1"/>
          <p:nvPr>
            <p:ph type="body" idx="2"/>
          </p:nvPr>
        </p:nvSpPr>
        <p:spPr>
          <a:xfrm>
            <a:off y="1600200" x="4692273"/>
            <a:ext cy="4967574" cx="3994525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2.xml"/><Relationship Type="http://schemas.openxmlformats.org/officeDocument/2006/relationships/slideLayout" Id="rId1" Target="../slideLayouts/slideLayout1.xml"/><Relationship Type="http://schemas.openxmlformats.org/officeDocument/2006/relationships/slideLayout" Id="rId4" Target="../slideLayouts/slideLayout4.xml"/><Relationship Type="http://schemas.openxmlformats.org/officeDocument/2006/relationships/slideLayout" Id="rId3" Target="../slideLayouts/slideLayout3.xml"/><Relationship Type="http://schemas.openxmlformats.org/officeDocument/2006/relationships/slideLayout" Id="rId6" Target="../slideLayouts/slideLayout6.xml"/><Relationship Type="http://schemas.openxmlformats.org/officeDocument/2006/relationships/slideLayout" Id="rId5" Target="../slideLayouts/slideLayout5.xml"/><Relationship Type="http://schemas.openxmlformats.org/officeDocument/2006/relationships/theme" Id="rId7" Target="../theme/theme1.xml"/></Relationships>
</file>

<file path=ppt/slideMasters/_rels/slideMaster2.xml.rels><?xml version="1.0" encoding="UTF-8" standalone="yes"?><Relationships xmlns="http://schemas.openxmlformats.org/package/2006/relationships"><Relationship Type="http://schemas.openxmlformats.org/officeDocument/2006/relationships/slideLayout" Id="rId2" Target="../slideLayouts/slideLayout8.xml"/><Relationship Type="http://schemas.openxmlformats.org/officeDocument/2006/relationships/slideLayout" Id="rId1" Target="../slideLayouts/slideLayout7.xml"/><Relationship Type="http://schemas.openxmlformats.org/officeDocument/2006/relationships/slideLayout" Id="rId4" Target="../slideLayouts/slideLayout10.xml"/><Relationship Type="http://schemas.openxmlformats.org/officeDocument/2006/relationships/slideLayout" Id="rId3" Target="../slideLayouts/slideLayout9.xml"/><Relationship Type="http://schemas.openxmlformats.org/officeDocument/2006/relationships/slideLayout" Id="rId6" Target="../slideLayouts/slideLayout12.xml"/><Relationship Type="http://schemas.openxmlformats.org/officeDocument/2006/relationships/slideLayout" Id="rId5" Target="../slideLayouts/slideLayout11.xml"/><Relationship Type="http://schemas.openxmlformats.org/officeDocument/2006/relationships/theme" Id="rId7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accent1"/>
            </a:gs>
            <a:gs pos="100000">
              <a:schemeClr val="dk2"/>
            </a:gs>
          </a:gsLst>
          <a:path path="circle">
            <a:fillToRect r="50%" l="50%" b="50%" t="50%"/>
          </a:path>
          <a:tileRect/>
        </a:gradFill>
      </p:bgPr>
    </p:bg>
    <p:spTree>
      <p:nvGrpSpPr>
        <p:cNvPr name="Shape 4" id="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" id="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ctr" anchorCtr="0" rIns="91425"/>
          <a:lstStyle>
            <a:lvl1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304800" algn="l" marL="0" rtl="0">
              <a:spcBef>
                <a:spcPts val="0"/>
              </a:spcBef>
              <a:buClr>
                <a:schemeClr val="lt1"/>
              </a:buClr>
              <a:buSzPct val="100000"/>
              <a:buFont typeface="Georgia"/>
              <a:buNone/>
              <a:defRPr i="0" baseline="0" strike="noStrike" sz="4800" b="0" cap="none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name="Shape 6" id="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name="Shape 38" id="3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39" id="3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b" anchorCtr="0" rIns="91425"/>
          <a:lstStyle>
            <a:lvl1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228600" algn="l" mar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  <a:defRPr i="0" baseline="0" strike="noStrike" sz="3600" b="1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name="Shape 40" id="40"/>
          <p:cNvSpPr txBox="1"/>
          <p:nvPr>
            <p:ph type="body" idx="1"/>
          </p:nvPr>
        </p:nvSpPr>
        <p:spPr>
          <a:xfrm>
            <a:off y="1600200" x="457200"/>
            <a:ext cy="4967574" cx="8229600"/>
          </a:xfrm>
          <a:prstGeom prst="rect">
            <a:avLst/>
          </a:prstGeom>
          <a:noFill/>
          <a:ln>
            <a:noFill/>
          </a:ln>
        </p:spPr>
        <p:txBody>
          <a:bodyPr bIns="91425" tIns="91425" lIns="91425" anchor="t" anchorCtr="0" rIns="91425"/>
          <a:lstStyle>
            <a:lvl1pPr indent="-342900" algn="l" marL="342900" rtl="0">
              <a:spcBef>
                <a:spcPts val="60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30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algn="l" marL="742950" rtl="0">
              <a:spcBef>
                <a:spcPts val="48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algn="l" marL="1143000" rtl="0">
              <a:spcBef>
                <a:spcPts val="48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24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algn="l" marL="16002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algn="l" marL="20574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algn="l" marL="25146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algn="l" marL="2971800" rtl="0">
              <a:spcBef>
                <a:spcPts val="360"/>
              </a:spcBef>
              <a:buClr>
                <a:schemeClr val="dk1"/>
              </a:buClr>
              <a:buSzPct val="166666"/>
              <a:buFont typeface="Arial"/>
              <a:buChar char="•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algn="l" marL="3429000" rtl="0">
              <a:spcBef>
                <a:spcPts val="360"/>
              </a:spcBef>
              <a:buClr>
                <a:schemeClr val="dk1"/>
              </a:buClr>
              <a:buSzPct val="100000"/>
              <a:buFont typeface="Courier New"/>
              <a:buChar char="o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algn="l" marL="3886200" rtl="0">
              <a:spcBef>
                <a:spcPts val="360"/>
              </a:spcBef>
              <a:buClr>
                <a:schemeClr val="dk1"/>
              </a:buClr>
              <a:buSzPct val="100000"/>
              <a:buFont typeface="Wingdings"/>
              <a:buChar char="§"/>
              <a:defRPr i="0" baseline="0" strike="noStrike" sz="1800" b="0" cap="non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6="accent6" tx2="lt2" bg2="dk2" accent5="accent5" tx1="dk1" bg1="lt1" accent4="accent4" accent3="accent3" accent2="accent2" accent1="accent1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i="0" baseline="0" strike="noStrike" sz="1400" b="0" cap="none" u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.xml"/><Relationship Type="http://schemas.openxmlformats.org/officeDocument/2006/relationships/slideLayout" Id="rId1" Target="../slideLayouts/slideLayout1.xml"/></Relationships>
</file>

<file path=ppt/slides/_rels/slide10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0.xml"/><Relationship Type="http://schemas.openxmlformats.org/officeDocument/2006/relationships/slideLayout" Id="rId1" Target="../slideLayouts/slideLayout2.xml"/></Relationships>
</file>

<file path=ppt/slides/_rels/slide11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1.xml"/><Relationship Type="http://schemas.openxmlformats.org/officeDocument/2006/relationships/slideLayout" Id="rId1" Target="../slideLayouts/slideLayout2.xml"/></Relationships>
</file>

<file path=ppt/slides/_rels/slide1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2.xml"/><Relationship Type="http://schemas.openxmlformats.org/officeDocument/2006/relationships/slideLayout" Id="rId1" Target="../slideLayouts/slideLayout2.xml"/></Relationships>
</file>

<file path=ppt/slides/_rels/slide1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3.xml"/><Relationship Type="http://schemas.openxmlformats.org/officeDocument/2006/relationships/slideLayout" Id="rId1" Target="../slideLayouts/slideLayout2.xml"/></Relationships>
</file>

<file path=ppt/slides/_rels/slide1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14.xml"/><Relationship Type="http://schemas.openxmlformats.org/officeDocument/2006/relationships/slideLayout" Id="rId1" Target="../slideLayouts/slideLayout6.xml"/></Relationships>
</file>

<file path=ppt/slides/_rels/slide2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2.xml"/><Relationship Type="http://schemas.openxmlformats.org/officeDocument/2006/relationships/slideLayout" Id="rId1" Target="../slideLayouts/slideLayout2.xml"/></Relationships>
</file>

<file path=ppt/slides/_rels/slide3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3.xml"/><Relationship Type="http://schemas.openxmlformats.org/officeDocument/2006/relationships/slideLayout" Id="rId1" Target="../slideLayouts/slideLayout2.xml"/></Relationships>
</file>

<file path=ppt/slides/_rels/slide4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4.xml"/><Relationship Type="http://schemas.openxmlformats.org/officeDocument/2006/relationships/slideLayout" Id="rId1" Target="../slideLayouts/slideLayout2.xml"/></Relationships>
</file>

<file path=ppt/slides/_rels/slide5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5.xml"/><Relationship Type="http://schemas.openxmlformats.org/officeDocument/2006/relationships/slideLayout" Id="rId1" Target="../slideLayouts/slideLayout2.xml"/></Relationships>
</file>

<file path=ppt/slides/_rels/slide6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6.xml"/><Relationship Type="http://schemas.openxmlformats.org/officeDocument/2006/relationships/slideLayout" Id="rId1" Target="../slideLayouts/slideLayout2.xml"/></Relationships>
</file>

<file path=ppt/slides/_rels/slide7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7.xml"/><Relationship Type="http://schemas.openxmlformats.org/officeDocument/2006/relationships/slideLayout" Id="rId1" Target="../slideLayouts/slideLayout2.xml"/></Relationships>
</file>

<file path=ppt/slides/_rels/slide8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8.xml"/><Relationship Type="http://schemas.openxmlformats.org/officeDocument/2006/relationships/slideLayout" Id="rId1" Target="../slideLayouts/slideLayout2.xml"/></Relationships>
</file>

<file path=ppt/slides/_rels/slide9.xml.rels><?xml version="1.0" encoding="UTF-8" standalone="yes"?><Relationships xmlns="http://schemas.openxmlformats.org/package/2006/relationships"><Relationship Type="http://schemas.openxmlformats.org/officeDocument/2006/relationships/notesSlide" Id="rId2" Target="../notesSlides/notesSlide9.xml"/><Relationship Type="http://schemas.openxmlformats.org/officeDocument/2006/relationships/slideLayout" Id="rId1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56" id="5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57" id="57"/>
          <p:cNvSpPr txBox="1"/>
          <p:nvPr>
            <p:ph type="ctrTitle"/>
          </p:nvPr>
        </p:nvSpPr>
        <p:spPr>
          <a:xfrm>
            <a:off y="2329190" x="685800"/>
            <a:ext cy="1650599" cx="7772400"/>
          </a:xfrm>
          <a:prstGeom prst="rect">
            <a:avLst/>
          </a:prstGeom>
        </p:spPr>
        <p:txBody>
          <a:bodyPr bIns="91425" tIns="91425" lIns="91425" anchor="b" anchorCtr="0" rIns="91425">
            <a:spAutoFit/>
          </a:bodyPr>
          <a:lstStyle/>
          <a:p>
            <a:pPr rtl="0" lvl="0">
              <a:buNone/>
            </a:pPr>
            <a:r>
              <a:rPr lang="en_GB">
                <a:latin typeface="Ubuntu"/>
                <a:ea typeface="Ubuntu"/>
                <a:cs typeface="Ubuntu"/>
                <a:sym typeface="Ubuntu"/>
              </a:rPr>
              <a:t>Apache JMeter</a:t>
            </a:r>
          </a:p>
        </p:txBody>
      </p:sp>
      <p:sp>
        <p:nvSpPr>
          <p:cNvPr name="Shape 58" id="58"/>
          <p:cNvSpPr txBox="1"/>
          <p:nvPr>
            <p:ph type="subTitle" idx="1"/>
          </p:nvPr>
        </p:nvSpPr>
        <p:spPr>
          <a:xfrm>
            <a:off y="4124476" x="685800"/>
            <a:ext cy="888899" cx="77724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_GB">
                <a:latin typeface="Ubuntu"/>
                <a:ea typeface="Ubuntu"/>
                <a:cs typeface="Ubuntu"/>
                <a:sym typeface="Ubuntu"/>
              </a:rPr>
              <a:t>Basics, examples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0" id="11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1" id="111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_GB">
                <a:latin typeface="Ubuntu"/>
                <a:ea typeface="Ubuntu"/>
                <a:cs typeface="Ubuntu"/>
                <a:sym typeface="Ubuntu"/>
              </a:rPr>
              <a:t>Sampler lets you send an HTTP/HTTPS request to a web server.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_GB">
                <a:latin typeface="Ubuntu"/>
                <a:ea typeface="Ubuntu"/>
                <a:cs typeface="Ubuntu"/>
                <a:sym typeface="Ubuntu"/>
              </a:rPr>
              <a:t>- HTTP Request (Implementation, Protocol, Method, Path, Redirect Automatically, Follow Redirects, Use KeepAlive, Use multipart/form-data for HTTP POST, Browser-compatible headers, Parameters, Post Body)</a:t>
            </a:r>
          </a:p>
          <a:p>
            <a:r>
              <a:t/>
            </a:r>
          </a:p>
        </p:txBody>
      </p:sp>
      <p:sp>
        <p:nvSpPr>
          <p:cNvPr name="Shape 112" id="112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_GB">
                <a:latin typeface="Ubuntu"/>
                <a:ea typeface="Ubuntu"/>
                <a:cs typeface="Ubuntu"/>
                <a:sym typeface="Ubuntu"/>
              </a:rPr>
              <a:t>HTTP Request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16" id="1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17" id="11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_GB">
                <a:latin typeface="Ubuntu"/>
                <a:ea typeface="Ubuntu"/>
                <a:cs typeface="Ubuntu"/>
                <a:sym typeface="Ubuntu"/>
              </a:rPr>
              <a:t>Headers Manager</a:t>
            </a:r>
          </a:p>
        </p:txBody>
      </p:sp>
      <p:sp>
        <p:nvSpPr>
          <p:cNvPr name="Shape 118" id="118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_GB">
                <a:latin typeface="Ubuntu"/>
                <a:ea typeface="Ubuntu"/>
                <a:cs typeface="Ubuntu"/>
                <a:sym typeface="Ubuntu"/>
              </a:rPr>
              <a:t>
</a:t>
            </a:r>
            <a:r>
              <a:rPr lang="en_GB">
                <a:latin typeface="Ubuntu"/>
                <a:ea typeface="Ubuntu"/>
                <a:cs typeface="Ubuntu"/>
                <a:sym typeface="Ubuntu"/>
              </a:rPr>
              <a:t>- Name (Header) / Value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_GB">
                <a:latin typeface="Ubuntu"/>
                <a:ea typeface="Ubuntu"/>
                <a:cs typeface="Ubuntu"/>
                <a:sym typeface="Ubuntu"/>
              </a:rPr>
              <a:t>- Add/Delete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_GB">
                <a:latin typeface="Ubuntu"/>
                <a:ea typeface="Ubuntu"/>
                <a:cs typeface="Ubuntu"/>
                <a:sym typeface="Ubuntu"/>
              </a:rPr>
              <a:t>- Load/Save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2" id="12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3" id="12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_GB">
                <a:latin typeface="Ubuntu"/>
                <a:ea typeface="Ubuntu"/>
                <a:cs typeface="Ubuntu"/>
                <a:sym typeface="Ubuntu"/>
              </a:rPr>
              <a:t>Assertions. Response Assertion.</a:t>
            </a:r>
          </a:p>
        </p:txBody>
      </p:sp>
      <p:sp>
        <p:nvSpPr>
          <p:cNvPr name="Shape 124" id="124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_GB"/>
              <a:t>- Apply to(Main Sample only, Sub-samples only, Main sample and sub-samples, JMeter Variable)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_GB"/>
              <a:t>- Response Field to Test(Text Response, URL sampled, Response Code - e.g. 200, Response Message - e.g. OK, Response Headers, Ignore status)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_GB"/>
              <a:t>- Patterns to Test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28" id="12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29" id="12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_GB">
                <a:latin typeface="Ubuntu"/>
                <a:ea typeface="Ubuntu"/>
                <a:cs typeface="Ubuntu"/>
                <a:sym typeface="Ubuntu"/>
              </a:rPr>
              <a:t>Listeners</a:t>
            </a:r>
          </a:p>
        </p:txBody>
      </p:sp>
      <p:sp>
        <p:nvSpPr>
          <p:cNvPr name="Shape 130" id="13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_GB"/>
              <a:t>Can be configured to save different items to the result log files. Or can be configured in the jmeter.properties file.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_GB"/>
              <a:t>- View Results Tree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_GB"/>
              <a:t>- View REsults Tree in Table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34" id="13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35" id="135"/>
          <p:cNvSpPr txBox="1"/>
          <p:nvPr/>
        </p:nvSpPr>
        <p:spPr>
          <a:xfrm>
            <a:off y="3066000" x="3421200"/>
            <a:ext cy="725999" cx="2301599"/>
          </a:xfrm>
          <a:prstGeom prst="rect">
            <a:avLst/>
          </a:prstGeom>
          <a:noFill/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_GB" sz="3000">
                <a:solidFill>
                  <a:srgbClr val="FFFFFF"/>
                </a:solidFill>
              </a:rPr>
              <a:t>Questions?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2" id="6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3" id="6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_GB">
                <a:latin typeface="Ubuntu"/>
                <a:ea typeface="Ubuntu"/>
                <a:cs typeface="Ubuntu"/>
                <a:sym typeface="Ubuntu"/>
              </a:rPr>
              <a:t>What is Jmeter?</a:t>
            </a:r>
          </a:p>
        </p:txBody>
      </p:sp>
      <p:sp>
        <p:nvSpPr>
          <p:cNvPr name="Shape 64" id="64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_GB" sz="4800">
                <a:latin typeface="Ubuntu"/>
                <a:ea typeface="Ubuntu"/>
                <a:cs typeface="Ubuntu"/>
                <a:sym typeface="Ubuntu"/>
              </a:rPr>
              <a:t>- Java app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_GB" sz="4800">
                <a:latin typeface="Ubuntu"/>
                <a:ea typeface="Ubuntu"/>
                <a:cs typeface="Ubuntu"/>
                <a:sym typeface="Ubuntu"/>
              </a:rPr>
              <a:t>- Designed to load test client/server software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68" id="6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69" id="6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_GB">
                <a:latin typeface="Ubuntu"/>
                <a:ea typeface="Ubuntu"/>
                <a:cs typeface="Ubuntu"/>
                <a:sym typeface="Ubuntu"/>
              </a:rPr>
              <a:t>Jmeter is not a browser</a:t>
            </a:r>
          </a:p>
        </p:txBody>
      </p:sp>
      <p:sp>
        <p:nvSpPr>
          <p:cNvPr name="Shape 70" id="7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_GB"/>
              <a:t>
</a:t>
            </a:r>
          </a:p>
          <a:p>
            <a:pPr rtl="0" lvl="0">
              <a:buNone/>
            </a:pPr>
            <a:r>
              <a:rPr lang="en_GB"/>
              <a:t>-</a:t>
            </a:r>
            <a:r>
              <a:rPr lang="en_GB">
                <a:latin typeface="Ubuntu"/>
                <a:ea typeface="Ubuntu"/>
                <a:cs typeface="Ubuntu"/>
                <a:sym typeface="Ubuntu"/>
              </a:rPr>
              <a:t>  JMeter does not execute the Javascript</a:t>
            </a:r>
          </a:p>
          <a:p>
            <a:r>
              <a:t/>
            </a:r>
          </a:p>
          <a:p>
            <a:r>
              <a:t/>
            </a:r>
          </a:p>
          <a:p>
            <a:r>
              <a:t/>
            </a:r>
          </a:p>
          <a:p>
            <a:pPr rtl="0" lvl="0">
              <a:buNone/>
            </a:pPr>
            <a:r>
              <a:rPr lang="en_GB">
                <a:latin typeface="Ubuntu"/>
                <a:ea typeface="Ubuntu"/>
                <a:cs typeface="Ubuntu"/>
                <a:sym typeface="Ubuntu"/>
              </a:rPr>
              <a:t>- JMeter does not render the HTML pages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74" id="7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75" id="7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_GB">
                <a:latin typeface="Ubuntu"/>
                <a:ea typeface="Ubuntu"/>
                <a:cs typeface="Ubuntu"/>
                <a:sym typeface="Ubuntu"/>
              </a:rPr>
              <a:t>What does it do?</a:t>
            </a:r>
          </a:p>
        </p:txBody>
      </p:sp>
      <p:sp>
        <p:nvSpPr>
          <p:cNvPr name="Shape 76" id="7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_GB">
                <a:latin typeface="Ubuntu"/>
                <a:ea typeface="Ubuntu"/>
                <a:cs typeface="Ubuntu"/>
                <a:sym typeface="Ubuntu"/>
              </a:rPr>
              <a:t>Load and performance testing for many different server types: 	</a:t>
            </a:r>
          </a:p>
          <a:p>
            <a:pPr indent="45720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_GB">
                <a:latin typeface="Ubuntu"/>
                <a:ea typeface="Ubuntu"/>
                <a:cs typeface="Ubuntu"/>
                <a:sym typeface="Ubuntu"/>
              </a:rPr>
              <a:t>- Web - HTTP, HTTPS</a:t>
            </a:r>
          </a:p>
          <a:p>
            <a:pPr indent="45720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_GB">
                <a:latin typeface="Ubuntu"/>
                <a:ea typeface="Ubuntu"/>
                <a:cs typeface="Ubuntu"/>
                <a:sym typeface="Ubuntu"/>
              </a:rPr>
              <a:t>- SOAP</a:t>
            </a:r>
          </a:p>
          <a:p>
            <a:pPr indent="45720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_GB">
                <a:latin typeface="Ubuntu"/>
                <a:ea typeface="Ubuntu"/>
                <a:cs typeface="Ubuntu"/>
                <a:sym typeface="Ubuntu"/>
              </a:rPr>
              <a:t>- Database via JDBC</a:t>
            </a:r>
          </a:p>
          <a:p>
            <a:pPr indent="45720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_GB">
                <a:latin typeface="Ubuntu"/>
                <a:ea typeface="Ubuntu"/>
                <a:cs typeface="Ubuntu"/>
                <a:sym typeface="Ubuntu"/>
              </a:rPr>
              <a:t>- Mail - SMTP(S), POP3(S) and IMAP(S)</a:t>
            </a:r>
          </a:p>
          <a:p>
            <a:pPr indent="45720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_GB">
                <a:latin typeface="Ubuntu"/>
                <a:ea typeface="Ubuntu"/>
                <a:cs typeface="Ubuntu"/>
                <a:sym typeface="Ubuntu"/>
              </a:rPr>
              <a:t>- Native commands or shell scripts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0" id="8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1" id="8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_GB">
                <a:latin typeface="Ubuntu"/>
                <a:ea typeface="Ubuntu"/>
                <a:cs typeface="Ubuntu"/>
                <a:sym typeface="Ubuntu"/>
              </a:rPr>
              <a:t>Getting started. Test plan.</a:t>
            </a:r>
          </a:p>
        </p:txBody>
      </p:sp>
      <p:sp>
        <p:nvSpPr>
          <p:cNvPr name="Shape 82" id="82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_GB" sz="2400">
                <a:latin typeface="Ubuntu"/>
                <a:ea typeface="Ubuntu"/>
                <a:cs typeface="Ubuntu"/>
                <a:sym typeface="Ubuntu"/>
              </a:rPr>
              <a:t>Building a test:</a:t>
            </a:r>
          </a:p>
          <a:p>
            <a:pPr rtl="0" lvl="0">
              <a:buNone/>
            </a:pPr>
            <a:r>
              <a:rPr lang="en_GB" sz="2400">
                <a:latin typeface="Ubuntu"/>
                <a:ea typeface="Ubuntu"/>
                <a:cs typeface="Ubuntu"/>
                <a:sym typeface="Ubuntu"/>
              </a:rPr>
              <a:t>	- Test plan</a:t>
            </a:r>
          </a:p>
          <a:p>
            <a:pPr rtl="0" lvl="0">
              <a:buNone/>
            </a:pPr>
            <a:r>
              <a:rPr lang="en_GB" sz="2400">
                <a:latin typeface="Ubuntu"/>
                <a:ea typeface="Ubuntu"/>
                <a:cs typeface="Ubuntu"/>
                <a:sym typeface="Ubuntu"/>
              </a:rPr>
              <a:t>		- Thread group</a:t>
            </a:r>
          </a:p>
          <a:p>
            <a:pPr rtl="0" lvl="0">
              <a:buNone/>
            </a:pPr>
            <a:r>
              <a:rPr lang="en_GB" sz="2400">
                <a:latin typeface="Ubuntu"/>
                <a:ea typeface="Ubuntu"/>
                <a:cs typeface="Ubuntu"/>
                <a:sym typeface="Ubuntu"/>
              </a:rPr>
              <a:t>		- Controllers</a:t>
            </a:r>
          </a:p>
          <a:p>
            <a:pPr indent="457200" marL="914400" rtl="0" lvl="0">
              <a:buNone/>
            </a:pPr>
            <a:r>
              <a:rPr lang="en_GB" sz="2400">
                <a:latin typeface="Ubuntu"/>
                <a:ea typeface="Ubuntu"/>
                <a:cs typeface="Ubuntu"/>
                <a:sym typeface="Ubuntu"/>
              </a:rPr>
              <a:t>- Samplers</a:t>
            </a:r>
          </a:p>
          <a:p>
            <a:pPr indent="457200" marL="914400" rtl="0" lvl="0">
              <a:buNone/>
            </a:pPr>
            <a:r>
              <a:rPr lang="en_GB" sz="2400">
                <a:latin typeface="Ubuntu"/>
                <a:ea typeface="Ubuntu"/>
                <a:cs typeface="Ubuntu"/>
                <a:sym typeface="Ubuntu"/>
              </a:rPr>
              <a:t>- Logic Controllers  </a:t>
            </a:r>
          </a:p>
          <a:p>
            <a:pPr indent="0" marL="914400" rtl="0" lvl="0">
              <a:buNone/>
            </a:pPr>
            <a:r>
              <a:rPr lang="en_GB" sz="2400">
                <a:latin typeface="Ubuntu"/>
                <a:ea typeface="Ubuntu"/>
                <a:cs typeface="Ubuntu"/>
                <a:sym typeface="Ubuntu"/>
              </a:rPr>
              <a:t>- Listeners</a:t>
            </a:r>
          </a:p>
          <a:p>
            <a:pPr indent="0" marL="914400" rtl="0" lvl="0">
              <a:buNone/>
            </a:pPr>
            <a:r>
              <a:rPr lang="en_GB" sz="2400">
                <a:latin typeface="Ubuntu"/>
                <a:ea typeface="Ubuntu"/>
                <a:cs typeface="Ubuntu"/>
                <a:sym typeface="Ubuntu"/>
              </a:rPr>
              <a:t>- Timers</a:t>
            </a:r>
          </a:p>
          <a:p>
            <a:pPr indent="0" marL="914400" rtl="0" lvl="0">
              <a:buNone/>
            </a:pPr>
            <a:r>
              <a:rPr lang="en_GB" sz="2400">
                <a:latin typeface="Ubuntu"/>
                <a:ea typeface="Ubuntu"/>
                <a:cs typeface="Ubuntu"/>
                <a:sym typeface="Ubuntu"/>
              </a:rPr>
              <a:t>- Assertions</a:t>
            </a:r>
          </a:p>
          <a:p>
            <a:pPr indent="0" marL="914400" rtl="0" lvl="0">
              <a:buNone/>
            </a:pPr>
            <a:r>
              <a:rPr lang="en_GB" sz="2400">
                <a:latin typeface="Ubuntu"/>
                <a:ea typeface="Ubuntu"/>
                <a:cs typeface="Ubuntu"/>
                <a:sym typeface="Ubuntu"/>
              </a:rPr>
              <a:t>- Configuration Elements</a:t>
            </a:r>
          </a:p>
          <a:p>
            <a:pPr indent="0" marL="914400" rtl="0" lvl="0">
              <a:buNone/>
            </a:pPr>
            <a:r>
              <a:rPr lang="en_GB" sz="2400">
                <a:latin typeface="Ubuntu"/>
                <a:ea typeface="Ubuntu"/>
                <a:cs typeface="Ubuntu"/>
                <a:sym typeface="Ubuntu"/>
              </a:rPr>
              <a:t>- Pre/Post processors Elements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86" id="8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87" id="87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_GB">
                <a:latin typeface="Ubuntu"/>
                <a:ea typeface="Ubuntu"/>
                <a:cs typeface="Ubuntu"/>
                <a:sym typeface="Ubuntu"/>
              </a:rPr>
              <a:t>Elements of Test Plan</a:t>
            </a:r>
          </a:p>
        </p:txBody>
      </p:sp>
      <p:sp>
        <p:nvSpPr>
          <p:cNvPr name="Shape 88" id="88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_GB">
                <a:latin typeface="Ubuntu"/>
                <a:ea typeface="Ubuntu"/>
                <a:cs typeface="Ubuntu"/>
                <a:sym typeface="Ubuntu"/>
              </a:rPr>
              <a:t>- Name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_GB">
                <a:latin typeface="Ubuntu"/>
                <a:ea typeface="Ubuntu"/>
                <a:cs typeface="Ubuntu"/>
                <a:sym typeface="Ubuntu"/>
              </a:rPr>
              <a:t>- User Defined Variables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_GB">
                <a:latin typeface="Ubuntu"/>
                <a:ea typeface="Ubuntu"/>
                <a:cs typeface="Ubuntu"/>
                <a:sym typeface="Ubuntu"/>
              </a:rPr>
              <a:t>- Run Thread consecutevely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_GB">
                <a:latin typeface="Ubuntu"/>
                <a:ea typeface="Ubuntu"/>
                <a:cs typeface="Ubuntu"/>
                <a:sym typeface="Ubuntu"/>
              </a:rPr>
              <a:t>- Functional Test Mode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_GB">
                <a:latin typeface="Ubuntu"/>
                <a:ea typeface="Ubuntu"/>
                <a:cs typeface="Ubuntu"/>
                <a:sym typeface="Ubuntu"/>
              </a:rPr>
              <a:t>- Add jar to classpath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2" id="9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3" id="93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_GB">
                <a:latin typeface="Ubuntu"/>
                <a:ea typeface="Ubuntu"/>
                <a:cs typeface="Ubuntu"/>
                <a:sym typeface="Ubuntu"/>
              </a:rPr>
              <a:t>User defined variables</a:t>
            </a:r>
          </a:p>
        </p:txBody>
      </p:sp>
      <p:sp>
        <p:nvSpPr>
          <p:cNvPr name="Shape 94" id="94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_GB">
                <a:latin typeface="Ubuntu"/>
                <a:ea typeface="Ubuntu"/>
                <a:cs typeface="Ubuntu"/>
                <a:sym typeface="Ubuntu"/>
              </a:rPr>
              <a:t>Variables are represented in the following form:</a:t>
            </a:r>
          </a:p>
          <a:p>
            <a:pPr rtl="0" lvl="0">
              <a:buNone/>
            </a:pPr>
            <a:r>
              <a:rPr lang="en_GB">
                <a:latin typeface="Ubuntu"/>
                <a:ea typeface="Ubuntu"/>
                <a:cs typeface="Ubuntu"/>
                <a:sym typeface="Ubuntu"/>
              </a:rPr>
              <a:t>${var}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_GB">
                <a:latin typeface="Ubuntu"/>
                <a:ea typeface="Ubuntu"/>
                <a:cs typeface="Ubuntu"/>
                <a:sym typeface="Ubuntu"/>
              </a:rPr>
              <a:t>- Can be defined in Test Plan</a:t>
            </a:r>
          </a:p>
          <a:p>
            <a:r>
              <a:t/>
            </a:r>
          </a:p>
          <a:p>
            <a:pPr rtl="0" lvl="0">
              <a:buNone/>
            </a:pPr>
            <a:r>
              <a:rPr lang="en_GB">
                <a:latin typeface="Ubuntu"/>
                <a:ea typeface="Ubuntu"/>
                <a:cs typeface="Ubuntu"/>
                <a:sym typeface="Ubuntu"/>
              </a:rPr>
              <a:t>- Can be defined as a separate Config element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98" id="9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99" id="99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_GB">
                <a:latin typeface="Ubuntu"/>
                <a:ea typeface="Ubuntu"/>
                <a:cs typeface="Ubuntu"/>
                <a:sym typeface="Ubuntu"/>
              </a:rPr>
              <a:t>ThreadGroup</a:t>
            </a:r>
          </a:p>
        </p:txBody>
      </p:sp>
      <p:sp>
        <p:nvSpPr>
          <p:cNvPr name="Shape 100" id="100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indent="45720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_GB" sz="3600">
                <a:latin typeface="Ubuntu"/>
                <a:ea typeface="Ubuntu"/>
                <a:cs typeface="Ubuntu"/>
                <a:sym typeface="Ubuntu"/>
              </a:rPr>
              <a:t>
</a:t>
            </a:r>
            <a:r>
              <a:rPr lang="en_GB" sz="3600">
                <a:latin typeface="Ubuntu"/>
                <a:ea typeface="Ubuntu"/>
                <a:cs typeface="Ubuntu"/>
                <a:sym typeface="Ubuntu"/>
              </a:rPr>
              <a:t>- Set the number of threads</a:t>
            </a:r>
          </a:p>
          <a:p>
            <a:r>
              <a:t/>
            </a:r>
          </a:p>
          <a:p>
            <a:pPr indent="457200" marL="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_GB" sz="3600">
                <a:latin typeface="Ubuntu"/>
                <a:ea typeface="Ubuntu"/>
                <a:cs typeface="Ubuntu"/>
                <a:sym typeface="Ubuntu"/>
              </a:rPr>
              <a:t>- Set the ramp-up period</a:t>
            </a:r>
          </a:p>
          <a:p>
            <a:r>
              <a:t/>
            </a:r>
          </a:p>
          <a:p>
            <a:pPr indent="457200" rtl="0"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_GB" sz="3600">
                <a:latin typeface="Ubuntu"/>
                <a:ea typeface="Ubuntu"/>
                <a:cs typeface="Ubuntu"/>
                <a:sym typeface="Ubuntu"/>
              </a:rPr>
              <a:t>- Set the number of times to execute the test 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name="Shape 104" id="10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name="Shape 105" id="105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</p:spPr>
        <p:txBody>
          <a:bodyPr bIns="91425" tIns="91425" lIns="91425" anchor="ctr" anchorCtr="0" rIns="91425">
            <a:spAutoFit/>
          </a:bodyPr>
          <a:lstStyle/>
          <a:p>
            <a:pPr rtl="0" lvl="0">
              <a:buNone/>
            </a:pPr>
            <a:r>
              <a:rPr lang="en_GB">
                <a:latin typeface="Ubuntu"/>
                <a:ea typeface="Ubuntu"/>
                <a:cs typeface="Ubuntu"/>
                <a:sym typeface="Ubuntu"/>
              </a:rPr>
              <a:t>HTTP Request Defaults</a:t>
            </a:r>
          </a:p>
        </p:txBody>
      </p:sp>
      <p:sp>
        <p:nvSpPr>
          <p:cNvPr name="Shape 106" id="106"/>
          <p:cNvSpPr txBox="1"/>
          <p:nvPr>
            <p:ph type="body" idx="1"/>
          </p:nvPr>
        </p:nvSpPr>
        <p:spPr>
          <a:xfrm>
            <a:off y="1600200" x="457200"/>
            <a:ext cy="4967700" cx="8229600"/>
          </a:xfrm>
          <a:prstGeom prst="rect">
            <a:avLst/>
          </a:prstGeom>
        </p:spPr>
        <p:txBody>
          <a:bodyPr bIns="91425" tIns="91425" lIns="91425" anchor="t" anchorCtr="0" rIns="91425">
            <a:spAutoFit/>
          </a:bodyPr>
          <a:lstStyle/>
          <a:p>
            <a:pPr rtl="0" lvl="0">
              <a:buNone/>
            </a:pPr>
            <a:r>
              <a:rPr lang="en_GB" sz="2400">
                <a:latin typeface="Ubuntu"/>
                <a:ea typeface="Ubuntu"/>
                <a:cs typeface="Ubuntu"/>
                <a:sym typeface="Ubuntu"/>
              </a:rPr>
              <a:t> Lets you set default values that your HTTP Request controllers use.</a:t>
            </a:r>
          </a:p>
          <a:p>
            <a:pPr rtl="0" lvl="0">
              <a:buNone/>
            </a:pPr>
            <a:r>
              <a:rPr lang="en_GB" sz="2400">
                <a:latin typeface="Ubuntu"/>
                <a:ea typeface="Ubuntu"/>
                <a:cs typeface="Ubuntu"/>
                <a:sym typeface="Ubuntu"/>
              </a:rPr>
              <a:t>- Web Server (Server, Port Number)</a:t>
            </a:r>
          </a:p>
          <a:p>
            <a:pPr rtl="0" lvl="0">
              <a:buNone/>
            </a:pPr>
            <a:r>
              <a:rPr lang="en_GB" sz="2400">
                <a:latin typeface="Ubuntu"/>
                <a:ea typeface="Ubuntu"/>
                <a:cs typeface="Ubuntu"/>
                <a:sym typeface="Ubuntu"/>
              </a:rPr>
              <a:t>- Timeouts (Connect, Response)</a:t>
            </a:r>
          </a:p>
          <a:p>
            <a:pPr rtl="0" lvl="0">
              <a:buNone/>
            </a:pPr>
            <a:r>
              <a:rPr lang="en_GB" sz="2400">
                <a:latin typeface="Ubuntu"/>
                <a:ea typeface="Ubuntu"/>
                <a:cs typeface="Ubuntu"/>
                <a:sym typeface="Ubuntu"/>
              </a:rPr>
              <a:t>- HTTP Request (Implementation, Protocol, Method, Path, Redirect Automatically, Follow Redirects, Use KeepAlive, Use multipart/form-data for HTTP POST, Browser-compatible headers, Parameters)</a:t>
            </a:r>
          </a:p>
          <a:p>
            <a:pPr rtl="0" lvl="0">
              <a:buNone/>
            </a:pPr>
            <a:r>
              <a:rPr lang="en_GB" sz="2400">
                <a:latin typeface="Ubuntu"/>
                <a:ea typeface="Ubuntu"/>
                <a:cs typeface="Ubuntu"/>
                <a:sym typeface="Ubuntu"/>
              </a:rPr>
              <a:t>- Proxy Server(Server Name, Port, Username, Password)</a:t>
            </a:r>
          </a:p>
          <a:p>
            <a:pPr rtl="0" lvl="0">
              <a:buNone/>
            </a:pPr>
            <a:r>
              <a:rPr lang="en_GB" sz="2400">
                <a:latin typeface="Ubuntu"/>
                <a:ea typeface="Ubuntu"/>
                <a:cs typeface="Ubuntu"/>
                <a:sym typeface="Ubuntu"/>
              </a:rPr>
              <a:t>- Optional Tasks(Retrieve All Embedded Resources from HTML Files, Pool, Size, Use a Monitor, MD5 hash, Embedded URLs must match)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presetClass="entr" presetSubtype="0" presetID="10" nodeType="clickEffect" fill="hold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Custom 354">
      <a:dk1>
        <a:srgbClr val="000000"/>
      </a:dk1>
      <a:lt1>
        <a:srgbClr val="FFFFFF"/>
      </a:lt1>
      <a:dk2>
        <a:srgbClr val="30182B"/>
      </a:dk2>
      <a:lt2>
        <a:srgbClr val="DFDFDF"/>
      </a:lt2>
      <a:accent1>
        <a:srgbClr val="592D50"/>
      </a:accent1>
      <a:accent2>
        <a:srgbClr val="D3A67A"/>
      </a:accent2>
      <a:accent3>
        <a:srgbClr val="45485F"/>
      </a:accent3>
      <a:accent4>
        <a:srgbClr val="6B9756"/>
      </a:accent4>
      <a:accent5>
        <a:srgbClr val="7D576E"/>
      </a:accent5>
      <a:accent6>
        <a:srgbClr val="4C1A23"/>
      </a:accent6>
      <a:hlink>
        <a:srgbClr val="511E3E"/>
      </a:hlink>
      <a:folHlink>
        <a:srgbClr val="9EA0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scaled="1" ang="16200000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scaled="0" ang="1620000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dist="20000" blurRad="4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dist="23000" blurRad="40000">
              <a:srgbClr val="000000">
                <a:alpha val="35000"/>
              </a:srgbClr>
            </a:outerShdw>
          </a:effectLst>
          <a:scene3d>
            <a:camera prst="orthographicFront">
              <a:rot rev="0" lat="0" lon="0"/>
            </a:camera>
            <a:lightRig rig="threePt" dir="t">
              <a:rot rev="1200000" lat="0" lon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t="-80000" r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t="50000" r="50000"/>
          </a:path>
        </a:gradFill>
      </a:bgFillStyleLst>
    </a:fmtScheme>
  </a:themeElements>
</a:theme>
</file>