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presProps" Id="rId2" Target="presProps.xml"/><Relationship Type="http://schemas.openxmlformats.org/officeDocument/2006/relationships/slide" Id="rId12" Target="slides/slide6.xml"/><Relationship Type="http://schemas.openxmlformats.org/officeDocument/2006/relationships/theme" Id="rId1" Target="theme/theme3.xml"/><Relationship Type="http://schemas.openxmlformats.org/officeDocument/2006/relationships/slide" Id="rId13" Target="slides/slide7.xml"/><Relationship Type="http://schemas.openxmlformats.org/officeDocument/2006/relationships/slideMaster" Id="rId4" Target="slideMasters/slideMaster1.xml"/><Relationship Type="http://schemas.openxmlformats.org/officeDocument/2006/relationships/slide" Id="rId10" Target="slides/slide4.xml"/><Relationship Type="http://schemas.openxmlformats.org/officeDocument/2006/relationships/tableStyles" Id="rId3" Target="tableStyles.xml"/><Relationship Type="http://schemas.openxmlformats.org/officeDocument/2006/relationships/slide" Id="rId11" Target="slides/slide5.xml"/><Relationship Type="http://schemas.openxmlformats.org/officeDocument/2006/relationships/slide" Id="rId9" Target="slides/slide3.xml"/><Relationship Type="http://schemas.openxmlformats.org/officeDocument/2006/relationships/notesMaster" Id="rId6" Target="notesMasters/notesMaster1.xml"/><Relationship Type="http://schemas.openxmlformats.org/officeDocument/2006/relationships/slideMaster" Id="rId5" Target="slideMasters/slideMaster2.xml"/><Relationship Type="http://schemas.openxmlformats.org/officeDocument/2006/relationships/slide" Id="rId8" Target="slides/slide2.xml"/><Relationship Type="http://schemas.openxmlformats.org/officeDocument/2006/relationships/slide" Id="rId7" Target="slides/slide1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9" id="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0" id="60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1" id="6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5" id="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6" id="6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7" id="6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1" id="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2" id="7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3" id="7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7" id="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8" id="7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9" id="7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3" id="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4" id="8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5" id="8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9" id="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0" id="9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1" id="9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5" id="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6" id="9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7" id="9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/>
          <p:nvPr/>
        </p:nvSpPr>
        <p:spPr>
          <a:xfrm rot="10800000" flipH="1">
            <a:off y="3979800" x="0"/>
            <a:ext cy="28781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9" id="9"/>
          <p:cNvSpPr/>
          <p:nvPr/>
        </p:nvSpPr>
        <p:spPr>
          <a:xfrm>
            <a:off y="3190900" x="0"/>
            <a:ext cy="790108" cx="4617372"/>
          </a:xfrm>
          <a:custGeom>
            <a:pathLst>
              <a:path extrusionOk="0" h="1108924" w="4617373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0" id="10"/>
          <p:cNvSpPr/>
          <p:nvPr/>
        </p:nvSpPr>
        <p:spPr>
          <a:xfrm rot="10800000" flipH="1">
            <a:off y="3980458" x="0"/>
            <a:ext cy="759612" cx="4617372"/>
          </a:xfrm>
          <a:custGeom>
            <a:pathLst>
              <a:path extrusionOk="0" h="1108924" w="4617373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1" id="11"/>
          <p:cNvSpPr txBox="1"/>
          <p:nvPr>
            <p:ph type="ctrTitle"/>
          </p:nvPr>
        </p:nvSpPr>
        <p:spPr>
          <a:xfrm>
            <a:off y="2329190" x="685800"/>
            <a:ext cy="16505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12" id="12"/>
          <p:cNvSpPr txBox="1"/>
          <p:nvPr>
            <p:ph type="subTitle" idx="1"/>
          </p:nvPr>
        </p:nvSpPr>
        <p:spPr>
          <a:xfrm>
            <a:off y="4124476" x="685800"/>
            <a:ext cy="8888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51" id="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2" id="5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53" id="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4" id="54"/>
          <p:cNvSpPr txBox="1"/>
          <p:nvPr>
            <p:ph type="body" idx="1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55" id="5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3" id="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" id="14"/>
          <p:cNvSpPr/>
          <p:nvPr/>
        </p:nvSpPr>
        <p:spPr>
          <a:xfrm rot="10800000" flipH="1">
            <a:off y="1550999" x="0"/>
            <a:ext cy="53070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5" id="15"/>
          <p:cNvSpPr/>
          <p:nvPr/>
        </p:nvSpPr>
        <p:spPr>
          <a:xfrm flipH="1">
            <a:off y="761799" x="4526627"/>
            <a:ext cy="790108" cx="4617372"/>
          </a:xfrm>
          <a:custGeom>
            <a:pathLst>
              <a:path extrusionOk="0" h="1108924" w="4617373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6" id="16"/>
          <p:cNvSpPr/>
          <p:nvPr/>
        </p:nvSpPr>
        <p:spPr>
          <a:xfrm rot="10800000">
            <a:off y="1551358" x="4526627"/>
            <a:ext cy="759612" cx="4617372"/>
          </a:xfrm>
          <a:custGeom>
            <a:pathLst>
              <a:path extrusionOk="0" h="1108924" w="4617373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7" id="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18" id="18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9" id="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" id="20"/>
          <p:cNvSpPr/>
          <p:nvPr/>
        </p:nvSpPr>
        <p:spPr>
          <a:xfrm rot="10800000" flipH="1">
            <a:off y="1550999" x="0"/>
            <a:ext cy="53070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1" id="21"/>
          <p:cNvSpPr/>
          <p:nvPr/>
        </p:nvSpPr>
        <p:spPr>
          <a:xfrm rot="10800000">
            <a:off y="1551358" x="4526627"/>
            <a:ext cy="759612" cx="4617372"/>
          </a:xfrm>
          <a:custGeom>
            <a:pathLst>
              <a:path extrusionOk="0" h="1108924" w="4617373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2" id="2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23" id="23"/>
          <p:cNvSpPr txBox="1"/>
          <p:nvPr>
            <p:ph type="body" idx="1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24" id="24"/>
          <p:cNvSpPr/>
          <p:nvPr/>
        </p:nvSpPr>
        <p:spPr>
          <a:xfrm flipH="1">
            <a:off y="761799" x="4526627"/>
            <a:ext cy="790108" cx="4617372"/>
          </a:xfrm>
          <a:custGeom>
            <a:pathLst>
              <a:path extrusionOk="0" h="1108924" w="4617373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5" id="25"/>
          <p:cNvSpPr txBox="1"/>
          <p:nvPr>
            <p:ph type="body" idx="2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26" id="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7" id="27"/>
          <p:cNvSpPr/>
          <p:nvPr/>
        </p:nvSpPr>
        <p:spPr>
          <a:xfrm rot="10800000" flipH="1">
            <a:off y="1550999" x="0"/>
            <a:ext cy="53070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8" id="28"/>
          <p:cNvSpPr/>
          <p:nvPr/>
        </p:nvSpPr>
        <p:spPr>
          <a:xfrm flipH="1">
            <a:off y="761799" x="4526627"/>
            <a:ext cy="790108" cx="4617372"/>
          </a:xfrm>
          <a:custGeom>
            <a:pathLst>
              <a:path extrusionOk="0" h="1108924" w="4617373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9" id="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30" id="30"/>
          <p:cNvSpPr/>
          <p:nvPr/>
        </p:nvSpPr>
        <p:spPr>
          <a:xfrm rot="10800000">
            <a:off y="1551358" x="4526627"/>
            <a:ext cy="759612" cx="4617372"/>
          </a:xfrm>
          <a:custGeom>
            <a:pathLst>
              <a:path extrusionOk="0" h="1108924" w="4617373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31" id="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" id="32"/>
          <p:cNvSpPr/>
          <p:nvPr/>
        </p:nvSpPr>
        <p:spPr>
          <a:xfrm rot="10800000" flipH="1">
            <a:off y="5883599" x="0"/>
            <a:ext cy="9744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3" id="33"/>
          <p:cNvSpPr/>
          <p:nvPr/>
        </p:nvSpPr>
        <p:spPr>
          <a:xfrm flipH="1">
            <a:off y="5094446" x="4526627"/>
            <a:ext cy="790108" cx="4617372"/>
          </a:xfrm>
          <a:custGeom>
            <a:pathLst>
              <a:path extrusionOk="0" h="1108924" w="4617373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4" id="34"/>
          <p:cNvSpPr/>
          <p:nvPr/>
        </p:nvSpPr>
        <p:spPr>
          <a:xfrm rot="10800000">
            <a:off y="5884005" x="4526627"/>
            <a:ext cy="759612" cx="4617372"/>
          </a:xfrm>
          <a:custGeom>
            <a:pathLst>
              <a:path extrusionOk="0" h="1108924" w="4617373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5" id="35"/>
          <p:cNvSpPr txBox="1"/>
          <p:nvPr>
            <p:ph type="body" idx="1"/>
          </p:nvPr>
        </p:nvSpPr>
        <p:spPr>
          <a:xfrm>
            <a:off y="5895635" x="457200"/>
            <a:ext cy="6738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i="1" sz="2400">
                <a:solidFill>
                  <a:schemeClr val="dk2"/>
                </a:solidFill>
              </a:defRPr>
            </a:lvl1pPr>
            <a:lvl2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i="1" sz="2400">
                <a:solidFill>
                  <a:schemeClr val="dk2"/>
                </a:solidFill>
              </a:defRPr>
            </a:lvl2pPr>
            <a:lvl3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i="1" sz="2400">
                <a:solidFill>
                  <a:schemeClr val="dk2"/>
                </a:solidFill>
              </a:defRPr>
            </a:lvl3pPr>
            <a:lvl4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i="1" sz="2400">
                <a:solidFill>
                  <a:schemeClr val="dk2"/>
                </a:solidFill>
              </a:defRPr>
            </a:lvl4pPr>
            <a:lvl5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i="1" sz="2400">
                <a:solidFill>
                  <a:schemeClr val="dk2"/>
                </a:solidFill>
              </a:defRPr>
            </a:lvl5pPr>
            <a:lvl6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i="1" sz="2400">
                <a:solidFill>
                  <a:schemeClr val="dk2"/>
                </a:solidFill>
              </a:defRPr>
            </a:lvl6pPr>
            <a:lvl7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i="1" sz="2400">
                <a:solidFill>
                  <a:schemeClr val="dk2"/>
                </a:solidFill>
              </a:defRPr>
            </a:lvl7pPr>
            <a:lvl8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i="1" sz="2400">
                <a:solidFill>
                  <a:schemeClr val="dk2"/>
                </a:solidFill>
              </a:defRPr>
            </a:lvl8pPr>
            <a:lvl9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i="1"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36" id="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7" id="37"/>
          <p:cNvSpPr/>
          <p:nvPr/>
        </p:nvSpPr>
        <p:spPr>
          <a:xfrm>
            <a:off y="101675" x="6676"/>
            <a:ext cy="6739722" cx="9134130"/>
          </a:xfrm>
          <a:custGeom>
            <a:pathLst>
              <a:path extrusionOk="0" h="6739723" w="9157023">
                <a:moveTo>
                  <a:pt y="0" x="1629"/>
                </a:moveTo>
                <a:lnTo>
                  <a:pt y="4340980" x="9157023"/>
                </a:lnTo>
                <a:lnTo>
                  <a:pt y="6739723" x="1593"/>
                </a:lnTo>
                <a:cubicBezTo>
                  <a:pt y="5123960" x="-3941"/>
                  <a:pt y="1615763" x="7163"/>
                  <a:pt y="0" x="162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41" id="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2" id="42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43" id="43"/>
          <p:cNvSpPr txBox="1"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44" id="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5" id="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46" id="46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indent="-285750" marL="742950" rtl="0">
              <a:defRPr/>
            </a:lvl2pPr>
            <a:lvl3pPr indent="-228600" marL="1143000" rtl="0">
              <a:defRPr/>
            </a:lvl3pPr>
            <a:lvl4pPr indent="-228600" marL="16002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47" id="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8" id="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49" id="49"/>
          <p:cNvSpPr txBox="1"/>
          <p:nvPr>
            <p:ph type="body" idx="1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50" id="50"/>
          <p:cNvSpPr txBox="1"/>
          <p:nvPr>
            <p:ph type="body" idx="2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1.xml"/></Relationships>
</file>

<file path=ppt/slideMasters/_rels/slideMaster2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8.xml"/><Relationship Type="http://schemas.openxmlformats.org/officeDocument/2006/relationships/slideLayout" Id="rId1" Target="../slideLayouts/slideLayout7.xml"/><Relationship Type="http://schemas.openxmlformats.org/officeDocument/2006/relationships/slideLayout" Id="rId4" Target="../slideLayouts/slideLayout10.xml"/><Relationship Type="http://schemas.openxmlformats.org/officeDocument/2006/relationships/slideLayout" Id="rId3" Target="../slideLayouts/slideLayout9.xml"/><Relationship Type="http://schemas.openxmlformats.org/officeDocument/2006/relationships/slideLayout" Id="rId6" Target="../slideLayouts/slideLayout12.xml"/><Relationship Type="http://schemas.openxmlformats.org/officeDocument/2006/relationships/slideLayout" Id="rId5" Target="../slideLayouts/slideLayout11.xml"/><Relationship Type="http://schemas.openxmlformats.org/officeDocument/2006/relationships/theme" Id="rId7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r="50%" l="50%" b="50%" t="50%"/>
          </a:path>
          <a:tileRect/>
        </a:gra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38" id="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9" id="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40" id="40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6" id="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7" id="57"/>
          <p:cNvSpPr txBox="1"/>
          <p:nvPr>
            <p:ph type="ctrTitle"/>
          </p:nvPr>
        </p:nvSpPr>
        <p:spPr>
          <a:xfrm>
            <a:off y="2329190" x="685800"/>
            <a:ext cy="1650599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_GB"/>
              <a:t>Jmeter. Part 1</a:t>
            </a:r>
          </a:p>
        </p:txBody>
      </p:sp>
      <p:sp>
        <p:nvSpPr>
          <p:cNvPr name="Shape 58" id="58"/>
          <p:cNvSpPr txBox="1"/>
          <p:nvPr>
            <p:ph type="subTitle" idx="1"/>
          </p:nvPr>
        </p:nvSpPr>
        <p:spPr>
          <a:xfrm>
            <a:off y="4124476" x="685800"/>
            <a:ext cy="888899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0" marL="0">
              <a:buNone/>
            </a:pPr>
            <a:r>
              <a:rPr lang="en_GB"/>
              <a:t>Basic elements, methodologies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2" id="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3" id="6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_GB"/>
              <a:t>CSV Data Set Config</a:t>
            </a:r>
          </a:p>
        </p:txBody>
      </p:sp>
      <p:sp>
        <p:nvSpPr>
          <p:cNvPr name="Shape 64" id="64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_GB"/>
              <a:t>- Filename;</a:t>
            </a:r>
          </a:p>
          <a:p>
            <a:pPr rtl="0" lvl="0">
              <a:buNone/>
            </a:pPr>
            <a:r>
              <a:rPr lang="en_GB"/>
              <a:t>- File encoding;</a:t>
            </a:r>
          </a:p>
          <a:p>
            <a:pPr rtl="0" lvl="0">
              <a:buNone/>
            </a:pPr>
            <a:r>
              <a:rPr lang="en_GB"/>
              <a:t>- Variable names;</a:t>
            </a:r>
          </a:p>
          <a:p>
            <a:pPr rtl="0" lvl="0">
              <a:buNone/>
            </a:pPr>
            <a:r>
              <a:rPr lang="en_GB"/>
              <a:t>- Delimiter;</a:t>
            </a:r>
          </a:p>
          <a:p>
            <a:pPr rtl="0" lvl="0">
              <a:buNone/>
            </a:pPr>
            <a:r>
              <a:rPr lang="en_GB"/>
              <a:t>- Allow quoted data;</a:t>
            </a:r>
          </a:p>
          <a:p>
            <a:pPr rtl="0" lvl="0">
              <a:buNone/>
            </a:pPr>
            <a:r>
              <a:rPr lang="en_GB"/>
              <a:t>- Recycle on EOF;</a:t>
            </a:r>
          </a:p>
          <a:p>
            <a:pPr rtl="0" lvl="0">
              <a:buNone/>
            </a:pPr>
            <a:r>
              <a:rPr lang="en_GB"/>
              <a:t>- Stop thread on EOF;</a:t>
            </a:r>
          </a:p>
          <a:p>
            <a:pPr rtl="0" lvl="0">
              <a:buNone/>
            </a:pPr>
            <a:r>
              <a:rPr lang="en_GB"/>
              <a:t>- Sharing mode;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8" id="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9" id="6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_GB"/>
              <a:t>HTTP Request. Post method.</a:t>
            </a:r>
          </a:p>
        </p:txBody>
      </p:sp>
      <p:sp>
        <p:nvSpPr>
          <p:cNvPr name="Shape 70" id="70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_GB" sz="4800"/>
              <a:t>- Method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_GB" sz="4800"/>
              <a:t>- Path</a:t>
            </a:r>
          </a:p>
          <a:p>
            <a:r>
              <a:t/>
            </a:r>
          </a:p>
          <a:p>
            <a:pPr>
              <a:buNone/>
            </a:pPr>
            <a:r>
              <a:rPr lang="en_GB" sz="4800"/>
              <a:t>- Parameters/Post Body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4" id="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5" id="7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_GB"/>
              <a:t>Logic Controllers</a:t>
            </a:r>
          </a:p>
        </p:txBody>
      </p:sp>
      <p:sp>
        <p:nvSpPr>
          <p:cNvPr name="Shape 76" id="7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_GB" sz="3600"/>
              <a:t>- Simple Controller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_GB" sz="3600"/>
              <a:t>- Loop Controller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_GB" sz="3600"/>
              <a:t>- Interleave Controller</a:t>
            </a:r>
          </a:p>
          <a:p>
            <a:r>
              <a:t/>
            </a:r>
          </a:p>
          <a:p>
            <a:pPr indent="0" marR="0" algn="l" marL="0" rtl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_GB" sz="3600"/>
              <a:t>- While/If Controllers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0" id="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1" id="8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_GB"/>
              <a:t>SMTP Sampler</a:t>
            </a:r>
          </a:p>
        </p:txBody>
      </p:sp>
      <p:sp>
        <p:nvSpPr>
          <p:cNvPr name="Shape 82" id="82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_GB"/>
              <a:t>- Server Settings (Server, Port)</a:t>
            </a:r>
          </a:p>
          <a:p>
            <a:pPr rtl="0" lvl="0">
              <a:buNone/>
            </a:pPr>
            <a:r>
              <a:rPr lang="en_GB"/>
              <a:t>- Mail settings (From, To, To CC ...)</a:t>
            </a:r>
          </a:p>
          <a:p>
            <a:pPr rtl="0" lvl="0">
              <a:buNone/>
            </a:pPr>
            <a:r>
              <a:rPr lang="en_GB"/>
              <a:t>- Auth settings (Username, Password)</a:t>
            </a:r>
          </a:p>
          <a:p>
            <a:pPr rtl="0" lvl="0">
              <a:buNone/>
            </a:pPr>
            <a:r>
              <a:rPr lang="en_GB"/>
              <a:t>- Security settings(SSL, StartTLS)</a:t>
            </a:r>
          </a:p>
          <a:p>
            <a:pPr rtl="0" lvl="0">
              <a:buNone/>
            </a:pPr>
            <a:r>
              <a:rPr lang="en_GB"/>
              <a:t>- Message settings(Subj, Message, Attached files, Send .eml)</a:t>
            </a:r>
          </a:p>
          <a:p>
            <a:pPr>
              <a:buNone/>
            </a:pPr>
            <a:r>
              <a:rPr lang="en_GB"/>
              <a:t>- Additional Settings (Message Size, Enable debug logging)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6" id="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7" id="8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_GB"/>
              <a:t>Saving test results</a:t>
            </a:r>
          </a:p>
        </p:txBody>
      </p:sp>
      <p:sp>
        <p:nvSpPr>
          <p:cNvPr name="Shape 88" id="88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_GB" sz="3600"/>
              <a:t>- Browse to save your reports</a:t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en_GB" sz="3600"/>
              <a:t>- Configure your reports</a:t>
            </a:r>
          </a:p>
          <a:p>
            <a:r>
              <a:t/>
            </a:r>
          </a:p>
          <a:p>
            <a:r>
              <a:t/>
            </a:r>
          </a:p>
          <a:p>
            <a:pPr>
              <a:buNone/>
            </a:pPr>
            <a:r>
              <a:rPr lang="en_GB" sz="3600"/>
              <a:t>- Display only Errors/Successes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2" id="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3" id="9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en_GB"/>
              <a:t>Most popular listeners</a:t>
            </a:r>
          </a:p>
        </p:txBody>
      </p:sp>
      <p:sp>
        <p:nvSpPr>
          <p:cNvPr name="Shape 94" id="94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_GB"/>
              <a:t>-</a:t>
            </a:r>
            <a:r>
              <a:rPr lang="en_GB" sz="4800"/>
              <a:t> View Results Tree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_GB" sz="4800"/>
              <a:t>- View Results Tree in Table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25000"/>
              <a:buFont typeface="Arial"/>
              <a:buNone/>
            </a:pPr>
            <a:r>
              <a:rPr lang="en_GB" sz="4800"/>
              <a:t>- Summary Reports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