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AF31-F181-594D-CE15-01F0C309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98C53-9E0E-B462-D64D-602411BC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F6E6-6280-32F4-60F2-EA723061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C961-FEA6-1D08-7B52-B947880F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7765-E8EC-2A0D-97B5-BAB0C99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B1BD-FDD1-862D-7356-A6AA7B8D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21505-668C-68E0-3B9D-2635AEB6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E0BE-2EB8-44F5-9BA8-4014DCAF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F28B-44FA-1286-AB63-EB0CF0B5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A4F7-5112-6449-67E0-A1168238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68E5B-C7F4-76A3-F903-79F82705E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80A24-AA99-C011-2A64-D1692932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0F4F-B613-457F-760A-FDFD2DED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3193-DC34-3D7B-08F5-B6BE5D5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A8D3-5A1D-3536-6DC8-F74A82B1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3509-A09D-F7EB-9D79-B664C4E9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14E3-5F79-26B5-1EDD-26ECF78F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41A6-8E7C-D6AF-1B34-802CCC22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C5B3-D3C9-D94C-9E11-AB4BDE4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1BA8-95C1-12DD-1B85-4A3144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4D9-1247-6669-E41A-E8BC8F19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2CF6-5D41-B8F2-316E-07709766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0D02-9B0A-79B5-CA2C-5FC528F6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17A7-ACA1-69AF-27B6-7810D49D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CB59-E61D-51B5-DFE3-F98D1FE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ABD8-BF91-BC42-9AC0-8B535C98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EE8E-A736-37AA-D698-C3E6C399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20F2A-6944-8A62-B7D2-85116DF8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768B-04D1-9673-FF1B-9414045A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87F8-6C73-A35F-1E82-7A5E58C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3A3B5-230F-9828-4895-E5F4A3B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B7B9-1046-E60C-AA8B-CD36673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605B-2E50-23DA-EE64-81F407E1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8D0F-A8CC-EB23-1AE1-5E9AD327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A10B-050F-6673-A994-BAE34AB6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A6196-882F-9ACB-54F3-4A96989D9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0DF-4FE9-D448-33C9-0C3C2A9F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A04FF-49D6-97AA-40F1-C8549827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735F-E5DD-23FF-04C0-0ECC765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884-0BC4-768B-4B65-252BF6E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4E43F-7AF9-ADE3-5E6B-8908EE06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F677E-3BD9-898A-00B4-6D0CF251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30F-F679-FF1E-6FE8-FB1F2B60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213CB-192A-38C9-F074-F8EEBF40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18FB2-8339-4DB3-3D20-58BF7C03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02E42-0C7A-E66E-253C-3CC8F44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FDA7-3294-BE78-7183-F70DC28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53F3-0017-9190-4DF4-E8735AAB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B50D-5D7D-4C3B-BE1D-CCF66243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D598F-A02B-CEC1-B0ED-88297E52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266ED-1771-2F9C-4265-2A2A0965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6058-42A0-7971-8402-10DD792E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CAC-074B-125C-1AB0-1C068CBF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96A7-8305-CEC1-A9C9-45FACDCBD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B6FD-D742-193C-F8F7-6927FDE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89A7-28F4-BFA7-10BF-B5001C4B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16A6-B106-255B-6AEA-742213ED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67F0F-85ED-A4AB-B366-EC7ED8DD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67B6-4037-E877-32F9-4CFDC30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EB0D-9AFE-6D52-A1F2-4D8EA4CA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A7DD-D693-6798-27EA-762D75ACD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D78A-6C1F-9947-BD32-C1D3331ED1D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7BDE-A8FE-0293-E22E-1290D775E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1E14-B317-1916-D239-A07A58E25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46AF-914A-8845-BC9D-27A41DBC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B5C-9F1A-DF93-AAD3-475954740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323F2-2687-8DD4-94BC-91365C375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 manager</a:t>
            </a:r>
          </a:p>
        </p:txBody>
      </p:sp>
    </p:spTree>
    <p:extLst>
      <p:ext uri="{BB962C8B-B14F-4D97-AF65-F5344CB8AC3E}">
        <p14:creationId xmlns:p14="http://schemas.microsoft.com/office/powerpoint/2010/main" val="5057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Hegedűs, Márk</dc:creator>
  <cp:lastModifiedBy>Hegedűs, Márk</cp:lastModifiedBy>
  <cp:revision>1</cp:revision>
  <dcterms:created xsi:type="dcterms:W3CDTF">2024-03-21T15:15:40Z</dcterms:created>
  <dcterms:modified xsi:type="dcterms:W3CDTF">2024-03-21T15:16:08Z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a3bcc5-af7f-4e3c-8d4c-726a9a6f8de8_Enabled">
    <vt:lpwstr>true</vt:lpwstr>
  </property>
  <property fmtid="{D5CDD505-2E9C-101B-9397-08002B2CF9AE}" pid="3" name="MSIP_Label_bfa3bcc5-af7f-4e3c-8d4c-726a9a6f8de8_SetDate">
    <vt:lpwstr>2024-03-21T15:16:08Z</vt:lpwstr>
  </property>
  <property fmtid="{D5CDD505-2E9C-101B-9397-08002B2CF9AE}" pid="4" name="MSIP_Label_bfa3bcc5-af7f-4e3c-8d4c-726a9a6f8de8_Method">
    <vt:lpwstr>Standard</vt:lpwstr>
  </property>
  <property fmtid="{D5CDD505-2E9C-101B-9397-08002B2CF9AE}" pid="5" name="MSIP_Label_bfa3bcc5-af7f-4e3c-8d4c-726a9a6f8de8_Name">
    <vt:lpwstr>bfa3bcc5-af7f-4e3c-8d4c-726a9a6f8de8</vt:lpwstr>
  </property>
  <property fmtid="{D5CDD505-2E9C-101B-9397-08002B2CF9AE}" pid="6" name="MSIP_Label_bfa3bcc5-af7f-4e3c-8d4c-726a9a6f8de8_SiteId">
    <vt:lpwstr>3928808b-8a46-426b-8f87-051a36bb2f91</vt:lpwstr>
  </property>
  <property fmtid="{D5CDD505-2E9C-101B-9397-08002B2CF9AE}" pid="7" name="MSIP_Label_bfa3bcc5-af7f-4e3c-8d4c-726a9a6f8de8_ActionId">
    <vt:lpwstr>ba1b795a-8197-4a24-8ab4-c4fca5c3ecdc</vt:lpwstr>
  </property>
  <property fmtid="{D5CDD505-2E9C-101B-9397-08002B2CF9AE}" pid="8" name="MSIP_Label_bfa3bcc5-af7f-4e3c-8d4c-726a9a6f8de8_ContentBits">
    <vt:lpwstr>0</vt:lpwstr>
  </property>
</Properties>
</file>