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8D55D-7ECC-411A-9702-3AE38928C996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9A66-372D-450A-8393-0FC154A8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ISPF Edit Command Processor</a:t>
            </a:r>
          </a:p>
          <a:p>
            <a:endParaRPr lang="en-US" dirty="0"/>
          </a:p>
          <a:p>
            <a:r>
              <a:rPr lang="en-US" dirty="0" smtClean="0"/>
              <a:t>Lionel B. Dyck (lionel.dyck@va.gov)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09784" cy="281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9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82178"/>
            <a:ext cx="8229600" cy="35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smtClean="0"/>
              <a:t>Use – Symbolic Prompt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0885"/>
            <a:ext cx="8229600" cy="262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14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frequently and infrequently used TSO and ISPF commands</a:t>
            </a:r>
          </a:p>
          <a:p>
            <a:r>
              <a:rPr lang="en-US" dirty="0" smtClean="0"/>
              <a:t>Sequential dataset or PDS member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err="1" smtClean="0"/>
              <a:t>Symbolics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under ISPF Edit or View</a:t>
            </a:r>
          </a:p>
          <a:p>
            <a:endParaRPr lang="en-US" dirty="0"/>
          </a:p>
          <a:p>
            <a:r>
              <a:rPr lang="en-US" dirty="0" smtClean="0"/>
              <a:t>RUNC 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RUNC -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200" dirty="0"/>
              <a:t>blank (default)</a:t>
            </a:r>
          </a:p>
          <a:p>
            <a:r>
              <a:rPr lang="en-US" sz="2200" dirty="0"/>
              <a:t> ? or HELP to display this info</a:t>
            </a:r>
          </a:p>
          <a:p>
            <a:r>
              <a:rPr lang="en-US" sz="2200" dirty="0"/>
              <a:t> n - must be the first option and will </a:t>
            </a:r>
            <a:r>
              <a:rPr lang="en-US" sz="2200" dirty="0" smtClean="0"/>
              <a:t>skip the </a:t>
            </a:r>
            <a:r>
              <a:rPr lang="en-US" sz="2200" dirty="0"/>
              <a:t>first n characters to find the command</a:t>
            </a:r>
          </a:p>
          <a:p>
            <a:r>
              <a:rPr lang="en-US" sz="2200" dirty="0"/>
              <a:t> ? or HELP to display help information</a:t>
            </a:r>
          </a:p>
          <a:p>
            <a:r>
              <a:rPr lang="en-US" sz="2200" dirty="0"/>
              <a:t>-T to not trap and let the results go to screen</a:t>
            </a:r>
          </a:p>
          <a:p>
            <a:r>
              <a:rPr lang="en-US" sz="2200" dirty="0"/>
              <a:t>-B to browse the results using STEMEDIT</a:t>
            </a:r>
          </a:p>
          <a:p>
            <a:r>
              <a:rPr lang="en-US" sz="2200" dirty="0"/>
              <a:t>-V to view the results using </a:t>
            </a:r>
            <a:r>
              <a:rPr lang="en-US" sz="2200" dirty="0" smtClean="0"/>
              <a:t>STEMEDIT default </a:t>
            </a:r>
            <a:r>
              <a:rPr lang="en-US" sz="2200" dirty="0"/>
              <a:t>is to View</a:t>
            </a:r>
          </a:p>
          <a:p>
            <a:r>
              <a:rPr lang="en-US" sz="2200" dirty="0"/>
              <a:t>-ALL enables all records to be considered for commands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RUNC -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ONLY(string) </a:t>
            </a:r>
            <a:endParaRPr lang="en-US" sz="2400" dirty="0" smtClean="0"/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search for the string (e.g. xyz) </a:t>
            </a:r>
            <a:r>
              <a:rPr lang="en-US" sz="2000" dirty="0" smtClean="0"/>
              <a:t>in the </a:t>
            </a:r>
            <a:r>
              <a:rPr lang="en-US" sz="2000" dirty="0"/>
              <a:t>command string and if not found will ignore </a:t>
            </a:r>
            <a:r>
              <a:rPr lang="en-US" sz="2000" dirty="0" smtClean="0"/>
              <a:t>that command</a:t>
            </a:r>
            <a:r>
              <a:rPr lang="en-US" sz="2000" dirty="0"/>
              <a:t>.</a:t>
            </a:r>
          </a:p>
          <a:p>
            <a:r>
              <a:rPr lang="en-US" sz="2400" dirty="0"/>
              <a:t>PREFIX(string) </a:t>
            </a:r>
            <a:endParaRPr lang="en-US" sz="2400" dirty="0" smtClean="0"/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append the string to the front </a:t>
            </a:r>
            <a:r>
              <a:rPr lang="en-US" sz="2000" dirty="0" smtClean="0"/>
              <a:t>of each </a:t>
            </a:r>
            <a:r>
              <a:rPr lang="en-US" sz="2000" dirty="0"/>
              <a:t>command.</a:t>
            </a:r>
          </a:p>
          <a:p>
            <a:r>
              <a:rPr lang="en-US" sz="2400" dirty="0"/>
              <a:t>SUFFIX(string) </a:t>
            </a:r>
            <a:endParaRPr lang="en-US" sz="2400" dirty="0" smtClean="0"/>
          </a:p>
          <a:p>
            <a:pPr lvl="1"/>
            <a:r>
              <a:rPr lang="en-US" sz="2000" dirty="0" smtClean="0"/>
              <a:t>will </a:t>
            </a:r>
            <a:r>
              <a:rPr lang="en-US" sz="2000" dirty="0"/>
              <a:t>append the string to the end </a:t>
            </a:r>
            <a:r>
              <a:rPr lang="en-US" sz="2000" dirty="0" smtClean="0"/>
              <a:t>of each </a:t>
            </a:r>
            <a:r>
              <a:rPr lang="en-US" sz="2000" dirty="0"/>
              <a:t>command.</a:t>
            </a:r>
          </a:p>
          <a:p>
            <a:endParaRPr lang="en-US" sz="2400" dirty="0"/>
          </a:p>
          <a:p>
            <a:r>
              <a:rPr lang="en-US" sz="2400" dirty="0" smtClean="0"/>
              <a:t>NOTE: PREFIX </a:t>
            </a:r>
            <a:r>
              <a:rPr lang="en-US" sz="2400" dirty="0"/>
              <a:t>and SUFFIX do not apply for ISPF commands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RUNC -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9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in Column 1:	*  /*  //  //*</a:t>
            </a:r>
          </a:p>
          <a:p>
            <a:r>
              <a:rPr lang="en-US" dirty="0" smtClean="0"/>
              <a:t>TSO Commands anywhere in the record</a:t>
            </a:r>
          </a:p>
          <a:p>
            <a:pPr lvl="1"/>
            <a:r>
              <a:rPr lang="en-US" dirty="0" smtClean="0"/>
              <a:t>Use n to skip over comments to get to command</a:t>
            </a:r>
          </a:p>
          <a:p>
            <a:r>
              <a:rPr lang="en-US" dirty="0" smtClean="0"/>
              <a:t>ISPF Commands anywhere in the record</a:t>
            </a:r>
          </a:p>
          <a:p>
            <a:pPr lvl="1"/>
            <a:r>
              <a:rPr lang="en-US" dirty="0" smtClean="0"/>
              <a:t>Must start with SELECT</a:t>
            </a:r>
          </a:p>
          <a:p>
            <a:pPr lvl="1"/>
            <a:r>
              <a:rPr lang="en-US" dirty="0" smtClean="0"/>
              <a:t>Use n to skip over comments to get to command</a:t>
            </a:r>
          </a:p>
          <a:p>
            <a:r>
              <a:rPr lang="en-US" dirty="0" smtClean="0"/>
              <a:t>Continue a command with a +</a:t>
            </a:r>
          </a:p>
          <a:p>
            <a:r>
              <a:rPr lang="en-US" dirty="0" err="1" smtClean="0"/>
              <a:t>Symbolics</a:t>
            </a:r>
            <a:r>
              <a:rPr lang="en-US" dirty="0" smtClean="0"/>
              <a:t>: words that start with &amp;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record:	C</a:t>
            </a:r>
          </a:p>
          <a:p>
            <a:r>
              <a:rPr lang="en-US" dirty="0" smtClean="0"/>
              <a:t>Range:			CC . . . CC</a:t>
            </a:r>
          </a:p>
          <a:p>
            <a:r>
              <a:rPr lang="en-US" dirty="0" smtClean="0"/>
              <a:t>Range:			</a:t>
            </a:r>
            <a:r>
              <a:rPr lang="en-US" dirty="0" err="1" smtClean="0"/>
              <a:t>Cnn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07962"/>
            <a:ext cx="8229600" cy="347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4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89384"/>
            <a:ext cx="8229600" cy="35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251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RUNC</vt:lpstr>
      <vt:lpstr>RUNC</vt:lpstr>
      <vt:lpstr>RUNC - Syntax</vt:lpstr>
      <vt:lpstr>RUNC - Options</vt:lpstr>
      <vt:lpstr>RUNC - Options</vt:lpstr>
      <vt:lpstr>Data Syntax</vt:lpstr>
      <vt:lpstr>Command Selection</vt:lpstr>
      <vt:lpstr>Sample Data</vt:lpstr>
      <vt:lpstr>Sample Use</vt:lpstr>
      <vt:lpstr>Sample Use - Results</vt:lpstr>
      <vt:lpstr>Sample Use</vt:lpstr>
      <vt:lpstr>Sample Use – Symbolic Prompt</vt:lpstr>
    </vt:vector>
  </TitlesOfParts>
  <Company>AITC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RUNC</dc:title>
  <dc:creator>Lionel B Dyck</dc:creator>
  <cp:lastModifiedBy>Lionel B Dyck</cp:lastModifiedBy>
  <cp:revision>10</cp:revision>
  <dcterms:created xsi:type="dcterms:W3CDTF">2016-11-02T12:35:02Z</dcterms:created>
  <dcterms:modified xsi:type="dcterms:W3CDTF">2016-11-06T02:25:46Z</dcterms:modified>
</cp:coreProperties>
</file>