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44FC9-1589-4585-8A90-12C439A596FD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6143-8217-4E59-8F86-D7E36701C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0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SETCLIP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SETCLIP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SETCLIP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SETCLIP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SETCLIP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SETCLIP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SETCLIP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SETCLIP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SETCLIP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SETCLIP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SETCLIP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SETCLIP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1E4E72D-E976-4766-B38B-20693D09FF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SETCLIP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ISPF Edit Clipboard Manager</a:t>
            </a:r>
          </a:p>
          <a:p>
            <a:endParaRPr lang="en-US" dirty="0"/>
          </a:p>
          <a:p>
            <a:r>
              <a:rPr lang="en-US" dirty="0" smtClean="0"/>
              <a:t>Lionel B. Dyck (lionel.dyck@va.gov)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7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up to 10 clipboards</a:t>
            </a:r>
          </a:p>
          <a:p>
            <a:r>
              <a:rPr lang="en-US" dirty="0" smtClean="0"/>
              <a:t>Data is copied from dataset or member</a:t>
            </a:r>
          </a:p>
          <a:p>
            <a:r>
              <a:rPr lang="en-US" dirty="0" smtClean="0"/>
              <a:t>Activate at ISPF Startup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SETCLIP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E72D-E976-4766-B38B-20693D09FF29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SETCLIP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3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under ISPF</a:t>
            </a:r>
          </a:p>
          <a:p>
            <a:r>
              <a:rPr lang="en-US" dirty="0" smtClean="0"/>
              <a:t>TSO %SETCLIP</a:t>
            </a:r>
            <a:br>
              <a:rPr lang="en-US" dirty="0" smtClean="0"/>
            </a:br>
            <a:r>
              <a:rPr lang="en-US" dirty="0" smtClean="0"/>
              <a:t>or</a:t>
            </a:r>
          </a:p>
          <a:p>
            <a:r>
              <a:rPr lang="en-US" dirty="0" smtClean="0"/>
              <a:t>TSO %SETCLIP 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SETCLIP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E72D-E976-4766-B38B-20693D09FF29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SETCLIP -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792" y="1481138"/>
            <a:ext cx="722241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SETCLIP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E72D-E976-4766-B38B-20693D09FF29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SETCLIP 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CANCEL – Cancel all updates</a:t>
            </a:r>
          </a:p>
          <a:p>
            <a:r>
              <a:rPr lang="en-US" dirty="0" smtClean="0"/>
              <a:t>SET – Enable SETCLIP to run at ISPF Startup</a:t>
            </a:r>
          </a:p>
          <a:p>
            <a:r>
              <a:rPr lang="en-US" dirty="0" smtClean="0"/>
              <a:t>Enter key – Set/Update the Clipboards</a:t>
            </a:r>
          </a:p>
          <a:p>
            <a:endParaRPr lang="en-US" dirty="0"/>
          </a:p>
          <a:p>
            <a:r>
              <a:rPr lang="en-US" dirty="0" smtClean="0"/>
              <a:t>B – Browse the dataset/member</a:t>
            </a:r>
          </a:p>
          <a:p>
            <a:r>
              <a:rPr lang="en-US" dirty="0" smtClean="0"/>
              <a:t>D – Deletes the row (does not delete the active clipboard)</a:t>
            </a:r>
          </a:p>
          <a:p>
            <a:r>
              <a:rPr lang="en-US" dirty="0" smtClean="0"/>
              <a:t>E – Edit the dataset/member</a:t>
            </a:r>
          </a:p>
          <a:p>
            <a:endParaRPr lang="en-US" dirty="0"/>
          </a:p>
          <a:p>
            <a:r>
              <a:rPr lang="en-US" dirty="0" smtClean="0"/>
              <a:t>HELP (PF1) - Tutorial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SETCLIP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E72D-E976-4766-B38B-20693D09FF29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SETCLIP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0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727222"/>
            <a:ext cx="8229600" cy="203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SETCLIP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E72D-E976-4766-B38B-20693D09FF29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Clipboards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6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4057" y="1481138"/>
            <a:ext cx="625588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SETCLIP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E72D-E976-4766-B38B-20693D09FF29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Clipboards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4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SETCLIP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E72D-E976-4766-B38B-20693D09FF2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Clipboard Defaults - EDSET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52" y="3020309"/>
            <a:ext cx="6038096" cy="144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93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11/09/2016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SETCLIP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4E72D-E976-4766-B38B-20693D09FF2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Clipboard Defaults - EDSET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30" y="1481138"/>
            <a:ext cx="700874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598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</TotalTime>
  <Words>128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SETCLIP</vt:lpstr>
      <vt:lpstr>SETCLIP</vt:lpstr>
      <vt:lpstr>SETCLIP - Syntax</vt:lpstr>
      <vt:lpstr>SETCLIP Dialog</vt:lpstr>
      <vt:lpstr>SETCLIP Commands</vt:lpstr>
      <vt:lpstr>View Clipboards</vt:lpstr>
      <vt:lpstr>View Clipboards</vt:lpstr>
      <vt:lpstr>Clipboard Defaults - EDSET</vt:lpstr>
      <vt:lpstr>Clipboard Defaults - EDSET</vt:lpstr>
    </vt:vector>
  </TitlesOfParts>
  <Company>AITC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SETCLIP</dc:title>
  <dc:creator>Lionel B Dyck</dc:creator>
  <cp:lastModifiedBy>Lionel B Dyck</cp:lastModifiedBy>
  <cp:revision>5</cp:revision>
  <dcterms:created xsi:type="dcterms:W3CDTF">2016-11-02T12:35:02Z</dcterms:created>
  <dcterms:modified xsi:type="dcterms:W3CDTF">2016-11-03T14:47:25Z</dcterms:modified>
</cp:coreProperties>
</file>