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32" d="100"/>
          <a:sy n="32" d="100"/>
        </p:scale>
        <p:origin x="-152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65288-908C-49A7-8FB1-8513B48EB8F2}" type="datetimeFigureOut">
              <a:rPr lang="zh-CN" altLang="en-US" smtClean="0"/>
              <a:t>2020-05-25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656D-E3EF-4FC8-ADE9-473DE6A257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65288-908C-49A7-8FB1-8513B48EB8F2}" type="datetimeFigureOut">
              <a:rPr lang="zh-CN" altLang="en-US" smtClean="0"/>
              <a:t>2020-05-25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656D-E3EF-4FC8-ADE9-473DE6A257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65288-908C-49A7-8FB1-8513B48EB8F2}" type="datetimeFigureOut">
              <a:rPr lang="zh-CN" altLang="en-US" smtClean="0"/>
              <a:t>2020-05-25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656D-E3EF-4FC8-ADE9-473DE6A257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65288-908C-49A7-8FB1-8513B48EB8F2}" type="datetimeFigureOut">
              <a:rPr lang="zh-CN" altLang="en-US" smtClean="0"/>
              <a:t>2020-05-25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656D-E3EF-4FC8-ADE9-473DE6A257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65288-908C-49A7-8FB1-8513B48EB8F2}" type="datetimeFigureOut">
              <a:rPr lang="zh-CN" altLang="en-US" smtClean="0"/>
              <a:t>2020-05-25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656D-E3EF-4FC8-ADE9-473DE6A257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65288-908C-49A7-8FB1-8513B48EB8F2}" type="datetimeFigureOut">
              <a:rPr lang="zh-CN" altLang="en-US" smtClean="0"/>
              <a:t>2020-05-25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656D-E3EF-4FC8-ADE9-473DE6A257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65288-908C-49A7-8FB1-8513B48EB8F2}" type="datetimeFigureOut">
              <a:rPr lang="zh-CN" altLang="en-US" smtClean="0"/>
              <a:t>2020-05-25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656D-E3EF-4FC8-ADE9-473DE6A257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65288-908C-49A7-8FB1-8513B48EB8F2}" type="datetimeFigureOut">
              <a:rPr lang="zh-CN" altLang="en-US" smtClean="0"/>
              <a:t>2020-05-25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656D-E3EF-4FC8-ADE9-473DE6A257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65288-908C-49A7-8FB1-8513B48EB8F2}" type="datetimeFigureOut">
              <a:rPr lang="zh-CN" altLang="en-US" smtClean="0"/>
              <a:t>2020-05-25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656D-E3EF-4FC8-ADE9-473DE6A257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65288-908C-49A7-8FB1-8513B48EB8F2}" type="datetimeFigureOut">
              <a:rPr lang="zh-CN" altLang="en-US" smtClean="0"/>
              <a:t>2020-05-25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656D-E3EF-4FC8-ADE9-473DE6A257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65288-908C-49A7-8FB1-8513B48EB8F2}" type="datetimeFigureOut">
              <a:rPr lang="zh-CN" altLang="en-US" smtClean="0"/>
              <a:t>2020-05-25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656D-E3EF-4FC8-ADE9-473DE6A257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65288-908C-49A7-8FB1-8513B48EB8F2}" type="datetimeFigureOut">
              <a:rPr lang="zh-CN" altLang="en-US" smtClean="0"/>
              <a:t>2020-05-25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5656D-E3EF-4FC8-ADE9-473DE6A257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42985"/>
            <a:ext cx="7772400" cy="500065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00-FF-50-71-E3-D0</a:t>
            </a:r>
          </a:p>
          <a:p>
            <a:r>
              <a:rPr lang="en-US" altLang="zh-CN" dirty="0" smtClean="0"/>
              <a:t>00-09-0F-FE-00-01</a:t>
            </a:r>
          </a:p>
          <a:p>
            <a:r>
              <a:rPr lang="en-US" altLang="zh-CN" dirty="0" smtClean="0"/>
              <a:t>30-3A-64-F2-79-61</a:t>
            </a:r>
          </a:p>
          <a:p>
            <a:r>
              <a:rPr lang="en-US" altLang="zh-CN" dirty="0" smtClean="0"/>
              <a:t>34-17-EB-6C-32-50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全屏显示(4:3)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user</cp:lastModifiedBy>
  <cp:revision>1</cp:revision>
  <dcterms:created xsi:type="dcterms:W3CDTF">2020-05-25T05:30:32Z</dcterms:created>
  <dcterms:modified xsi:type="dcterms:W3CDTF">2020-05-25T05:30:51Z</dcterms:modified>
</cp:coreProperties>
</file>