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9XoC5QUGcTjioBOsM47K2YwR/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135" y="17989"/>
            <a:ext cx="10935730" cy="68220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121572" y="56966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T" sz="1800" u="none" cap="none" strike="noStrike">
                <a:solidFill>
                  <a:srgbClr val="8DD3C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121572" y="454205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800">
                <a:solidFill>
                  <a:srgbClr val="BEBAD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121572" y="33671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800">
                <a:solidFill>
                  <a:srgbClr val="FB807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3121572" y="167845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800">
                <a:solidFill>
                  <a:srgbClr val="FEB46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3121572" y="119894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800">
                <a:solidFill>
                  <a:srgbClr val="B3DE6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121572" y="71022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800">
                <a:solidFill>
                  <a:srgbClr val="BD80BE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121572" y="889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T" sz="1800">
                <a:solidFill>
                  <a:srgbClr val="FDCDE5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2022-02-23T21:52:08Z</dcterms:created>
  <dc:creator>Lorenzo Testa</dc:creator>
</cp:coreProperties>
</file>