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DE5"/>
    <a:srgbClr val="BD80BE"/>
    <a:srgbClr val="B3DE69"/>
    <a:srgbClr val="FEB462"/>
    <a:srgbClr val="FB8072"/>
    <a:srgbClr val="BEBADB"/>
    <a:srgbClr val="8DD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6" d="100"/>
          <a:sy n="116" d="100"/>
        </p:scale>
        <p:origin x="9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DA97-510C-474B-AA81-5DEF3ECA017D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D73A5-228D-CD41-8E8C-7431FB0C0C0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6671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D73A5-228D-CD41-8E8C-7431FB0C0C0E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883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AEA3-8D46-1C4A-B3C1-E26ECC54F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28110-BC4D-7043-94E5-4A9D2A0A4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9C12-F495-5D47-8399-1F63C3F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F56B-E0B9-5447-A780-C8015715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EBC9-02B5-D443-AB74-B2B9D7C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623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823F-08FB-744C-B080-16EE1B60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406DF-E73B-8845-98CD-275B369B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787C-CFDF-1A4B-B33F-8BB7B579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803-A37A-9249-92A3-7F948ECE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59CD-3D68-4848-9F8A-D6DD0881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28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94A1E-AEF9-B14A-867D-4E44EEA00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2681D-8FE4-9049-BB41-26A59C2A2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1A9B-FC8D-9140-9DF7-75F5718D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F7FA-C5BF-6844-AD78-84929ACA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4DC6-ED92-9746-B3C9-1676287C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6867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F90C-3BA2-F541-BD14-796E60F6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6BA1-A991-A64B-AF4A-77D2D65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E67F-AE6A-D045-9B46-512ABD1C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63FB-13ED-C846-9982-2B826B58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A3F15-9701-8B41-BFAC-857D4148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24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186B-F778-0140-A4D1-9F312188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CD5F7-B0DE-6E4A-B7B1-9DAF6721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0D53-D876-954F-9CDF-7833EB35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3804-689B-0E4C-A1B2-E07E1321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5232-80FD-1743-A6CA-B95CE3C9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580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55A5-EA4E-7B4B-9BC9-EB313774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6D2F-D3E3-5447-A1B8-C98B2B5AC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6494A-8DAF-3045-8427-707800FDB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221C8-19D8-F74C-8153-2089A155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A75F-6B67-2645-AAF8-A4A6EFBA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40C4F-DA1F-404D-9328-83D1C786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4951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B26D-0C4C-2A4C-BFE1-CAAB0F99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BABD6-4E3B-8D4B-B398-94F9ED4D5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9B095-7F7D-CA47-BC44-572F7FA3C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522F6-E346-FB4D-AA7C-4A5E27AD9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7B726-BA9F-1646-BBE6-9C1C1B0B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34B15-A8D5-754E-A1AA-94DB951C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0B25A-2464-DE41-BC54-0A3B978E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D9F6E-AF89-D643-92C6-44107B37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81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3971-3F54-3249-93AF-1AAF947B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48B1C-8717-094B-8FC9-E98F329E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EB09D-E982-414E-B370-9F335FE0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0FE7-32A5-F444-B230-8D2C7D4F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966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4D3F6-28D9-544D-B6AF-2C42ABB0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A3586-F9D0-A24D-A168-13891BA9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989E8-1EBE-1044-9CCD-7BD7C945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99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B845-309E-164F-A33D-810D0406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9324-A32D-1C46-B160-F2F51749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282AE-657A-C442-A238-3825FD2B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40C2-6EAA-E346-943A-957FEE50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8EA40-89E8-1C4E-B25A-14172ADB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11FDB-F40F-4F48-891C-E0C411EF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79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308B-7685-1B43-AAB1-FC1B8325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27EAD-1E52-A048-AD90-D2980CC5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FA0E-73BF-AF4B-BF66-3A9A8B42C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B9BE-02C5-714F-87CF-EA7902E4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50764-82E6-7446-9EEE-9BCBAD93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D340-64F8-2148-9296-D9536E64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66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2879A-5E20-384C-BA95-673F471C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3E39-ABF1-7A43-B6EA-0E29F10C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B806-D3C5-434E-A81D-5844D2D6F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FC42-388F-EF40-8C9A-D2777CC4537F}" type="datetimeFigureOut">
              <a:rPr lang="en-IT" smtClean="0"/>
              <a:t>23/02/22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291B-8271-FB48-83F5-ECF9A2A40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243D-B7DF-8744-8647-805D49129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2855-767B-FF49-A17E-EB4A7E598C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635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26249-DABF-B844-B26A-20E5E941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5" y="17989"/>
            <a:ext cx="10935730" cy="6822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412CF-9BEB-6847-8D47-89261C76E6A2}"/>
              </a:ext>
            </a:extLst>
          </p:cNvPr>
          <p:cNvSpPr txBox="1"/>
          <p:nvPr/>
        </p:nvSpPr>
        <p:spPr>
          <a:xfrm>
            <a:off x="3121572" y="56966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8DD3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7D9DD-0946-814A-A41D-1F21EA9131C3}"/>
              </a:ext>
            </a:extLst>
          </p:cNvPr>
          <p:cNvSpPr txBox="1"/>
          <p:nvPr/>
        </p:nvSpPr>
        <p:spPr>
          <a:xfrm>
            <a:off x="3121572" y="4542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BEBA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ADBC8-6BCE-E441-BFDA-5B97536C3E2C}"/>
              </a:ext>
            </a:extLst>
          </p:cNvPr>
          <p:cNvSpPr txBox="1"/>
          <p:nvPr/>
        </p:nvSpPr>
        <p:spPr>
          <a:xfrm>
            <a:off x="3121572" y="33671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B80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DAF1A-99BD-7744-8465-6ED3571D1770}"/>
              </a:ext>
            </a:extLst>
          </p:cNvPr>
          <p:cNvSpPr txBox="1"/>
          <p:nvPr/>
        </p:nvSpPr>
        <p:spPr>
          <a:xfrm>
            <a:off x="3121572" y="1678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EB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43F32-0FA9-FA44-A17D-61F9948DAD77}"/>
              </a:ext>
            </a:extLst>
          </p:cNvPr>
          <p:cNvSpPr txBox="1"/>
          <p:nvPr/>
        </p:nvSpPr>
        <p:spPr>
          <a:xfrm>
            <a:off x="3121572" y="1198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B3DE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C9DBC-BF03-1B49-89EC-F562FF9C4A36}"/>
              </a:ext>
            </a:extLst>
          </p:cNvPr>
          <p:cNvSpPr txBox="1"/>
          <p:nvPr/>
        </p:nvSpPr>
        <p:spPr>
          <a:xfrm>
            <a:off x="3121572" y="7102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BD80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D92A9-5B13-594A-AA20-4FBD5F7D7353}"/>
              </a:ext>
            </a:extLst>
          </p:cNvPr>
          <p:cNvSpPr txBox="1"/>
          <p:nvPr/>
        </p:nvSpPr>
        <p:spPr>
          <a:xfrm>
            <a:off x="3121572" y="88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DCD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965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Testa</dc:creator>
  <cp:lastModifiedBy>Lorenzo Testa</cp:lastModifiedBy>
  <cp:revision>1</cp:revision>
  <dcterms:created xsi:type="dcterms:W3CDTF">2022-02-23T21:52:08Z</dcterms:created>
  <dcterms:modified xsi:type="dcterms:W3CDTF">2022-02-23T22:23:02Z</dcterms:modified>
</cp:coreProperties>
</file>