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3"/>
  </p:sldMasterIdLst>
  <p:notesMasterIdLst>
    <p:notesMasterId r:id="rId86"/>
  </p:notesMasterIdLst>
  <p:sldIdLst>
    <p:sldId id="261" r:id="rId74"/>
    <p:sldId id="300" r:id="rId75"/>
    <p:sldId id="292" r:id="rId76"/>
    <p:sldId id="298" r:id="rId77"/>
    <p:sldId id="299" r:id="rId78"/>
    <p:sldId id="296" r:id="rId79"/>
    <p:sldId id="297" r:id="rId80"/>
    <p:sldId id="293" r:id="rId81"/>
    <p:sldId id="294" r:id="rId82"/>
    <p:sldId id="295" r:id="rId83"/>
    <p:sldId id="301" r:id="rId84"/>
    <p:sldId id="302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89659" autoAdjust="0"/>
  </p:normalViewPr>
  <p:slideViewPr>
    <p:cSldViewPr snapToGrid="0">
      <p:cViewPr varScale="1">
        <p:scale>
          <a:sx n="102" d="100"/>
          <a:sy n="102" d="100"/>
        </p:scale>
        <p:origin x="750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1.xml"/><Relationship Id="rId89" Type="http://schemas.openxmlformats.org/officeDocument/2006/relationships/theme" Target="theme/theme1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1.xml"/><Relationship Id="rId79" Type="http://schemas.openxmlformats.org/officeDocument/2006/relationships/slide" Target="slides/slide6.xml"/><Relationship Id="rId5" Type="http://schemas.openxmlformats.org/officeDocument/2006/relationships/customXml" Target="../customXml/item5.xml"/><Relationship Id="rId90" Type="http://schemas.openxmlformats.org/officeDocument/2006/relationships/tableStyles" Target="tableStyles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slide" Target="slides/slide4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slide" Target="slides/slide7.xml"/><Relationship Id="rId85" Type="http://schemas.openxmlformats.org/officeDocument/2006/relationships/slide" Target="slides/slide12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" Target="slides/slide2.xml"/><Relationship Id="rId83" Type="http://schemas.openxmlformats.org/officeDocument/2006/relationships/slide" Target="slides/slide10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Master" Target="slideMasters/slideMaster1.xml"/><Relationship Id="rId78" Type="http://schemas.openxmlformats.org/officeDocument/2006/relationships/slide" Target="slides/slide5.xml"/><Relationship Id="rId81" Type="http://schemas.openxmlformats.org/officeDocument/2006/relationships/slide" Target="slides/slide8.xml"/><Relationship Id="rId86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3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presProps" Target="presProps.xml"/><Relationship Id="rId61" Type="http://schemas.openxmlformats.org/officeDocument/2006/relationships/customXml" Target="../customXml/item61.xml"/><Relationship Id="rId82" Type="http://schemas.openxmlformats.org/officeDocument/2006/relationships/slide" Target="slides/slide9.xml"/><Relationship Id="rId19" Type="http://schemas.openxmlformats.org/officeDocument/2006/relationships/customXml" Target="../customXml/item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585D-8B86-4C2C-82DE-3F229A000240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862C3-F0DC-4CE9-9BC8-AFF8A63A1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5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Image source: Wikimedia Commons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862C3-F0DC-4CE9-9BC8-AFF8A63A197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15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-- phpMyAdmin SQL Dump-- version 4.6.4-- https://www.phpmyadmin.net/---- Host: fdb18.awardspace.net-- Generation Time: Sep 20, 2021 at 11:39 AM-- Server version: 5.7.20-log-- PHP Version: 5.5.38SET SQL_MODE = "NO_AUTO_VALUE_ON_ZERO";SET </a:t>
            </a:r>
            <a:r>
              <a:rPr lang="en-GB" dirty="0" err="1"/>
              <a:t>time_zone</a:t>
            </a:r>
            <a:r>
              <a:rPr lang="en-GB" dirty="0"/>
              <a:t> = "+00:00";/*!40101 SET @OLD_CHARACTER_SET_CLIENT=@@CHARACTER_SET_CLIENT */;/*!40101 SET @OLD_CHARACTER_SET_RESULTS=@@CHARACTER_SET_RESULTS */;/*!40101 SET @OLD_COLLATION_CONNECTION=@@COLLATION_CONNECTION */;/*!40101 SET NAMES utf8mb4 */;---- Database: `3835639_login`---- ------------------------------------------------------------ Table structure for table `image`--CREATE TABLE `image` (  `image` varchar(100) NOT NULL,  `</a:t>
            </a:r>
            <a:r>
              <a:rPr lang="en-GB" dirty="0" err="1"/>
              <a:t>image_text</a:t>
            </a:r>
            <a:r>
              <a:rPr lang="en-GB" dirty="0"/>
              <a:t>` text NOT NULL,  `id` int(11) NOT NULL) ENGINE=</a:t>
            </a:r>
            <a:r>
              <a:rPr lang="en-GB" dirty="0" err="1"/>
              <a:t>MyISAM</a:t>
            </a:r>
            <a:r>
              <a:rPr lang="en-GB" dirty="0"/>
              <a:t> DEFAULT CHARSET=latin1;---- Dumping data for table `image`--INSERT INTO `image` (`image`, `</a:t>
            </a:r>
            <a:r>
              <a:rPr lang="en-GB" dirty="0" err="1"/>
              <a:t>image_text</a:t>
            </a:r>
            <a:r>
              <a:rPr lang="en-GB" dirty="0"/>
              <a:t>`, `id`) VALUES('testandtrack_allnew2020.png', 'General Stuff', 44),('2019-10-22 11.20.57.jpg', 'TEST', 45),('datarep_numbersystems_q3.jpg', 'Boring Data Rep numbers', 39),('lightthing.png', '</a:t>
            </a:r>
            <a:r>
              <a:rPr lang="en-GB" dirty="0" err="1"/>
              <a:t>blackandwhite</a:t>
            </a:r>
            <a:r>
              <a:rPr lang="en-GB" dirty="0"/>
              <a:t> Light thing', 32),('20210605_155711.jpg', '', 49),('banner.png', 'Tech Banner', 28),('datarep_numbersystems_q3.jpg', 'Boring Data Rep numbers', 37),('image.jpg', 'This is the best laptop in the world', 47),('domeoftherock_all3.jpg', '</a:t>
            </a:r>
            <a:r>
              <a:rPr lang="en-GB" dirty="0" err="1"/>
              <a:t>r;tokdlfkg;dflkgl;dgf</a:t>
            </a:r>
            <a:r>
              <a:rPr lang="en-GB" dirty="0"/>
              <a:t>', 48),('2019-10-22 11.20.57.jpg', 'TEST', 46),('datarep_numbersystems_q2.jpg', 'The Yuki Octal Tribe', 42),('testandtrack_allnew2020.png', 'General Stuff', 43),('stack.jpg', '</a:t>
            </a:r>
            <a:r>
              <a:rPr lang="en-GB" dirty="0" err="1"/>
              <a:t>pv</a:t>
            </a:r>
            <a:r>
              <a:rPr lang="en-GB" dirty="0"/>
              <a:t>', 50),('cartoonman.jpg', 'https://www.testandtrack.io/aus/index.php/studenttest/test', 51);-- ------------------------------------------------------------ Table structure for table `Persons`--CREATE TABLE `Persons` (  `</a:t>
            </a:r>
            <a:r>
              <a:rPr lang="en-GB" dirty="0" err="1"/>
              <a:t>PersonID</a:t>
            </a:r>
            <a:r>
              <a:rPr lang="en-GB" dirty="0"/>
              <a:t>` int(11) DEFAULT NULL,  `</a:t>
            </a:r>
            <a:r>
              <a:rPr lang="en-GB" dirty="0" err="1"/>
              <a:t>LastName</a:t>
            </a:r>
            <a:r>
              <a:rPr lang="en-GB" dirty="0"/>
              <a:t>` varchar(255) DEFAULT NULL,  `FirstName` varchar(255) DEFAULT NULL,  `Address` varchar(255) DEFAULT NULL,  `City` varchar(255) DEFAULT NULL) ENGINE=</a:t>
            </a:r>
            <a:r>
              <a:rPr lang="en-GB" dirty="0" err="1"/>
              <a:t>MyISAM</a:t>
            </a:r>
            <a:r>
              <a:rPr lang="en-GB" dirty="0"/>
              <a:t> DEFAULT CHARSET=latin1;---- Dumping data for table `Persons`--INSERT INTO `Persons` (`</a:t>
            </a:r>
            <a:r>
              <a:rPr lang="en-GB" dirty="0" err="1"/>
              <a:t>PersonID</a:t>
            </a:r>
            <a:r>
              <a:rPr lang="en-GB" dirty="0"/>
              <a:t>`, `</a:t>
            </a:r>
            <a:r>
              <a:rPr lang="en-GB" dirty="0" err="1"/>
              <a:t>LastName</a:t>
            </a:r>
            <a:r>
              <a:rPr lang="en-GB" dirty="0"/>
              <a:t>`, `FirstName`, `Address`, `City`) VALUES(NULL, 'Marvin', 'Ruth', '</a:t>
            </a:r>
            <a:r>
              <a:rPr lang="en-GB" dirty="0" err="1"/>
              <a:t>somethign</a:t>
            </a:r>
            <a:r>
              <a:rPr lang="en-GB" dirty="0"/>
              <a:t>', 'Caterham'),(NULL, 'Marvin', 'Ruth', '</a:t>
            </a:r>
            <a:r>
              <a:rPr lang="en-GB" dirty="0" err="1"/>
              <a:t>somethign</a:t>
            </a:r>
            <a:r>
              <a:rPr lang="en-GB" dirty="0"/>
              <a:t>', 'Caterham');-- ------------------------------------------------------------ Table structure for table `</a:t>
            </a:r>
            <a:r>
              <a:rPr lang="en-GB" dirty="0" err="1"/>
              <a:t>uploadimage</a:t>
            </a:r>
            <a:r>
              <a:rPr lang="en-GB" dirty="0"/>
              <a:t>`--CREATE TABLE `</a:t>
            </a:r>
            <a:r>
              <a:rPr lang="en-GB" dirty="0" err="1"/>
              <a:t>uploadimage</a:t>
            </a:r>
            <a:r>
              <a:rPr lang="en-GB" dirty="0"/>
              <a:t>` (  `id` int(20) NOT NULL,  `image` varchar(500) NOT NULL,  `</a:t>
            </a:r>
            <a:r>
              <a:rPr lang="en-GB" dirty="0" err="1"/>
              <a:t>image_text</a:t>
            </a:r>
            <a:r>
              <a:rPr lang="en-GB" dirty="0"/>
              <a:t>` text NOT NULL) ENGINE=</a:t>
            </a:r>
            <a:r>
              <a:rPr lang="en-GB" dirty="0" err="1"/>
              <a:t>MyISAM</a:t>
            </a:r>
            <a:r>
              <a:rPr lang="en-GB" dirty="0"/>
              <a:t> DEFAULT CHARSET=latin1;---- Indexes for dumped tables------ Indexes for table `image`--ALTER TABLE `image`  ADD PRIMARY KEY (`id`);---- Indexes for table `</a:t>
            </a:r>
            <a:r>
              <a:rPr lang="en-GB" dirty="0" err="1"/>
              <a:t>uploadimage</a:t>
            </a:r>
            <a:r>
              <a:rPr lang="en-GB" dirty="0"/>
              <a:t>`--ALTER TABLE `</a:t>
            </a:r>
            <a:r>
              <a:rPr lang="en-GB" dirty="0" err="1"/>
              <a:t>uploadimage</a:t>
            </a:r>
            <a:r>
              <a:rPr lang="en-GB" dirty="0"/>
              <a:t>`  ADD PRIMARY KEY (`id`);---- AUTO_INCREMENT for dumped tables------ AUTO_INCREMENT for table `image`--ALTER TABLE `image`  MODIFY `id` int(11) NOT NULL AUTO_INCREMENT, AUTO_INCREMENT=52;---- AUTO_INCREMENT for table `</a:t>
            </a:r>
            <a:r>
              <a:rPr lang="en-GB" dirty="0" err="1"/>
              <a:t>uploadimage</a:t>
            </a:r>
            <a:r>
              <a:rPr lang="en-GB" dirty="0"/>
              <a:t>`--ALTER TABLE `</a:t>
            </a:r>
            <a:r>
              <a:rPr lang="en-GB" dirty="0" err="1"/>
              <a:t>uploadimage</a:t>
            </a:r>
            <a:r>
              <a:rPr lang="en-GB" dirty="0"/>
              <a:t>`  MODIFY `id` int(20) NOT NULL AUTO_INCREMENT;/*!40101 SET CHARACTER_SET_CLIENT=@OLD_CHARACTER_SET_CLIENT */;/*!40101 SET CHARACTER_SET_RESULTS=@OLD_CHARACTER_SET_RESULTS */;/*!40101 SET COLLATION_CONNECTION=@OLD_COLLATION_CONNECTION */;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862C3-F0DC-4CE9-9BC8-AFF8A63A197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923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-- phpMyAdmin SQL Dump-- version 4.6.4-- https://www.phpmyadmin.net/---- Host: fdb18.awardspace.net-- Generation Time: Sep 20, 2021 at 11:39 AM-- Server version: 5.7.20-log-- PHP Version: 5.5.38SET SQL_MODE = "NO_AUTO_VALUE_ON_ZERO";SET </a:t>
            </a:r>
            <a:r>
              <a:rPr lang="en-GB" dirty="0" err="1"/>
              <a:t>time_zone</a:t>
            </a:r>
            <a:r>
              <a:rPr lang="en-GB" dirty="0"/>
              <a:t> = "+00:00";/*!40101 SET @OLD_CHARACTER_SET_CLIENT=@@CHARACTER_SET_CLIENT */;/*!40101 SET @OLD_CHARACTER_SET_RESULTS=@@CHARACTER_SET_RESULTS */;/*!40101 SET @OLD_COLLATION_CONNECTION=@@COLLATION_CONNECTION */;/*!40101 SET NAMES utf8mb4 */;---- Database: `3835639_login`---- ------------------------------------------------------------ Table structure for table `image`--CREATE TABLE `image` (  `image` varchar(100) NOT NULL,  `</a:t>
            </a:r>
            <a:r>
              <a:rPr lang="en-GB" dirty="0" err="1"/>
              <a:t>image_text</a:t>
            </a:r>
            <a:r>
              <a:rPr lang="en-GB" dirty="0"/>
              <a:t>` text NOT NULL,  `id` int(11) NOT NULL) ENGINE=</a:t>
            </a:r>
            <a:r>
              <a:rPr lang="en-GB" dirty="0" err="1"/>
              <a:t>MyISAM</a:t>
            </a:r>
            <a:r>
              <a:rPr lang="en-GB" dirty="0"/>
              <a:t> DEFAULT CHARSET=latin1;---- Dumping data for table `image`--INSERT INTO `image` (`image`, `</a:t>
            </a:r>
            <a:r>
              <a:rPr lang="en-GB" dirty="0" err="1"/>
              <a:t>image_text</a:t>
            </a:r>
            <a:r>
              <a:rPr lang="en-GB" dirty="0"/>
              <a:t>`, `id`) VALUES('testandtrack_allnew2020.png', 'General Stuff', 44),('2019-10-22 11.20.57.jpg', 'TEST', 45),('datarep_numbersystems_q3.jpg', 'Boring Data Rep numbers', 39),('lightthing.png', '</a:t>
            </a:r>
            <a:r>
              <a:rPr lang="en-GB" dirty="0" err="1"/>
              <a:t>blackandwhite</a:t>
            </a:r>
            <a:r>
              <a:rPr lang="en-GB" dirty="0"/>
              <a:t> Light thing', 32),('20210605_155711.jpg', '', 49),('banner.png', 'Tech Banner', 28),('datarep_numbersystems_q3.jpg', 'Boring Data Rep numbers', 37),('image.jpg', 'This is the best laptop in the world', 47),('domeoftherock_all3.jpg', '</a:t>
            </a:r>
            <a:r>
              <a:rPr lang="en-GB" dirty="0" err="1"/>
              <a:t>r;tokdlfkg;dflkgl;dgf</a:t>
            </a:r>
            <a:r>
              <a:rPr lang="en-GB" dirty="0"/>
              <a:t>', 48),('2019-10-22 11.20.57.jpg', 'TEST', 46),('datarep_numbersystems_q2.jpg', 'The Yuki Octal Tribe', 42),('testandtrack_allnew2020.png', 'General Stuff', 43),('stack.jpg', '</a:t>
            </a:r>
            <a:r>
              <a:rPr lang="en-GB" dirty="0" err="1"/>
              <a:t>pv</a:t>
            </a:r>
            <a:r>
              <a:rPr lang="en-GB" dirty="0"/>
              <a:t>', 50),('cartoonman.jpg', 'https://www.testandtrack.io/aus/index.php/studenttest/test', 51);-- ------------------------------------------------------------ Table structure for table `Persons`--CREATE TABLE `Persons` (  `</a:t>
            </a:r>
            <a:r>
              <a:rPr lang="en-GB" dirty="0" err="1"/>
              <a:t>PersonID</a:t>
            </a:r>
            <a:r>
              <a:rPr lang="en-GB" dirty="0"/>
              <a:t>` int(11) DEFAULT NULL,  `</a:t>
            </a:r>
            <a:r>
              <a:rPr lang="en-GB" dirty="0" err="1"/>
              <a:t>LastName</a:t>
            </a:r>
            <a:r>
              <a:rPr lang="en-GB" dirty="0"/>
              <a:t>` varchar(255) DEFAULT NULL,  `FirstName` varchar(255) DEFAULT NULL,  `Address` varchar(255) DEFAULT NULL,  `City` varchar(255) DEFAULT NULL) ENGINE=</a:t>
            </a:r>
            <a:r>
              <a:rPr lang="en-GB" dirty="0" err="1"/>
              <a:t>MyISAM</a:t>
            </a:r>
            <a:r>
              <a:rPr lang="en-GB" dirty="0"/>
              <a:t> DEFAULT CHARSET=latin1;---- Dumping data for table `Persons`--INSERT INTO `Persons` (`</a:t>
            </a:r>
            <a:r>
              <a:rPr lang="en-GB" dirty="0" err="1"/>
              <a:t>PersonID</a:t>
            </a:r>
            <a:r>
              <a:rPr lang="en-GB" dirty="0"/>
              <a:t>`, `</a:t>
            </a:r>
            <a:r>
              <a:rPr lang="en-GB" dirty="0" err="1"/>
              <a:t>LastName</a:t>
            </a:r>
            <a:r>
              <a:rPr lang="en-GB" dirty="0"/>
              <a:t>`, `FirstName`, `Address`, `City`) VALUES(NULL, 'Marvin', 'Ruth', '</a:t>
            </a:r>
            <a:r>
              <a:rPr lang="en-GB" dirty="0" err="1"/>
              <a:t>somethign</a:t>
            </a:r>
            <a:r>
              <a:rPr lang="en-GB" dirty="0"/>
              <a:t>', 'Caterham'),(NULL, 'Marvin', 'Ruth', '</a:t>
            </a:r>
            <a:r>
              <a:rPr lang="en-GB" dirty="0" err="1"/>
              <a:t>somethign</a:t>
            </a:r>
            <a:r>
              <a:rPr lang="en-GB" dirty="0"/>
              <a:t>', 'Caterham');-- ------------------------------------------------------------ Table structure for table `</a:t>
            </a:r>
            <a:r>
              <a:rPr lang="en-GB" dirty="0" err="1"/>
              <a:t>uploadimage</a:t>
            </a:r>
            <a:r>
              <a:rPr lang="en-GB" dirty="0"/>
              <a:t>`--CREATE TABLE `</a:t>
            </a:r>
            <a:r>
              <a:rPr lang="en-GB" dirty="0" err="1"/>
              <a:t>uploadimage</a:t>
            </a:r>
            <a:r>
              <a:rPr lang="en-GB" dirty="0"/>
              <a:t>` (  `id` int(20) NOT NULL,  `image` varchar(500) NOT NULL,  `</a:t>
            </a:r>
            <a:r>
              <a:rPr lang="en-GB" dirty="0" err="1"/>
              <a:t>image_text</a:t>
            </a:r>
            <a:r>
              <a:rPr lang="en-GB" dirty="0"/>
              <a:t>` text NOT NULL) ENGINE=</a:t>
            </a:r>
            <a:r>
              <a:rPr lang="en-GB" dirty="0" err="1"/>
              <a:t>MyISAM</a:t>
            </a:r>
            <a:r>
              <a:rPr lang="en-GB" dirty="0"/>
              <a:t> DEFAULT CHARSET=latin1;---- Indexes for dumped tables------ Indexes for table `image`--ALTER TABLE `image`  ADD PRIMARY KEY (`id`);---- Indexes for table `</a:t>
            </a:r>
            <a:r>
              <a:rPr lang="en-GB" dirty="0" err="1"/>
              <a:t>uploadimage</a:t>
            </a:r>
            <a:r>
              <a:rPr lang="en-GB" dirty="0"/>
              <a:t>`--ALTER TABLE `</a:t>
            </a:r>
            <a:r>
              <a:rPr lang="en-GB" dirty="0" err="1"/>
              <a:t>uploadimage</a:t>
            </a:r>
            <a:r>
              <a:rPr lang="en-GB" dirty="0"/>
              <a:t>`  ADD PRIMARY KEY (`id`);---- AUTO_INCREMENT for dumped tables------ AUTO_INCREMENT for table `image`--ALTER TABLE `image`  MODIFY `id` int(11) NOT NULL AUTO_INCREMENT, AUTO_INCREMENT=52;---- AUTO_INCREMENT for table `</a:t>
            </a:r>
            <a:r>
              <a:rPr lang="en-GB" dirty="0" err="1"/>
              <a:t>uploadimage</a:t>
            </a:r>
            <a:r>
              <a:rPr lang="en-GB" dirty="0"/>
              <a:t>`--ALTER TABLE `</a:t>
            </a:r>
            <a:r>
              <a:rPr lang="en-GB" dirty="0" err="1"/>
              <a:t>uploadimage</a:t>
            </a:r>
            <a:r>
              <a:rPr lang="en-GB" dirty="0"/>
              <a:t>`  MODIFY `id` int(20) NOT NULL AUTO_INCREMENT;/*!40101 SET CHARACTER_SET_CLIENT=@OLD_CHARACTER_SET_CLIENT */;/*!40101 SET CHARACTER_SET_RESULTS=@OLD_CHARACTER_SET_RESULTS */;/*!40101 SET COLLATION_CONNECTION=@OLD_COLLATION_CONNECTION */;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862C3-F0DC-4CE9-9BC8-AFF8A63A197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695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-- phpMyAdmin SQL Dump-- version 4.6.4-- https://www.phpmyadmin.net/---- Host: fdb18.awardspace.net-- Generation Time: Sep 20, 2021 at 11:39 AM-- Server version: 5.7.20-log-- PHP Version: 5.5.38SET SQL_MODE = "NO_AUTO_VALUE_ON_ZERO";SET </a:t>
            </a:r>
            <a:r>
              <a:rPr lang="en-GB" dirty="0" err="1"/>
              <a:t>time_zone</a:t>
            </a:r>
            <a:r>
              <a:rPr lang="en-GB" dirty="0"/>
              <a:t> = "+00:00";/*!40101 SET @OLD_CHARACTER_SET_CLIENT=@@CHARACTER_SET_CLIENT */;/*!40101 SET @OLD_CHARACTER_SET_RESULTS=@@CHARACTER_SET_RESULTS */;/*!40101 SET @OLD_COLLATION_CONNECTION=@@COLLATION_CONNECTION */;/*!40101 SET NAMES utf8mb4 */;---- Database: `3835639_login`---- ------------------------------------------------------------ Table structure for table `image`--CREATE TABLE `image` (  `image` varchar(100) NOT NULL,  `</a:t>
            </a:r>
            <a:r>
              <a:rPr lang="en-GB" dirty="0" err="1"/>
              <a:t>image_text</a:t>
            </a:r>
            <a:r>
              <a:rPr lang="en-GB" dirty="0"/>
              <a:t>` text NOT NULL,  `id` int(11) NOT NULL) ENGINE=</a:t>
            </a:r>
            <a:r>
              <a:rPr lang="en-GB" dirty="0" err="1"/>
              <a:t>MyISAM</a:t>
            </a:r>
            <a:r>
              <a:rPr lang="en-GB" dirty="0"/>
              <a:t> DEFAULT CHARSET=latin1;---- Dumping data for table `image`--INSERT INTO `image` (`image`, `</a:t>
            </a:r>
            <a:r>
              <a:rPr lang="en-GB" dirty="0" err="1"/>
              <a:t>image_text</a:t>
            </a:r>
            <a:r>
              <a:rPr lang="en-GB" dirty="0"/>
              <a:t>`, `id`) VALUES('testandtrack_allnew2020.png', 'General Stuff', 44),('2019-10-22 11.20.57.jpg', 'TEST', 45),('datarep_numbersystems_q3.jpg', 'Boring Data Rep numbers', 39),('lightthing.png', '</a:t>
            </a:r>
            <a:r>
              <a:rPr lang="en-GB" dirty="0" err="1"/>
              <a:t>blackandwhite</a:t>
            </a:r>
            <a:r>
              <a:rPr lang="en-GB" dirty="0"/>
              <a:t> Light thing', 32),('20210605_155711.jpg', '', 49),('banner.png', 'Tech Banner', 28),('datarep_numbersystems_q3.jpg', 'Boring Data Rep numbers', 37),('image.jpg', 'This is the best laptop in the world', 47),('domeoftherock_all3.jpg', '</a:t>
            </a:r>
            <a:r>
              <a:rPr lang="en-GB" dirty="0" err="1"/>
              <a:t>r;tokdlfkg;dflkgl;dgf</a:t>
            </a:r>
            <a:r>
              <a:rPr lang="en-GB" dirty="0"/>
              <a:t>', 48),('2019-10-22 11.20.57.jpg', 'TEST', 46),('datarep_numbersystems_q2.jpg', 'The Yuki Octal Tribe', 42),('testandtrack_allnew2020.png', 'General Stuff', 43),('stack.jpg', '</a:t>
            </a:r>
            <a:r>
              <a:rPr lang="en-GB" dirty="0" err="1"/>
              <a:t>pv</a:t>
            </a:r>
            <a:r>
              <a:rPr lang="en-GB" dirty="0"/>
              <a:t>', 50),('cartoonman.jpg', 'https://www.testandtrack.io/aus/index.php/studenttest/test', 51);-- ------------------------------------------------------------ Table structure for table `Persons`--CREATE TABLE `Persons` (  `</a:t>
            </a:r>
            <a:r>
              <a:rPr lang="en-GB" dirty="0" err="1"/>
              <a:t>PersonID</a:t>
            </a:r>
            <a:r>
              <a:rPr lang="en-GB" dirty="0"/>
              <a:t>` int(11) DEFAULT NULL,  `</a:t>
            </a:r>
            <a:r>
              <a:rPr lang="en-GB" dirty="0" err="1"/>
              <a:t>LastName</a:t>
            </a:r>
            <a:r>
              <a:rPr lang="en-GB" dirty="0"/>
              <a:t>` varchar(255) DEFAULT NULL,  `FirstName` varchar(255) DEFAULT NULL,  `Address` varchar(255) DEFAULT NULL,  `City` varchar(255) DEFAULT NULL) ENGINE=</a:t>
            </a:r>
            <a:r>
              <a:rPr lang="en-GB" dirty="0" err="1"/>
              <a:t>MyISAM</a:t>
            </a:r>
            <a:r>
              <a:rPr lang="en-GB" dirty="0"/>
              <a:t> DEFAULT CHARSET=latin1;---- Dumping data for table `Persons`--INSERT INTO `Persons` (`</a:t>
            </a:r>
            <a:r>
              <a:rPr lang="en-GB" dirty="0" err="1"/>
              <a:t>PersonID</a:t>
            </a:r>
            <a:r>
              <a:rPr lang="en-GB" dirty="0"/>
              <a:t>`, `</a:t>
            </a:r>
            <a:r>
              <a:rPr lang="en-GB" dirty="0" err="1"/>
              <a:t>LastName</a:t>
            </a:r>
            <a:r>
              <a:rPr lang="en-GB" dirty="0"/>
              <a:t>`, `FirstName`, `Address`, `City`) VALUES(NULL, 'Marvin', 'Ruth', '</a:t>
            </a:r>
            <a:r>
              <a:rPr lang="en-GB" dirty="0" err="1"/>
              <a:t>somethign</a:t>
            </a:r>
            <a:r>
              <a:rPr lang="en-GB" dirty="0"/>
              <a:t>', 'Caterham'),(NULL, 'Marvin', 'Ruth', '</a:t>
            </a:r>
            <a:r>
              <a:rPr lang="en-GB" dirty="0" err="1"/>
              <a:t>somethign</a:t>
            </a:r>
            <a:r>
              <a:rPr lang="en-GB" dirty="0"/>
              <a:t>', 'Caterham');-- ------------------------------------------------------------ Table structure for table `</a:t>
            </a:r>
            <a:r>
              <a:rPr lang="en-GB" dirty="0" err="1"/>
              <a:t>uploadimage</a:t>
            </a:r>
            <a:r>
              <a:rPr lang="en-GB" dirty="0"/>
              <a:t>`--CREATE TABLE `</a:t>
            </a:r>
            <a:r>
              <a:rPr lang="en-GB" dirty="0" err="1"/>
              <a:t>uploadimage</a:t>
            </a:r>
            <a:r>
              <a:rPr lang="en-GB" dirty="0"/>
              <a:t>` (  `id` int(20) NOT NULL,  `image` varchar(500) NOT NULL,  `</a:t>
            </a:r>
            <a:r>
              <a:rPr lang="en-GB" dirty="0" err="1"/>
              <a:t>image_text</a:t>
            </a:r>
            <a:r>
              <a:rPr lang="en-GB" dirty="0"/>
              <a:t>` text NOT NULL) ENGINE=</a:t>
            </a:r>
            <a:r>
              <a:rPr lang="en-GB" dirty="0" err="1"/>
              <a:t>MyISAM</a:t>
            </a:r>
            <a:r>
              <a:rPr lang="en-GB" dirty="0"/>
              <a:t> DEFAULT CHARSET=latin1;---- Indexes for dumped tables------ Indexes for table `image`--ALTER TABLE `image`  ADD PRIMARY KEY (`id`);---- Indexes for table `</a:t>
            </a:r>
            <a:r>
              <a:rPr lang="en-GB" dirty="0" err="1"/>
              <a:t>uploadimage</a:t>
            </a:r>
            <a:r>
              <a:rPr lang="en-GB" dirty="0"/>
              <a:t>`--ALTER TABLE `</a:t>
            </a:r>
            <a:r>
              <a:rPr lang="en-GB" dirty="0" err="1"/>
              <a:t>uploadimage</a:t>
            </a:r>
            <a:r>
              <a:rPr lang="en-GB" dirty="0"/>
              <a:t>`  ADD PRIMARY KEY (`id`);---- AUTO_INCREMENT for dumped tables------ AUTO_INCREMENT for table `image`--ALTER TABLE `image`  MODIFY `id` int(11) NOT NULL AUTO_INCREMENT, AUTO_INCREMENT=52;---- AUTO_INCREMENT for table `</a:t>
            </a:r>
            <a:r>
              <a:rPr lang="en-GB" dirty="0" err="1"/>
              <a:t>uploadimage</a:t>
            </a:r>
            <a:r>
              <a:rPr lang="en-GB" dirty="0"/>
              <a:t>`--ALTER TABLE `</a:t>
            </a:r>
            <a:r>
              <a:rPr lang="en-GB" dirty="0" err="1"/>
              <a:t>uploadimage</a:t>
            </a:r>
            <a:r>
              <a:rPr lang="en-GB" dirty="0"/>
              <a:t>`  MODIFY `id` int(20) NOT NULL AUTO_INCREMENT;/*!40101 SET CHARACTER_SET_CLIENT=@OLD_CHARACTER_SET_CLIENT */;/*!40101 SET CHARACTER_SET_RESULTS=@OLD_CHARACTER_SET_RESULTS */;/*!40101 SET COLLATION_CONNECTION=@OLD_COLLATION_CONNECTION */;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862C3-F0DC-4CE9-9BC8-AFF8A63A197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57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&lt;?php</a:t>
            </a:r>
          </a:p>
          <a:p>
            <a:r>
              <a:rPr lang="en-GB" dirty="0"/>
              <a:t>  // Create database connection</a:t>
            </a:r>
          </a:p>
          <a:p>
            <a:r>
              <a:rPr lang="en-GB" dirty="0"/>
              <a:t>  </a:t>
            </a:r>
            <a:r>
              <a:rPr lang="en-GB" dirty="0" err="1"/>
              <a:t>mysqli_report</a:t>
            </a:r>
            <a:r>
              <a:rPr lang="en-GB" dirty="0"/>
              <a:t>(MYSQLI_REPORT_ERROR | MYSQLI_REPORT_STRICT);</a:t>
            </a:r>
          </a:p>
          <a:p>
            <a:r>
              <a:rPr lang="en-GB" dirty="0"/>
              <a:t>  $</a:t>
            </a:r>
            <a:r>
              <a:rPr lang="en-GB" dirty="0" err="1"/>
              <a:t>db</a:t>
            </a:r>
            <a:r>
              <a:rPr lang="en-GB" dirty="0"/>
              <a:t> = </a:t>
            </a:r>
            <a:r>
              <a:rPr lang="en-GB" dirty="0" err="1"/>
              <a:t>mysqli_connect</a:t>
            </a:r>
            <a:r>
              <a:rPr lang="en-GB" dirty="0"/>
              <a:t>("fdb18.awardspace.net", "3835639_login", "open12345", "3835639_login");</a:t>
            </a:r>
          </a:p>
          <a:p>
            <a:endParaRPr lang="en-GB" dirty="0"/>
          </a:p>
          <a:p>
            <a:r>
              <a:rPr lang="en-GB" dirty="0"/>
              <a:t>  // Initialize message variable</a:t>
            </a:r>
          </a:p>
          <a:p>
            <a:r>
              <a:rPr lang="en-GB" dirty="0"/>
              <a:t>  $</a:t>
            </a:r>
            <a:r>
              <a:rPr lang="en-GB" dirty="0" err="1"/>
              <a:t>msg</a:t>
            </a:r>
            <a:r>
              <a:rPr lang="en-GB" dirty="0"/>
              <a:t> = "";</a:t>
            </a:r>
          </a:p>
          <a:p>
            <a:endParaRPr lang="en-GB" dirty="0"/>
          </a:p>
          <a:p>
            <a:r>
              <a:rPr lang="en-GB" dirty="0"/>
              <a:t>  // If upload button is clicked ...</a:t>
            </a:r>
          </a:p>
          <a:p>
            <a:r>
              <a:rPr lang="en-GB" dirty="0"/>
              <a:t>  if (</a:t>
            </a:r>
            <a:r>
              <a:rPr lang="en-GB" dirty="0" err="1"/>
              <a:t>isset</a:t>
            </a:r>
            <a:r>
              <a:rPr lang="en-GB" dirty="0"/>
              <a:t>($_POST['upload'])) {</a:t>
            </a:r>
          </a:p>
          <a:p>
            <a:r>
              <a:rPr lang="en-GB" dirty="0"/>
              <a:t>  	// Get image name</a:t>
            </a:r>
          </a:p>
          <a:p>
            <a:r>
              <a:rPr lang="en-GB" dirty="0"/>
              <a:t>  	$image = $_FILES['image']['name'];</a:t>
            </a:r>
          </a:p>
          <a:p>
            <a:r>
              <a:rPr lang="en-GB" dirty="0"/>
              <a:t>  	// Get text</a:t>
            </a:r>
          </a:p>
          <a:p>
            <a:r>
              <a:rPr lang="en-GB" dirty="0"/>
              <a:t>  	$</a:t>
            </a:r>
            <a:r>
              <a:rPr lang="en-GB" dirty="0" err="1"/>
              <a:t>image_text</a:t>
            </a:r>
            <a:r>
              <a:rPr lang="en-GB" dirty="0"/>
              <a:t> = </a:t>
            </a:r>
            <a:r>
              <a:rPr lang="en-GB" dirty="0" err="1"/>
              <a:t>mysqli_real_escape_string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$_POST['</a:t>
            </a:r>
            <a:r>
              <a:rPr lang="en-GB" dirty="0" err="1"/>
              <a:t>image_text</a:t>
            </a:r>
            <a:r>
              <a:rPr lang="en-GB" dirty="0"/>
              <a:t>']);</a:t>
            </a:r>
          </a:p>
          <a:p>
            <a:endParaRPr lang="en-GB" dirty="0"/>
          </a:p>
          <a:p>
            <a:r>
              <a:rPr lang="en-GB" dirty="0"/>
              <a:t>  	// image file directory</a:t>
            </a:r>
          </a:p>
          <a:p>
            <a:r>
              <a:rPr lang="en-GB" dirty="0"/>
              <a:t>  	$target = "images/".</a:t>
            </a:r>
            <a:r>
              <a:rPr lang="en-GB" dirty="0" err="1"/>
              <a:t>basename</a:t>
            </a:r>
            <a:r>
              <a:rPr lang="en-GB" dirty="0"/>
              <a:t>($image);</a:t>
            </a:r>
          </a:p>
          <a:p>
            <a:endParaRPr lang="en-GB" dirty="0"/>
          </a:p>
          <a:p>
            <a:r>
              <a:rPr lang="en-GB" dirty="0"/>
              <a:t>  	$</a:t>
            </a:r>
            <a:r>
              <a:rPr lang="en-GB" dirty="0" err="1"/>
              <a:t>sql</a:t>
            </a:r>
            <a:r>
              <a:rPr lang="en-GB" dirty="0"/>
              <a:t> = "INSERT INTO image (image, </a:t>
            </a:r>
            <a:r>
              <a:rPr lang="en-GB" dirty="0" err="1"/>
              <a:t>image_text</a:t>
            </a:r>
            <a:r>
              <a:rPr lang="en-GB" dirty="0"/>
              <a:t>) VALUES ('$image', '$</a:t>
            </a:r>
            <a:r>
              <a:rPr lang="en-GB" dirty="0" err="1"/>
              <a:t>image_text</a:t>
            </a:r>
            <a:r>
              <a:rPr lang="en-GB" dirty="0"/>
              <a:t>')";</a:t>
            </a:r>
          </a:p>
          <a:p>
            <a:r>
              <a:rPr lang="en-GB" dirty="0"/>
              <a:t>  	// execute query</a:t>
            </a:r>
          </a:p>
          <a:p>
            <a:r>
              <a:rPr lang="en-GB" dirty="0"/>
              <a:t>  	</a:t>
            </a:r>
            <a:r>
              <a:rPr lang="en-GB" dirty="0" err="1"/>
              <a:t>mysqli_query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$</a:t>
            </a:r>
            <a:r>
              <a:rPr lang="en-GB" dirty="0" err="1"/>
              <a:t>sql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	if (</a:t>
            </a:r>
            <a:r>
              <a:rPr lang="en-GB" dirty="0" err="1"/>
              <a:t>move_uploaded_file</a:t>
            </a:r>
            <a:r>
              <a:rPr lang="en-GB" dirty="0"/>
              <a:t>($_FILES['image']['</a:t>
            </a:r>
            <a:r>
              <a:rPr lang="en-GB" dirty="0" err="1"/>
              <a:t>tmp_name</a:t>
            </a:r>
            <a:r>
              <a:rPr lang="en-GB" dirty="0"/>
              <a:t>'], $target)) {</a:t>
            </a:r>
          </a:p>
          <a:p>
            <a:r>
              <a:rPr lang="en-GB" dirty="0"/>
              <a:t>  		$</a:t>
            </a:r>
            <a:r>
              <a:rPr lang="en-GB" dirty="0" err="1"/>
              <a:t>msg</a:t>
            </a:r>
            <a:r>
              <a:rPr lang="en-GB" dirty="0"/>
              <a:t> = "Image uploaded successfully";</a:t>
            </a:r>
          </a:p>
          <a:p>
            <a:r>
              <a:rPr lang="en-GB" dirty="0"/>
              <a:t>  	}else{</a:t>
            </a:r>
          </a:p>
          <a:p>
            <a:r>
              <a:rPr lang="en-GB" dirty="0"/>
              <a:t>  		$</a:t>
            </a:r>
            <a:r>
              <a:rPr lang="en-GB" dirty="0" err="1"/>
              <a:t>msg</a:t>
            </a:r>
            <a:r>
              <a:rPr lang="en-GB" dirty="0"/>
              <a:t> = "Failed to upload image";</a:t>
            </a:r>
          </a:p>
          <a:p>
            <a:r>
              <a:rPr lang="en-GB" dirty="0"/>
              <a:t>  	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$result = </a:t>
            </a:r>
            <a:r>
              <a:rPr lang="en-GB" dirty="0" err="1"/>
              <a:t>mysqli_query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"SELECT * FROM image");</a:t>
            </a:r>
          </a:p>
          <a:p>
            <a:r>
              <a:rPr lang="en-GB" dirty="0"/>
              <a:t>?&gt;</a:t>
            </a:r>
          </a:p>
          <a:p>
            <a:r>
              <a:rPr lang="en-GB" dirty="0"/>
              <a:t>&lt;!DOCTYPE html&gt;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&lt;link </a:t>
            </a:r>
            <a:r>
              <a:rPr lang="en-GB" dirty="0" err="1"/>
              <a:t>href</a:t>
            </a:r>
            <a:r>
              <a:rPr lang="en-GB" dirty="0"/>
              <a:t>="https://cdn.jsdelivr.net/</a:t>
            </a:r>
            <a:r>
              <a:rPr lang="en-GB" dirty="0" err="1"/>
              <a:t>npm</a:t>
            </a:r>
            <a:r>
              <a:rPr lang="en-GB" dirty="0"/>
              <a:t>/bootstrap@5.0.1/</a:t>
            </a:r>
            <a:r>
              <a:rPr lang="en-GB" dirty="0" err="1"/>
              <a:t>dist</a:t>
            </a:r>
            <a:r>
              <a:rPr lang="en-GB" dirty="0"/>
              <a:t>/</a:t>
            </a:r>
            <a:r>
              <a:rPr lang="en-GB" dirty="0" err="1"/>
              <a:t>css</a:t>
            </a:r>
            <a:r>
              <a:rPr lang="en-GB" dirty="0"/>
              <a:t>/bootstrap.min.css" </a:t>
            </a:r>
            <a:r>
              <a:rPr lang="en-GB" dirty="0" err="1"/>
              <a:t>rel</a:t>
            </a:r>
            <a:r>
              <a:rPr lang="en-GB" dirty="0"/>
              <a:t>="stylesheet" integrity="sha384-+0n0xVW2eSR5OomGNYDnhzAbDsOXxcvSN1TPprVMTNDbiYZCxYbOOl7+AMvyTG2x" </a:t>
            </a:r>
            <a:r>
              <a:rPr lang="en-GB" dirty="0" err="1"/>
              <a:t>crossorigin</a:t>
            </a:r>
            <a:r>
              <a:rPr lang="en-GB" dirty="0"/>
              <a:t>="anonymous"&gt;</a:t>
            </a:r>
          </a:p>
          <a:p>
            <a:endParaRPr lang="en-GB" dirty="0"/>
          </a:p>
          <a:p>
            <a:r>
              <a:rPr lang="en-GB" dirty="0"/>
              <a:t>&lt;title&gt;Image Upload&lt;/title&gt;</a:t>
            </a:r>
          </a:p>
          <a:p>
            <a:r>
              <a:rPr lang="en-GB" dirty="0"/>
              <a:t>&lt;style type="text/</a:t>
            </a:r>
            <a:r>
              <a:rPr lang="en-GB" dirty="0" err="1"/>
              <a:t>css</a:t>
            </a:r>
            <a:r>
              <a:rPr lang="en-GB" dirty="0"/>
              <a:t>"&gt;</a:t>
            </a:r>
          </a:p>
          <a:p>
            <a:r>
              <a:rPr lang="en-GB" dirty="0"/>
              <a:t>   #content{</a:t>
            </a:r>
          </a:p>
          <a:p>
            <a:r>
              <a:rPr lang="en-GB" dirty="0"/>
              <a:t>   	width: 50%;</a:t>
            </a:r>
          </a:p>
          <a:p>
            <a:r>
              <a:rPr lang="en-GB" dirty="0"/>
              <a:t>   	margin: 20px auto;</a:t>
            </a:r>
          </a:p>
          <a:p>
            <a:r>
              <a:rPr lang="en-GB" dirty="0"/>
              <a:t>   	border: 1px solid #cbcbcb;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form{</a:t>
            </a:r>
          </a:p>
          <a:p>
            <a:r>
              <a:rPr lang="en-GB" dirty="0"/>
              <a:t>   	width: 50%;</a:t>
            </a:r>
          </a:p>
          <a:p>
            <a:r>
              <a:rPr lang="en-GB" dirty="0"/>
              <a:t>   	margin: 20px auto;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form div{</a:t>
            </a:r>
          </a:p>
          <a:p>
            <a:r>
              <a:rPr lang="en-GB" dirty="0"/>
              <a:t>   	margin-top: 5px;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#img_div{</a:t>
            </a:r>
          </a:p>
          <a:p>
            <a:r>
              <a:rPr lang="en-GB" dirty="0"/>
              <a:t>   	width: 80%;</a:t>
            </a:r>
          </a:p>
          <a:p>
            <a:r>
              <a:rPr lang="en-GB" dirty="0"/>
              <a:t>   	padding: 5px;</a:t>
            </a:r>
          </a:p>
          <a:p>
            <a:r>
              <a:rPr lang="en-GB" dirty="0"/>
              <a:t>   	margin: 15px auto;</a:t>
            </a:r>
          </a:p>
          <a:p>
            <a:r>
              <a:rPr lang="en-GB" dirty="0"/>
              <a:t>   	border: 1px solid #cbcbcb;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#img_div:after{</a:t>
            </a:r>
          </a:p>
          <a:p>
            <a:r>
              <a:rPr lang="en-GB" dirty="0"/>
              <a:t>   	content: "";</a:t>
            </a:r>
          </a:p>
          <a:p>
            <a:r>
              <a:rPr lang="en-GB" dirty="0"/>
              <a:t>   	display: block;</a:t>
            </a:r>
          </a:p>
          <a:p>
            <a:r>
              <a:rPr lang="en-GB" dirty="0"/>
              <a:t>   	clear: both;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</a:t>
            </a:r>
            <a:r>
              <a:rPr lang="en-GB" dirty="0" err="1"/>
              <a:t>img</a:t>
            </a:r>
            <a:r>
              <a:rPr lang="en-GB" dirty="0"/>
              <a:t>{</a:t>
            </a:r>
          </a:p>
          <a:p>
            <a:r>
              <a:rPr lang="en-GB" dirty="0"/>
              <a:t>   	float: left;</a:t>
            </a:r>
          </a:p>
          <a:p>
            <a:r>
              <a:rPr lang="en-GB" dirty="0"/>
              <a:t>   	margin: 5px;</a:t>
            </a:r>
          </a:p>
          <a:p>
            <a:r>
              <a:rPr lang="en-GB" dirty="0"/>
              <a:t>   	width: 300px;</a:t>
            </a:r>
          </a:p>
          <a:p>
            <a:r>
              <a:rPr lang="en-GB" dirty="0"/>
              <a:t>   	height: 140px;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&lt;/style&gt;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&lt;div id="content"&gt;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&lt;</a:t>
            </a:r>
            <a:r>
              <a:rPr lang="en-GB" dirty="0" err="1"/>
              <a:t>center</a:t>
            </a:r>
            <a:r>
              <a:rPr lang="en-GB" dirty="0"/>
              <a:t>&gt; &lt;h1&gt;Insta-copy-thing&lt;/h1&gt;&lt;/</a:t>
            </a:r>
            <a:r>
              <a:rPr lang="en-GB" dirty="0" err="1"/>
              <a:t>center</a:t>
            </a:r>
            <a:r>
              <a:rPr lang="en-GB" dirty="0"/>
              <a:t>&gt;</a:t>
            </a:r>
          </a:p>
          <a:p>
            <a:r>
              <a:rPr lang="en-GB" dirty="0"/>
              <a:t>  &lt;form method="POST" action="index.php" </a:t>
            </a:r>
            <a:r>
              <a:rPr lang="en-GB" dirty="0" err="1"/>
              <a:t>enctype</a:t>
            </a:r>
            <a:r>
              <a:rPr lang="en-GB" dirty="0"/>
              <a:t>="multipart/form-data"&gt;</a:t>
            </a:r>
          </a:p>
          <a:p>
            <a:r>
              <a:rPr lang="en-GB" dirty="0"/>
              <a:t>  	&lt;input type="hidden" name="size" value="1000000"&gt;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	  &lt;input type="file" name="image"&gt;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    &lt;</a:t>
            </a:r>
            <a:r>
              <a:rPr lang="en-GB" dirty="0" err="1"/>
              <a:t>textarea</a:t>
            </a:r>
            <a:r>
              <a:rPr lang="en-GB" dirty="0"/>
              <a:t> </a:t>
            </a:r>
          </a:p>
          <a:p>
            <a:r>
              <a:rPr lang="en-GB" dirty="0"/>
              <a:t>      	id="text" </a:t>
            </a:r>
          </a:p>
          <a:p>
            <a:r>
              <a:rPr lang="en-GB" dirty="0"/>
              <a:t>      	cols="40" </a:t>
            </a:r>
          </a:p>
          <a:p>
            <a:r>
              <a:rPr lang="en-GB" dirty="0"/>
              <a:t>      	rows="4" </a:t>
            </a:r>
          </a:p>
          <a:p>
            <a:r>
              <a:rPr lang="en-GB" dirty="0"/>
              <a:t>      	name="</a:t>
            </a:r>
            <a:r>
              <a:rPr lang="en-GB" dirty="0" err="1"/>
              <a:t>image_text</a:t>
            </a:r>
            <a:r>
              <a:rPr lang="en-GB" dirty="0"/>
              <a:t>" </a:t>
            </a:r>
          </a:p>
          <a:p>
            <a:r>
              <a:rPr lang="en-GB" dirty="0"/>
              <a:t>      	placeholder="Say something about this image..."&gt;&lt;/</a:t>
            </a:r>
            <a:r>
              <a:rPr lang="en-GB" dirty="0" err="1"/>
              <a:t>textarea</a:t>
            </a:r>
            <a:r>
              <a:rPr lang="en-GB" dirty="0"/>
              <a:t>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		&lt;button type="submit" name="upload"&gt;POST&lt;/button&gt;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&lt;/form&gt;</a:t>
            </a:r>
          </a:p>
          <a:p>
            <a:r>
              <a:rPr lang="en-GB" dirty="0"/>
              <a:t>  &lt;?php</a:t>
            </a:r>
          </a:p>
          <a:p>
            <a:r>
              <a:rPr lang="en-GB" dirty="0"/>
              <a:t>    while ($row = </a:t>
            </a:r>
            <a:r>
              <a:rPr lang="en-GB" dirty="0" err="1"/>
              <a:t>mysqli_fetch_array</a:t>
            </a:r>
            <a:r>
              <a:rPr lang="en-GB" dirty="0"/>
              <a:t>($result)) {</a:t>
            </a:r>
          </a:p>
          <a:p>
            <a:r>
              <a:rPr lang="en-GB" dirty="0"/>
              <a:t>      echo "&lt;div id='</a:t>
            </a:r>
            <a:r>
              <a:rPr lang="en-GB" dirty="0" err="1"/>
              <a:t>img_div</a:t>
            </a:r>
            <a:r>
              <a:rPr lang="en-GB" dirty="0"/>
              <a:t>'&gt;";</a:t>
            </a:r>
          </a:p>
          <a:p>
            <a:r>
              <a:rPr lang="en-GB" dirty="0"/>
              <a:t>      	echo "&lt;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='images/".$row['image']."' &gt;";</a:t>
            </a:r>
          </a:p>
          <a:p>
            <a:r>
              <a:rPr lang="en-GB" dirty="0"/>
              <a:t>      	echo "&lt;p&gt;".$row['</a:t>
            </a:r>
            <a:r>
              <a:rPr lang="en-GB" dirty="0" err="1"/>
              <a:t>image_text</a:t>
            </a:r>
            <a:r>
              <a:rPr lang="en-GB" dirty="0"/>
              <a:t>']."&lt;/p&gt;";</a:t>
            </a:r>
          </a:p>
          <a:p>
            <a:r>
              <a:rPr lang="en-GB" dirty="0"/>
              <a:t>      echo "&lt;/div&gt;";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?&gt;</a:t>
            </a:r>
          </a:p>
          <a:p>
            <a:r>
              <a:rPr lang="en-GB" dirty="0"/>
              <a:t>&lt;/div&gt;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862C3-F0DC-4CE9-9BC8-AFF8A63A197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51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&lt;?php</a:t>
            </a:r>
          </a:p>
          <a:p>
            <a:r>
              <a:rPr lang="en-GB" dirty="0"/>
              <a:t>  // Create database connection</a:t>
            </a:r>
          </a:p>
          <a:p>
            <a:r>
              <a:rPr lang="en-GB" dirty="0"/>
              <a:t>  </a:t>
            </a:r>
            <a:r>
              <a:rPr lang="en-GB" dirty="0" err="1"/>
              <a:t>mysqli_report</a:t>
            </a:r>
            <a:r>
              <a:rPr lang="en-GB" dirty="0"/>
              <a:t>(MYSQLI_REPORT_ERROR | MYSQLI_REPORT_STRICT);</a:t>
            </a:r>
          </a:p>
          <a:p>
            <a:r>
              <a:rPr lang="en-GB" dirty="0"/>
              <a:t>  $</a:t>
            </a:r>
            <a:r>
              <a:rPr lang="en-GB" dirty="0" err="1"/>
              <a:t>db</a:t>
            </a:r>
            <a:r>
              <a:rPr lang="en-GB" dirty="0"/>
              <a:t> = </a:t>
            </a:r>
            <a:r>
              <a:rPr lang="en-GB" dirty="0" err="1"/>
              <a:t>mysqli_connect</a:t>
            </a:r>
            <a:r>
              <a:rPr lang="en-GB" dirty="0"/>
              <a:t>("fdb18.awardspace.net", "3835639_login", "open12345", "3835639_login");</a:t>
            </a:r>
          </a:p>
          <a:p>
            <a:endParaRPr lang="en-GB" dirty="0"/>
          </a:p>
          <a:p>
            <a:r>
              <a:rPr lang="en-GB" dirty="0"/>
              <a:t>  // Initialize message variable</a:t>
            </a:r>
          </a:p>
          <a:p>
            <a:r>
              <a:rPr lang="en-GB" dirty="0"/>
              <a:t>  $</a:t>
            </a:r>
            <a:r>
              <a:rPr lang="en-GB" dirty="0" err="1"/>
              <a:t>msg</a:t>
            </a:r>
            <a:r>
              <a:rPr lang="en-GB" dirty="0"/>
              <a:t> = "";</a:t>
            </a:r>
          </a:p>
          <a:p>
            <a:endParaRPr lang="en-GB" dirty="0"/>
          </a:p>
          <a:p>
            <a:r>
              <a:rPr lang="en-GB" dirty="0"/>
              <a:t>  // If upload button is clicked ...</a:t>
            </a:r>
          </a:p>
          <a:p>
            <a:r>
              <a:rPr lang="en-GB" dirty="0"/>
              <a:t>  if (</a:t>
            </a:r>
            <a:r>
              <a:rPr lang="en-GB" dirty="0" err="1"/>
              <a:t>isset</a:t>
            </a:r>
            <a:r>
              <a:rPr lang="en-GB" dirty="0"/>
              <a:t>($_POST['upload'])) {</a:t>
            </a:r>
          </a:p>
          <a:p>
            <a:r>
              <a:rPr lang="en-GB" dirty="0"/>
              <a:t>  	// Get image name</a:t>
            </a:r>
          </a:p>
          <a:p>
            <a:r>
              <a:rPr lang="en-GB" dirty="0"/>
              <a:t>  	$image = $_FILES['image']['name'];</a:t>
            </a:r>
          </a:p>
          <a:p>
            <a:r>
              <a:rPr lang="en-GB" dirty="0"/>
              <a:t>  	// Get text</a:t>
            </a:r>
          </a:p>
          <a:p>
            <a:r>
              <a:rPr lang="en-GB" dirty="0"/>
              <a:t>  	$</a:t>
            </a:r>
            <a:r>
              <a:rPr lang="en-GB" dirty="0" err="1"/>
              <a:t>image_text</a:t>
            </a:r>
            <a:r>
              <a:rPr lang="en-GB" dirty="0"/>
              <a:t> = </a:t>
            </a:r>
            <a:r>
              <a:rPr lang="en-GB" dirty="0" err="1"/>
              <a:t>mysqli_real_escape_string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$_POST['</a:t>
            </a:r>
            <a:r>
              <a:rPr lang="en-GB" dirty="0" err="1"/>
              <a:t>image_text</a:t>
            </a:r>
            <a:r>
              <a:rPr lang="en-GB" dirty="0"/>
              <a:t>']);</a:t>
            </a:r>
          </a:p>
          <a:p>
            <a:endParaRPr lang="en-GB" dirty="0"/>
          </a:p>
          <a:p>
            <a:r>
              <a:rPr lang="en-GB" dirty="0"/>
              <a:t>  	// image file directory</a:t>
            </a:r>
          </a:p>
          <a:p>
            <a:r>
              <a:rPr lang="en-GB" dirty="0"/>
              <a:t>  	$target = "images/".</a:t>
            </a:r>
            <a:r>
              <a:rPr lang="en-GB" dirty="0" err="1"/>
              <a:t>basename</a:t>
            </a:r>
            <a:r>
              <a:rPr lang="en-GB" dirty="0"/>
              <a:t>($image);</a:t>
            </a:r>
          </a:p>
          <a:p>
            <a:endParaRPr lang="en-GB" dirty="0"/>
          </a:p>
          <a:p>
            <a:r>
              <a:rPr lang="en-GB" dirty="0"/>
              <a:t>  	$</a:t>
            </a:r>
            <a:r>
              <a:rPr lang="en-GB" dirty="0" err="1"/>
              <a:t>sql</a:t>
            </a:r>
            <a:r>
              <a:rPr lang="en-GB" dirty="0"/>
              <a:t> = "INSERT INTO image (image, </a:t>
            </a:r>
            <a:r>
              <a:rPr lang="en-GB" dirty="0" err="1"/>
              <a:t>image_text</a:t>
            </a:r>
            <a:r>
              <a:rPr lang="en-GB" dirty="0"/>
              <a:t>) VALUES ('$image', '$</a:t>
            </a:r>
            <a:r>
              <a:rPr lang="en-GB" dirty="0" err="1"/>
              <a:t>image_text</a:t>
            </a:r>
            <a:r>
              <a:rPr lang="en-GB" dirty="0"/>
              <a:t>')";</a:t>
            </a:r>
          </a:p>
          <a:p>
            <a:r>
              <a:rPr lang="en-GB" dirty="0"/>
              <a:t>  	// execute query</a:t>
            </a:r>
          </a:p>
          <a:p>
            <a:r>
              <a:rPr lang="en-GB" dirty="0"/>
              <a:t>  	</a:t>
            </a:r>
            <a:r>
              <a:rPr lang="en-GB" dirty="0" err="1"/>
              <a:t>mysqli_query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$</a:t>
            </a:r>
            <a:r>
              <a:rPr lang="en-GB" dirty="0" err="1"/>
              <a:t>sql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	if (</a:t>
            </a:r>
            <a:r>
              <a:rPr lang="en-GB" dirty="0" err="1"/>
              <a:t>move_uploaded_file</a:t>
            </a:r>
            <a:r>
              <a:rPr lang="en-GB" dirty="0"/>
              <a:t>($_FILES['image']['</a:t>
            </a:r>
            <a:r>
              <a:rPr lang="en-GB" dirty="0" err="1"/>
              <a:t>tmp_name</a:t>
            </a:r>
            <a:r>
              <a:rPr lang="en-GB" dirty="0"/>
              <a:t>'], $target)) {</a:t>
            </a:r>
          </a:p>
          <a:p>
            <a:r>
              <a:rPr lang="en-GB" dirty="0"/>
              <a:t>  		$</a:t>
            </a:r>
            <a:r>
              <a:rPr lang="en-GB" dirty="0" err="1"/>
              <a:t>msg</a:t>
            </a:r>
            <a:r>
              <a:rPr lang="en-GB" dirty="0"/>
              <a:t> = "Image uploaded successfully";</a:t>
            </a:r>
          </a:p>
          <a:p>
            <a:r>
              <a:rPr lang="en-GB" dirty="0"/>
              <a:t>  	}else{</a:t>
            </a:r>
          </a:p>
          <a:p>
            <a:r>
              <a:rPr lang="en-GB" dirty="0"/>
              <a:t>  		$</a:t>
            </a:r>
            <a:r>
              <a:rPr lang="en-GB" dirty="0" err="1"/>
              <a:t>msg</a:t>
            </a:r>
            <a:r>
              <a:rPr lang="en-GB" dirty="0"/>
              <a:t> = "Failed to upload image";</a:t>
            </a:r>
          </a:p>
          <a:p>
            <a:r>
              <a:rPr lang="en-GB" dirty="0"/>
              <a:t>  	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$result = </a:t>
            </a:r>
            <a:r>
              <a:rPr lang="en-GB" dirty="0" err="1"/>
              <a:t>mysqli_query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"SELECT * FROM image");</a:t>
            </a:r>
          </a:p>
          <a:p>
            <a:r>
              <a:rPr lang="en-GB" dirty="0"/>
              <a:t>?&gt;</a:t>
            </a:r>
          </a:p>
          <a:p>
            <a:r>
              <a:rPr lang="en-GB" dirty="0"/>
              <a:t>&lt;!DOCTYPE html&gt;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&lt;link </a:t>
            </a:r>
            <a:r>
              <a:rPr lang="en-GB" dirty="0" err="1"/>
              <a:t>href</a:t>
            </a:r>
            <a:r>
              <a:rPr lang="en-GB" dirty="0"/>
              <a:t>="https://cdn.jsdelivr.net/</a:t>
            </a:r>
            <a:r>
              <a:rPr lang="en-GB" dirty="0" err="1"/>
              <a:t>npm</a:t>
            </a:r>
            <a:r>
              <a:rPr lang="en-GB" dirty="0"/>
              <a:t>/bootstrap@5.0.1/</a:t>
            </a:r>
            <a:r>
              <a:rPr lang="en-GB" dirty="0" err="1"/>
              <a:t>dist</a:t>
            </a:r>
            <a:r>
              <a:rPr lang="en-GB" dirty="0"/>
              <a:t>/</a:t>
            </a:r>
            <a:r>
              <a:rPr lang="en-GB" dirty="0" err="1"/>
              <a:t>css</a:t>
            </a:r>
            <a:r>
              <a:rPr lang="en-GB" dirty="0"/>
              <a:t>/bootstrap.min.css" </a:t>
            </a:r>
            <a:r>
              <a:rPr lang="en-GB" dirty="0" err="1"/>
              <a:t>rel</a:t>
            </a:r>
            <a:r>
              <a:rPr lang="en-GB" dirty="0"/>
              <a:t>="stylesheet" integrity="sha384-+0n0xVW2eSR5OomGNYDnhzAbDsOXxcvSN1TPprVMTNDbiYZCxYbOOl7+AMvyTG2x" </a:t>
            </a:r>
            <a:r>
              <a:rPr lang="en-GB" dirty="0" err="1"/>
              <a:t>crossorigin</a:t>
            </a:r>
            <a:r>
              <a:rPr lang="en-GB" dirty="0"/>
              <a:t>="anonymous"&gt;</a:t>
            </a:r>
          </a:p>
          <a:p>
            <a:endParaRPr lang="en-GB" dirty="0"/>
          </a:p>
          <a:p>
            <a:r>
              <a:rPr lang="en-GB" dirty="0"/>
              <a:t>&lt;title&gt;Image Upload&lt;/title&gt;</a:t>
            </a:r>
          </a:p>
          <a:p>
            <a:r>
              <a:rPr lang="en-GB" dirty="0"/>
              <a:t>&lt;style type="text/</a:t>
            </a:r>
            <a:r>
              <a:rPr lang="en-GB" dirty="0" err="1"/>
              <a:t>css</a:t>
            </a:r>
            <a:r>
              <a:rPr lang="en-GB" dirty="0"/>
              <a:t>"&gt;</a:t>
            </a:r>
          </a:p>
          <a:p>
            <a:r>
              <a:rPr lang="en-GB" dirty="0"/>
              <a:t>   #content{</a:t>
            </a:r>
          </a:p>
          <a:p>
            <a:r>
              <a:rPr lang="en-GB" dirty="0"/>
              <a:t>   	width: 50%;</a:t>
            </a:r>
          </a:p>
          <a:p>
            <a:r>
              <a:rPr lang="en-GB" dirty="0"/>
              <a:t>   	margin: 20px auto;</a:t>
            </a:r>
          </a:p>
          <a:p>
            <a:r>
              <a:rPr lang="en-GB" dirty="0"/>
              <a:t>   	border: 1px solid #cbcbcb;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form{</a:t>
            </a:r>
          </a:p>
          <a:p>
            <a:r>
              <a:rPr lang="en-GB" dirty="0"/>
              <a:t>   	width: 50%;</a:t>
            </a:r>
          </a:p>
          <a:p>
            <a:r>
              <a:rPr lang="en-GB" dirty="0"/>
              <a:t>   	margin: 20px auto;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form div{</a:t>
            </a:r>
          </a:p>
          <a:p>
            <a:r>
              <a:rPr lang="en-GB" dirty="0"/>
              <a:t>   	margin-top: 5px;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#img_div{</a:t>
            </a:r>
          </a:p>
          <a:p>
            <a:r>
              <a:rPr lang="en-GB" dirty="0"/>
              <a:t>   	width: 80%;</a:t>
            </a:r>
          </a:p>
          <a:p>
            <a:r>
              <a:rPr lang="en-GB" dirty="0"/>
              <a:t>   	padding: 5px;</a:t>
            </a:r>
          </a:p>
          <a:p>
            <a:r>
              <a:rPr lang="en-GB" dirty="0"/>
              <a:t>   	margin: 15px auto;</a:t>
            </a:r>
          </a:p>
          <a:p>
            <a:r>
              <a:rPr lang="en-GB" dirty="0"/>
              <a:t>   	border: 1px solid #cbcbcb;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#img_div:after{</a:t>
            </a:r>
          </a:p>
          <a:p>
            <a:r>
              <a:rPr lang="en-GB" dirty="0"/>
              <a:t>   	content: "";</a:t>
            </a:r>
          </a:p>
          <a:p>
            <a:r>
              <a:rPr lang="en-GB" dirty="0"/>
              <a:t>   	display: block;</a:t>
            </a:r>
          </a:p>
          <a:p>
            <a:r>
              <a:rPr lang="en-GB" dirty="0"/>
              <a:t>   	clear: both;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</a:t>
            </a:r>
            <a:r>
              <a:rPr lang="en-GB" dirty="0" err="1"/>
              <a:t>img</a:t>
            </a:r>
            <a:r>
              <a:rPr lang="en-GB" dirty="0"/>
              <a:t>{</a:t>
            </a:r>
          </a:p>
          <a:p>
            <a:r>
              <a:rPr lang="en-GB" dirty="0"/>
              <a:t>   	float: left;</a:t>
            </a:r>
          </a:p>
          <a:p>
            <a:r>
              <a:rPr lang="en-GB" dirty="0"/>
              <a:t>   	margin: 5px;</a:t>
            </a:r>
          </a:p>
          <a:p>
            <a:r>
              <a:rPr lang="en-GB" dirty="0"/>
              <a:t>   	width: 300px;</a:t>
            </a:r>
          </a:p>
          <a:p>
            <a:r>
              <a:rPr lang="en-GB" dirty="0"/>
              <a:t>   	height: 140px;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&lt;/style&gt;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&lt;div id="content"&gt;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&lt;</a:t>
            </a:r>
            <a:r>
              <a:rPr lang="en-GB" dirty="0" err="1"/>
              <a:t>center</a:t>
            </a:r>
            <a:r>
              <a:rPr lang="en-GB" dirty="0"/>
              <a:t>&gt; &lt;h1&gt;Insta-copy-thing&lt;/h1&gt;&lt;/</a:t>
            </a:r>
            <a:r>
              <a:rPr lang="en-GB" dirty="0" err="1"/>
              <a:t>center</a:t>
            </a:r>
            <a:r>
              <a:rPr lang="en-GB" dirty="0"/>
              <a:t>&gt;</a:t>
            </a:r>
          </a:p>
          <a:p>
            <a:r>
              <a:rPr lang="en-GB" dirty="0"/>
              <a:t>  &lt;form method="POST" action="index.php" </a:t>
            </a:r>
            <a:r>
              <a:rPr lang="en-GB" dirty="0" err="1"/>
              <a:t>enctype</a:t>
            </a:r>
            <a:r>
              <a:rPr lang="en-GB" dirty="0"/>
              <a:t>="multipart/form-data"&gt;</a:t>
            </a:r>
          </a:p>
          <a:p>
            <a:r>
              <a:rPr lang="en-GB" dirty="0"/>
              <a:t>  	&lt;input type="hidden" name="size" value="1000000"&gt;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	  &lt;input type="file" name="image"&gt;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    &lt;</a:t>
            </a:r>
            <a:r>
              <a:rPr lang="en-GB" dirty="0" err="1"/>
              <a:t>textarea</a:t>
            </a:r>
            <a:r>
              <a:rPr lang="en-GB" dirty="0"/>
              <a:t> </a:t>
            </a:r>
          </a:p>
          <a:p>
            <a:r>
              <a:rPr lang="en-GB" dirty="0"/>
              <a:t>      	id="text" </a:t>
            </a:r>
          </a:p>
          <a:p>
            <a:r>
              <a:rPr lang="en-GB" dirty="0"/>
              <a:t>      	cols="40" </a:t>
            </a:r>
          </a:p>
          <a:p>
            <a:r>
              <a:rPr lang="en-GB" dirty="0"/>
              <a:t>      	rows="4" </a:t>
            </a:r>
          </a:p>
          <a:p>
            <a:r>
              <a:rPr lang="en-GB" dirty="0"/>
              <a:t>      	name="</a:t>
            </a:r>
            <a:r>
              <a:rPr lang="en-GB" dirty="0" err="1"/>
              <a:t>image_text</a:t>
            </a:r>
            <a:r>
              <a:rPr lang="en-GB" dirty="0"/>
              <a:t>" </a:t>
            </a:r>
          </a:p>
          <a:p>
            <a:r>
              <a:rPr lang="en-GB" dirty="0"/>
              <a:t>      	placeholder="Say something about this image..."&gt;&lt;/</a:t>
            </a:r>
            <a:r>
              <a:rPr lang="en-GB" dirty="0" err="1"/>
              <a:t>textarea</a:t>
            </a:r>
            <a:r>
              <a:rPr lang="en-GB" dirty="0"/>
              <a:t>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		&lt;button type="submit" name="upload"&gt;POST&lt;/button&gt;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&lt;/form&gt;</a:t>
            </a:r>
          </a:p>
          <a:p>
            <a:r>
              <a:rPr lang="en-GB" dirty="0"/>
              <a:t>  &lt;?php</a:t>
            </a:r>
          </a:p>
          <a:p>
            <a:r>
              <a:rPr lang="en-GB" dirty="0"/>
              <a:t>    while ($row = </a:t>
            </a:r>
            <a:r>
              <a:rPr lang="en-GB" dirty="0" err="1"/>
              <a:t>mysqli_fetch_array</a:t>
            </a:r>
            <a:r>
              <a:rPr lang="en-GB" dirty="0"/>
              <a:t>($result)) {</a:t>
            </a:r>
          </a:p>
          <a:p>
            <a:r>
              <a:rPr lang="en-GB" dirty="0"/>
              <a:t>      echo "&lt;div id='</a:t>
            </a:r>
            <a:r>
              <a:rPr lang="en-GB" dirty="0" err="1"/>
              <a:t>img_div</a:t>
            </a:r>
            <a:r>
              <a:rPr lang="en-GB" dirty="0"/>
              <a:t>'&gt;";</a:t>
            </a:r>
          </a:p>
          <a:p>
            <a:r>
              <a:rPr lang="en-GB" dirty="0"/>
              <a:t>      	echo "&lt;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='images/".$row['image']."' &gt;";</a:t>
            </a:r>
          </a:p>
          <a:p>
            <a:r>
              <a:rPr lang="en-GB" dirty="0"/>
              <a:t>      	echo "&lt;p&gt;".$row['</a:t>
            </a:r>
            <a:r>
              <a:rPr lang="en-GB" dirty="0" err="1"/>
              <a:t>image_text</a:t>
            </a:r>
            <a:r>
              <a:rPr lang="en-GB" dirty="0"/>
              <a:t>']."&lt;/p&gt;";</a:t>
            </a:r>
          </a:p>
          <a:p>
            <a:r>
              <a:rPr lang="en-GB" dirty="0"/>
              <a:t>      echo "&lt;/div&gt;";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?&gt;</a:t>
            </a:r>
          </a:p>
          <a:p>
            <a:r>
              <a:rPr lang="en-GB" dirty="0"/>
              <a:t>&lt;/div&gt;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862C3-F0DC-4CE9-9BC8-AFF8A63A197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04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&lt;?php</a:t>
            </a:r>
          </a:p>
          <a:p>
            <a:r>
              <a:rPr lang="en-GB" dirty="0"/>
              <a:t>  // Create database connection</a:t>
            </a:r>
          </a:p>
          <a:p>
            <a:r>
              <a:rPr lang="en-GB" dirty="0"/>
              <a:t>  </a:t>
            </a:r>
            <a:r>
              <a:rPr lang="en-GB" dirty="0" err="1"/>
              <a:t>mysqli_report</a:t>
            </a:r>
            <a:r>
              <a:rPr lang="en-GB" dirty="0"/>
              <a:t>(MYSQLI_REPORT_ERROR | MYSQLI_REPORT_STRICT);</a:t>
            </a:r>
          </a:p>
          <a:p>
            <a:r>
              <a:rPr lang="en-GB" dirty="0"/>
              <a:t>  $</a:t>
            </a:r>
            <a:r>
              <a:rPr lang="en-GB" dirty="0" err="1"/>
              <a:t>db</a:t>
            </a:r>
            <a:r>
              <a:rPr lang="en-GB" dirty="0"/>
              <a:t> = </a:t>
            </a:r>
            <a:r>
              <a:rPr lang="en-GB" dirty="0" err="1"/>
              <a:t>mysqli_connect</a:t>
            </a:r>
            <a:r>
              <a:rPr lang="en-GB" dirty="0"/>
              <a:t>("fdb18.awardspace.net", "3835639_login", "open12345", "3835639_login");</a:t>
            </a:r>
          </a:p>
          <a:p>
            <a:endParaRPr lang="en-GB" dirty="0"/>
          </a:p>
          <a:p>
            <a:r>
              <a:rPr lang="en-GB" dirty="0"/>
              <a:t>  // Initialize message variable</a:t>
            </a:r>
          </a:p>
          <a:p>
            <a:r>
              <a:rPr lang="en-GB" dirty="0"/>
              <a:t>  $</a:t>
            </a:r>
            <a:r>
              <a:rPr lang="en-GB" dirty="0" err="1"/>
              <a:t>msg</a:t>
            </a:r>
            <a:r>
              <a:rPr lang="en-GB" dirty="0"/>
              <a:t> = "";</a:t>
            </a:r>
          </a:p>
          <a:p>
            <a:endParaRPr lang="en-GB" dirty="0"/>
          </a:p>
          <a:p>
            <a:r>
              <a:rPr lang="en-GB" dirty="0"/>
              <a:t>  // If upload button is clicked ...</a:t>
            </a:r>
          </a:p>
          <a:p>
            <a:r>
              <a:rPr lang="en-GB" dirty="0"/>
              <a:t>  if (</a:t>
            </a:r>
            <a:r>
              <a:rPr lang="en-GB" dirty="0" err="1"/>
              <a:t>isset</a:t>
            </a:r>
            <a:r>
              <a:rPr lang="en-GB" dirty="0"/>
              <a:t>($_POST['upload'])) {</a:t>
            </a:r>
          </a:p>
          <a:p>
            <a:r>
              <a:rPr lang="en-GB" dirty="0"/>
              <a:t>  	// Get image name</a:t>
            </a:r>
          </a:p>
          <a:p>
            <a:r>
              <a:rPr lang="en-GB" dirty="0"/>
              <a:t>  	$image = $_FILES['image']['name'];</a:t>
            </a:r>
          </a:p>
          <a:p>
            <a:r>
              <a:rPr lang="en-GB" dirty="0"/>
              <a:t>  	// Get text</a:t>
            </a:r>
          </a:p>
          <a:p>
            <a:r>
              <a:rPr lang="en-GB" dirty="0"/>
              <a:t>  	$</a:t>
            </a:r>
            <a:r>
              <a:rPr lang="en-GB" dirty="0" err="1"/>
              <a:t>image_text</a:t>
            </a:r>
            <a:r>
              <a:rPr lang="en-GB" dirty="0"/>
              <a:t> = </a:t>
            </a:r>
            <a:r>
              <a:rPr lang="en-GB" dirty="0" err="1"/>
              <a:t>mysqli_real_escape_string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$_POST['</a:t>
            </a:r>
            <a:r>
              <a:rPr lang="en-GB" dirty="0" err="1"/>
              <a:t>image_text</a:t>
            </a:r>
            <a:r>
              <a:rPr lang="en-GB" dirty="0"/>
              <a:t>']);</a:t>
            </a:r>
          </a:p>
          <a:p>
            <a:endParaRPr lang="en-GB" dirty="0"/>
          </a:p>
          <a:p>
            <a:r>
              <a:rPr lang="en-GB" dirty="0"/>
              <a:t>  	// image file directory</a:t>
            </a:r>
          </a:p>
          <a:p>
            <a:r>
              <a:rPr lang="en-GB" dirty="0"/>
              <a:t>  	$target = "images/".</a:t>
            </a:r>
            <a:r>
              <a:rPr lang="en-GB" dirty="0" err="1"/>
              <a:t>basename</a:t>
            </a:r>
            <a:r>
              <a:rPr lang="en-GB" dirty="0"/>
              <a:t>($image);</a:t>
            </a:r>
          </a:p>
          <a:p>
            <a:endParaRPr lang="en-GB" dirty="0"/>
          </a:p>
          <a:p>
            <a:r>
              <a:rPr lang="en-GB" dirty="0"/>
              <a:t>  	$</a:t>
            </a:r>
            <a:r>
              <a:rPr lang="en-GB" dirty="0" err="1"/>
              <a:t>sql</a:t>
            </a:r>
            <a:r>
              <a:rPr lang="en-GB" dirty="0"/>
              <a:t> = "INSERT INTO image (image, </a:t>
            </a:r>
            <a:r>
              <a:rPr lang="en-GB" dirty="0" err="1"/>
              <a:t>image_text</a:t>
            </a:r>
            <a:r>
              <a:rPr lang="en-GB" dirty="0"/>
              <a:t>) VALUES ('$image', '$</a:t>
            </a:r>
            <a:r>
              <a:rPr lang="en-GB" dirty="0" err="1"/>
              <a:t>image_text</a:t>
            </a:r>
            <a:r>
              <a:rPr lang="en-GB" dirty="0"/>
              <a:t>')";</a:t>
            </a:r>
          </a:p>
          <a:p>
            <a:r>
              <a:rPr lang="en-GB" dirty="0"/>
              <a:t>  	// execute query</a:t>
            </a:r>
          </a:p>
          <a:p>
            <a:r>
              <a:rPr lang="en-GB" dirty="0"/>
              <a:t>  	</a:t>
            </a:r>
            <a:r>
              <a:rPr lang="en-GB" dirty="0" err="1"/>
              <a:t>mysqli_query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$</a:t>
            </a:r>
            <a:r>
              <a:rPr lang="en-GB" dirty="0" err="1"/>
              <a:t>sql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	if (</a:t>
            </a:r>
            <a:r>
              <a:rPr lang="en-GB" dirty="0" err="1"/>
              <a:t>move_uploaded_file</a:t>
            </a:r>
            <a:r>
              <a:rPr lang="en-GB" dirty="0"/>
              <a:t>($_FILES['image']['</a:t>
            </a:r>
            <a:r>
              <a:rPr lang="en-GB" dirty="0" err="1"/>
              <a:t>tmp_name</a:t>
            </a:r>
            <a:r>
              <a:rPr lang="en-GB" dirty="0"/>
              <a:t>'], $target)) {</a:t>
            </a:r>
          </a:p>
          <a:p>
            <a:r>
              <a:rPr lang="en-GB" dirty="0"/>
              <a:t>  		$</a:t>
            </a:r>
            <a:r>
              <a:rPr lang="en-GB" dirty="0" err="1"/>
              <a:t>msg</a:t>
            </a:r>
            <a:r>
              <a:rPr lang="en-GB" dirty="0"/>
              <a:t> = "Image uploaded successfully";</a:t>
            </a:r>
          </a:p>
          <a:p>
            <a:r>
              <a:rPr lang="en-GB" dirty="0"/>
              <a:t>  	}else{</a:t>
            </a:r>
          </a:p>
          <a:p>
            <a:r>
              <a:rPr lang="en-GB" dirty="0"/>
              <a:t>  		$</a:t>
            </a:r>
            <a:r>
              <a:rPr lang="en-GB" dirty="0" err="1"/>
              <a:t>msg</a:t>
            </a:r>
            <a:r>
              <a:rPr lang="en-GB" dirty="0"/>
              <a:t> = "Failed to upload image";</a:t>
            </a:r>
          </a:p>
          <a:p>
            <a:r>
              <a:rPr lang="en-GB" dirty="0"/>
              <a:t>  	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$result = </a:t>
            </a:r>
            <a:r>
              <a:rPr lang="en-GB" dirty="0" err="1"/>
              <a:t>mysqli_query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"SELECT * FROM image");</a:t>
            </a:r>
          </a:p>
          <a:p>
            <a:r>
              <a:rPr lang="en-GB" dirty="0"/>
              <a:t>?&gt;</a:t>
            </a:r>
          </a:p>
          <a:p>
            <a:r>
              <a:rPr lang="en-GB" dirty="0"/>
              <a:t>&lt;!DOCTYPE html&gt;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&lt;link </a:t>
            </a:r>
            <a:r>
              <a:rPr lang="en-GB" dirty="0" err="1"/>
              <a:t>href</a:t>
            </a:r>
            <a:r>
              <a:rPr lang="en-GB" dirty="0"/>
              <a:t>="https://cdn.jsdelivr.net/</a:t>
            </a:r>
            <a:r>
              <a:rPr lang="en-GB" dirty="0" err="1"/>
              <a:t>npm</a:t>
            </a:r>
            <a:r>
              <a:rPr lang="en-GB" dirty="0"/>
              <a:t>/bootstrap@5.0.1/</a:t>
            </a:r>
            <a:r>
              <a:rPr lang="en-GB" dirty="0" err="1"/>
              <a:t>dist</a:t>
            </a:r>
            <a:r>
              <a:rPr lang="en-GB" dirty="0"/>
              <a:t>/</a:t>
            </a:r>
            <a:r>
              <a:rPr lang="en-GB" dirty="0" err="1"/>
              <a:t>css</a:t>
            </a:r>
            <a:r>
              <a:rPr lang="en-GB" dirty="0"/>
              <a:t>/bootstrap.min.css" </a:t>
            </a:r>
            <a:r>
              <a:rPr lang="en-GB" dirty="0" err="1"/>
              <a:t>rel</a:t>
            </a:r>
            <a:r>
              <a:rPr lang="en-GB" dirty="0"/>
              <a:t>="stylesheet" integrity="sha384-+0n0xVW2eSR5OomGNYDnhzAbDsOXxcvSN1TPprVMTNDbiYZCxYbOOl7+AMvyTG2x" </a:t>
            </a:r>
            <a:r>
              <a:rPr lang="en-GB" dirty="0" err="1"/>
              <a:t>crossorigin</a:t>
            </a:r>
            <a:r>
              <a:rPr lang="en-GB" dirty="0"/>
              <a:t>="anonymous"&gt;</a:t>
            </a:r>
          </a:p>
          <a:p>
            <a:endParaRPr lang="en-GB" dirty="0"/>
          </a:p>
          <a:p>
            <a:r>
              <a:rPr lang="en-GB" dirty="0"/>
              <a:t>&lt;title&gt;Image Upload&lt;/title&gt;</a:t>
            </a:r>
          </a:p>
          <a:p>
            <a:r>
              <a:rPr lang="en-GB" dirty="0"/>
              <a:t>&lt;style type="text/</a:t>
            </a:r>
            <a:r>
              <a:rPr lang="en-GB" dirty="0" err="1"/>
              <a:t>css</a:t>
            </a:r>
            <a:r>
              <a:rPr lang="en-GB" dirty="0"/>
              <a:t>"&gt;</a:t>
            </a:r>
          </a:p>
          <a:p>
            <a:r>
              <a:rPr lang="en-GB" dirty="0"/>
              <a:t>   #content{</a:t>
            </a:r>
          </a:p>
          <a:p>
            <a:r>
              <a:rPr lang="en-GB" dirty="0"/>
              <a:t>   	width: 50%;</a:t>
            </a:r>
          </a:p>
          <a:p>
            <a:r>
              <a:rPr lang="en-GB" dirty="0"/>
              <a:t>   	margin: 20px auto;</a:t>
            </a:r>
          </a:p>
          <a:p>
            <a:r>
              <a:rPr lang="en-GB" dirty="0"/>
              <a:t>   	border: 1px solid #cbcbcb;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form{</a:t>
            </a:r>
          </a:p>
          <a:p>
            <a:r>
              <a:rPr lang="en-GB" dirty="0"/>
              <a:t>   	width: 50%;</a:t>
            </a:r>
          </a:p>
          <a:p>
            <a:r>
              <a:rPr lang="en-GB" dirty="0"/>
              <a:t>   	margin: 20px auto;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form div{</a:t>
            </a:r>
          </a:p>
          <a:p>
            <a:r>
              <a:rPr lang="en-GB" dirty="0"/>
              <a:t>   	margin-top: 5px;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#img_div{</a:t>
            </a:r>
          </a:p>
          <a:p>
            <a:r>
              <a:rPr lang="en-GB" dirty="0"/>
              <a:t>   	width: 80%;</a:t>
            </a:r>
          </a:p>
          <a:p>
            <a:r>
              <a:rPr lang="en-GB" dirty="0"/>
              <a:t>   	padding: 5px;</a:t>
            </a:r>
          </a:p>
          <a:p>
            <a:r>
              <a:rPr lang="en-GB" dirty="0"/>
              <a:t>   	margin: 15px auto;</a:t>
            </a:r>
          </a:p>
          <a:p>
            <a:r>
              <a:rPr lang="en-GB" dirty="0"/>
              <a:t>   	border: 1px solid #cbcbcb;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#img_div:after{</a:t>
            </a:r>
          </a:p>
          <a:p>
            <a:r>
              <a:rPr lang="en-GB" dirty="0"/>
              <a:t>   	content: "";</a:t>
            </a:r>
          </a:p>
          <a:p>
            <a:r>
              <a:rPr lang="en-GB" dirty="0"/>
              <a:t>   	display: block;</a:t>
            </a:r>
          </a:p>
          <a:p>
            <a:r>
              <a:rPr lang="en-GB" dirty="0"/>
              <a:t>   	clear: both;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</a:t>
            </a:r>
            <a:r>
              <a:rPr lang="en-GB" dirty="0" err="1"/>
              <a:t>img</a:t>
            </a:r>
            <a:r>
              <a:rPr lang="en-GB" dirty="0"/>
              <a:t>{</a:t>
            </a:r>
          </a:p>
          <a:p>
            <a:r>
              <a:rPr lang="en-GB" dirty="0"/>
              <a:t>   	float: left;</a:t>
            </a:r>
          </a:p>
          <a:p>
            <a:r>
              <a:rPr lang="en-GB" dirty="0"/>
              <a:t>   	margin: 5px;</a:t>
            </a:r>
          </a:p>
          <a:p>
            <a:r>
              <a:rPr lang="en-GB" dirty="0"/>
              <a:t>   	width: 300px;</a:t>
            </a:r>
          </a:p>
          <a:p>
            <a:r>
              <a:rPr lang="en-GB" dirty="0"/>
              <a:t>   	height: 140px;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&lt;/style&gt;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&lt;div id="content"&gt;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&lt;</a:t>
            </a:r>
            <a:r>
              <a:rPr lang="en-GB" dirty="0" err="1"/>
              <a:t>center</a:t>
            </a:r>
            <a:r>
              <a:rPr lang="en-GB" dirty="0"/>
              <a:t>&gt; &lt;h1&gt;Insta-copy-thing&lt;/h1&gt;&lt;/</a:t>
            </a:r>
            <a:r>
              <a:rPr lang="en-GB" dirty="0" err="1"/>
              <a:t>center</a:t>
            </a:r>
            <a:r>
              <a:rPr lang="en-GB" dirty="0"/>
              <a:t>&gt;</a:t>
            </a:r>
          </a:p>
          <a:p>
            <a:r>
              <a:rPr lang="en-GB" dirty="0"/>
              <a:t>  &lt;form method="POST" action="index.php" </a:t>
            </a:r>
            <a:r>
              <a:rPr lang="en-GB" dirty="0" err="1"/>
              <a:t>enctype</a:t>
            </a:r>
            <a:r>
              <a:rPr lang="en-GB" dirty="0"/>
              <a:t>="multipart/form-data"&gt;</a:t>
            </a:r>
          </a:p>
          <a:p>
            <a:r>
              <a:rPr lang="en-GB" dirty="0"/>
              <a:t>  	&lt;input type="hidden" name="size" value="1000000"&gt;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	  &lt;input type="file" name="image"&gt;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    &lt;</a:t>
            </a:r>
            <a:r>
              <a:rPr lang="en-GB" dirty="0" err="1"/>
              <a:t>textarea</a:t>
            </a:r>
            <a:r>
              <a:rPr lang="en-GB" dirty="0"/>
              <a:t> </a:t>
            </a:r>
          </a:p>
          <a:p>
            <a:r>
              <a:rPr lang="en-GB" dirty="0"/>
              <a:t>      	id="text" </a:t>
            </a:r>
          </a:p>
          <a:p>
            <a:r>
              <a:rPr lang="en-GB" dirty="0"/>
              <a:t>      	cols="40" </a:t>
            </a:r>
          </a:p>
          <a:p>
            <a:r>
              <a:rPr lang="en-GB" dirty="0"/>
              <a:t>      	rows="4" </a:t>
            </a:r>
          </a:p>
          <a:p>
            <a:r>
              <a:rPr lang="en-GB" dirty="0"/>
              <a:t>      	name="</a:t>
            </a:r>
            <a:r>
              <a:rPr lang="en-GB" dirty="0" err="1"/>
              <a:t>image_text</a:t>
            </a:r>
            <a:r>
              <a:rPr lang="en-GB" dirty="0"/>
              <a:t>" </a:t>
            </a:r>
          </a:p>
          <a:p>
            <a:r>
              <a:rPr lang="en-GB" dirty="0"/>
              <a:t>      	placeholder="Say something about this image..."&gt;&lt;/</a:t>
            </a:r>
            <a:r>
              <a:rPr lang="en-GB" dirty="0" err="1"/>
              <a:t>textarea</a:t>
            </a:r>
            <a:r>
              <a:rPr lang="en-GB" dirty="0"/>
              <a:t>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		&lt;button type="submit" name="upload"&gt;POST&lt;/button&gt;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&lt;/form&gt;</a:t>
            </a:r>
          </a:p>
          <a:p>
            <a:r>
              <a:rPr lang="en-GB" dirty="0"/>
              <a:t>  &lt;?php</a:t>
            </a:r>
          </a:p>
          <a:p>
            <a:r>
              <a:rPr lang="en-GB" dirty="0"/>
              <a:t>    while ($row = </a:t>
            </a:r>
            <a:r>
              <a:rPr lang="en-GB" dirty="0" err="1"/>
              <a:t>mysqli_fetch_array</a:t>
            </a:r>
            <a:r>
              <a:rPr lang="en-GB" dirty="0"/>
              <a:t>($result)) {</a:t>
            </a:r>
          </a:p>
          <a:p>
            <a:r>
              <a:rPr lang="en-GB" dirty="0"/>
              <a:t>      echo "&lt;div id='</a:t>
            </a:r>
            <a:r>
              <a:rPr lang="en-GB" dirty="0" err="1"/>
              <a:t>img_div</a:t>
            </a:r>
            <a:r>
              <a:rPr lang="en-GB" dirty="0"/>
              <a:t>'&gt;";</a:t>
            </a:r>
          </a:p>
          <a:p>
            <a:r>
              <a:rPr lang="en-GB" dirty="0"/>
              <a:t>      	echo "&lt;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='images/".$row['image']."' &gt;";</a:t>
            </a:r>
          </a:p>
          <a:p>
            <a:r>
              <a:rPr lang="en-GB" dirty="0"/>
              <a:t>      	echo "&lt;p&gt;".$row['</a:t>
            </a:r>
            <a:r>
              <a:rPr lang="en-GB" dirty="0" err="1"/>
              <a:t>image_text</a:t>
            </a:r>
            <a:r>
              <a:rPr lang="en-GB" dirty="0"/>
              <a:t>']."&lt;/p&gt;";</a:t>
            </a:r>
          </a:p>
          <a:p>
            <a:r>
              <a:rPr lang="en-GB" dirty="0"/>
              <a:t>      echo "&lt;/div&gt;";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?&gt;</a:t>
            </a:r>
          </a:p>
          <a:p>
            <a:r>
              <a:rPr lang="en-GB" dirty="0"/>
              <a:t>&lt;/div&gt;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862C3-F0DC-4CE9-9BC8-AFF8A63A197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42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&lt;?php</a:t>
            </a:r>
          </a:p>
          <a:p>
            <a:r>
              <a:rPr lang="en-GB" dirty="0"/>
              <a:t>  // Create database connection</a:t>
            </a:r>
          </a:p>
          <a:p>
            <a:r>
              <a:rPr lang="en-GB" dirty="0"/>
              <a:t>  </a:t>
            </a:r>
            <a:r>
              <a:rPr lang="en-GB" dirty="0" err="1"/>
              <a:t>mysqli_report</a:t>
            </a:r>
            <a:r>
              <a:rPr lang="en-GB" dirty="0"/>
              <a:t>(MYSQLI_REPORT_ERROR | MYSQLI_REPORT_STRICT);</a:t>
            </a:r>
          </a:p>
          <a:p>
            <a:r>
              <a:rPr lang="en-GB" dirty="0"/>
              <a:t>  $</a:t>
            </a:r>
            <a:r>
              <a:rPr lang="en-GB" dirty="0" err="1"/>
              <a:t>db</a:t>
            </a:r>
            <a:r>
              <a:rPr lang="en-GB" dirty="0"/>
              <a:t> = </a:t>
            </a:r>
            <a:r>
              <a:rPr lang="en-GB" dirty="0" err="1"/>
              <a:t>mysqli_connect</a:t>
            </a:r>
            <a:r>
              <a:rPr lang="en-GB" dirty="0"/>
              <a:t>("fdb18.awardspace.net", "3835639_login", "open12345", "3835639_login");</a:t>
            </a:r>
          </a:p>
          <a:p>
            <a:endParaRPr lang="en-GB" dirty="0"/>
          </a:p>
          <a:p>
            <a:r>
              <a:rPr lang="en-GB" dirty="0"/>
              <a:t>  // Initialize message variable</a:t>
            </a:r>
          </a:p>
          <a:p>
            <a:r>
              <a:rPr lang="en-GB" dirty="0"/>
              <a:t>  $</a:t>
            </a:r>
            <a:r>
              <a:rPr lang="en-GB" dirty="0" err="1"/>
              <a:t>msg</a:t>
            </a:r>
            <a:r>
              <a:rPr lang="en-GB" dirty="0"/>
              <a:t> = "";</a:t>
            </a:r>
          </a:p>
          <a:p>
            <a:endParaRPr lang="en-GB" dirty="0"/>
          </a:p>
          <a:p>
            <a:r>
              <a:rPr lang="en-GB" dirty="0"/>
              <a:t>  // If upload button is clicked ...</a:t>
            </a:r>
          </a:p>
          <a:p>
            <a:r>
              <a:rPr lang="en-GB" dirty="0"/>
              <a:t>  if (</a:t>
            </a:r>
            <a:r>
              <a:rPr lang="en-GB" dirty="0" err="1"/>
              <a:t>isset</a:t>
            </a:r>
            <a:r>
              <a:rPr lang="en-GB" dirty="0"/>
              <a:t>($_POST['upload'])) {</a:t>
            </a:r>
          </a:p>
          <a:p>
            <a:r>
              <a:rPr lang="en-GB" dirty="0"/>
              <a:t>  	// Get image name</a:t>
            </a:r>
          </a:p>
          <a:p>
            <a:r>
              <a:rPr lang="en-GB" dirty="0"/>
              <a:t>  	$image = $_FILES['image']['name'];</a:t>
            </a:r>
          </a:p>
          <a:p>
            <a:r>
              <a:rPr lang="en-GB" dirty="0"/>
              <a:t>  	// Get text</a:t>
            </a:r>
          </a:p>
          <a:p>
            <a:r>
              <a:rPr lang="en-GB" dirty="0"/>
              <a:t>  	$</a:t>
            </a:r>
            <a:r>
              <a:rPr lang="en-GB" dirty="0" err="1"/>
              <a:t>image_text</a:t>
            </a:r>
            <a:r>
              <a:rPr lang="en-GB" dirty="0"/>
              <a:t> = </a:t>
            </a:r>
            <a:r>
              <a:rPr lang="en-GB" dirty="0" err="1"/>
              <a:t>mysqli_real_escape_string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$_POST['</a:t>
            </a:r>
            <a:r>
              <a:rPr lang="en-GB" dirty="0" err="1"/>
              <a:t>image_text</a:t>
            </a:r>
            <a:r>
              <a:rPr lang="en-GB" dirty="0"/>
              <a:t>']);</a:t>
            </a:r>
          </a:p>
          <a:p>
            <a:endParaRPr lang="en-GB" dirty="0"/>
          </a:p>
          <a:p>
            <a:r>
              <a:rPr lang="en-GB" dirty="0"/>
              <a:t>  	// image file directory</a:t>
            </a:r>
          </a:p>
          <a:p>
            <a:r>
              <a:rPr lang="en-GB" dirty="0"/>
              <a:t>  	$target = "images/".</a:t>
            </a:r>
            <a:r>
              <a:rPr lang="en-GB" dirty="0" err="1"/>
              <a:t>basename</a:t>
            </a:r>
            <a:r>
              <a:rPr lang="en-GB" dirty="0"/>
              <a:t>($image);</a:t>
            </a:r>
          </a:p>
          <a:p>
            <a:endParaRPr lang="en-GB" dirty="0"/>
          </a:p>
          <a:p>
            <a:r>
              <a:rPr lang="en-GB" dirty="0"/>
              <a:t>  	$</a:t>
            </a:r>
            <a:r>
              <a:rPr lang="en-GB" dirty="0" err="1"/>
              <a:t>sql</a:t>
            </a:r>
            <a:r>
              <a:rPr lang="en-GB" dirty="0"/>
              <a:t> = "INSERT INTO image (image, </a:t>
            </a:r>
            <a:r>
              <a:rPr lang="en-GB" dirty="0" err="1"/>
              <a:t>image_text</a:t>
            </a:r>
            <a:r>
              <a:rPr lang="en-GB" dirty="0"/>
              <a:t>) VALUES ('$image', '$</a:t>
            </a:r>
            <a:r>
              <a:rPr lang="en-GB" dirty="0" err="1"/>
              <a:t>image_text</a:t>
            </a:r>
            <a:r>
              <a:rPr lang="en-GB" dirty="0"/>
              <a:t>')";</a:t>
            </a:r>
          </a:p>
          <a:p>
            <a:r>
              <a:rPr lang="en-GB" dirty="0"/>
              <a:t>  	// execute query</a:t>
            </a:r>
          </a:p>
          <a:p>
            <a:r>
              <a:rPr lang="en-GB" dirty="0"/>
              <a:t>  	</a:t>
            </a:r>
            <a:r>
              <a:rPr lang="en-GB" dirty="0" err="1"/>
              <a:t>mysqli_query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$</a:t>
            </a:r>
            <a:r>
              <a:rPr lang="en-GB" dirty="0" err="1"/>
              <a:t>sql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	if (</a:t>
            </a:r>
            <a:r>
              <a:rPr lang="en-GB" dirty="0" err="1"/>
              <a:t>move_uploaded_file</a:t>
            </a:r>
            <a:r>
              <a:rPr lang="en-GB" dirty="0"/>
              <a:t>($_FILES['image']['</a:t>
            </a:r>
            <a:r>
              <a:rPr lang="en-GB" dirty="0" err="1"/>
              <a:t>tmp_name</a:t>
            </a:r>
            <a:r>
              <a:rPr lang="en-GB" dirty="0"/>
              <a:t>'], $target)) {</a:t>
            </a:r>
          </a:p>
          <a:p>
            <a:r>
              <a:rPr lang="en-GB" dirty="0"/>
              <a:t>  		$</a:t>
            </a:r>
            <a:r>
              <a:rPr lang="en-GB" dirty="0" err="1"/>
              <a:t>msg</a:t>
            </a:r>
            <a:r>
              <a:rPr lang="en-GB" dirty="0"/>
              <a:t> = "Image uploaded successfully";</a:t>
            </a:r>
          </a:p>
          <a:p>
            <a:r>
              <a:rPr lang="en-GB" dirty="0"/>
              <a:t>  	}else{</a:t>
            </a:r>
          </a:p>
          <a:p>
            <a:r>
              <a:rPr lang="en-GB" dirty="0"/>
              <a:t>  		$</a:t>
            </a:r>
            <a:r>
              <a:rPr lang="en-GB" dirty="0" err="1"/>
              <a:t>msg</a:t>
            </a:r>
            <a:r>
              <a:rPr lang="en-GB" dirty="0"/>
              <a:t> = "Failed to upload image";</a:t>
            </a:r>
          </a:p>
          <a:p>
            <a:r>
              <a:rPr lang="en-GB" dirty="0"/>
              <a:t>  	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$result = </a:t>
            </a:r>
            <a:r>
              <a:rPr lang="en-GB" dirty="0" err="1"/>
              <a:t>mysqli_query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"SELECT * FROM image");</a:t>
            </a:r>
          </a:p>
          <a:p>
            <a:r>
              <a:rPr lang="en-GB" dirty="0"/>
              <a:t>?&gt;</a:t>
            </a:r>
          </a:p>
          <a:p>
            <a:r>
              <a:rPr lang="en-GB" dirty="0"/>
              <a:t>&lt;!DOCTYPE html&gt;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&lt;link </a:t>
            </a:r>
            <a:r>
              <a:rPr lang="en-GB" dirty="0" err="1"/>
              <a:t>href</a:t>
            </a:r>
            <a:r>
              <a:rPr lang="en-GB" dirty="0"/>
              <a:t>="https://cdn.jsdelivr.net/</a:t>
            </a:r>
            <a:r>
              <a:rPr lang="en-GB" dirty="0" err="1"/>
              <a:t>npm</a:t>
            </a:r>
            <a:r>
              <a:rPr lang="en-GB" dirty="0"/>
              <a:t>/bootstrap@5.0.1/</a:t>
            </a:r>
            <a:r>
              <a:rPr lang="en-GB" dirty="0" err="1"/>
              <a:t>dist</a:t>
            </a:r>
            <a:r>
              <a:rPr lang="en-GB" dirty="0"/>
              <a:t>/</a:t>
            </a:r>
            <a:r>
              <a:rPr lang="en-GB" dirty="0" err="1"/>
              <a:t>css</a:t>
            </a:r>
            <a:r>
              <a:rPr lang="en-GB" dirty="0"/>
              <a:t>/bootstrap.min.css" </a:t>
            </a:r>
            <a:r>
              <a:rPr lang="en-GB" dirty="0" err="1"/>
              <a:t>rel</a:t>
            </a:r>
            <a:r>
              <a:rPr lang="en-GB" dirty="0"/>
              <a:t>="stylesheet" integrity="sha384-+0n0xVW2eSR5OomGNYDnhzAbDsOXxcvSN1TPprVMTNDbiYZCxYbOOl7+AMvyTG2x" </a:t>
            </a:r>
            <a:r>
              <a:rPr lang="en-GB" dirty="0" err="1"/>
              <a:t>crossorigin</a:t>
            </a:r>
            <a:r>
              <a:rPr lang="en-GB" dirty="0"/>
              <a:t>="anonymous"&gt;</a:t>
            </a:r>
          </a:p>
          <a:p>
            <a:endParaRPr lang="en-GB" dirty="0"/>
          </a:p>
          <a:p>
            <a:r>
              <a:rPr lang="en-GB" dirty="0"/>
              <a:t>&lt;title&gt;Image Upload&lt;/title&gt;</a:t>
            </a:r>
          </a:p>
          <a:p>
            <a:r>
              <a:rPr lang="en-GB" dirty="0"/>
              <a:t>&lt;style type="text/</a:t>
            </a:r>
            <a:r>
              <a:rPr lang="en-GB" dirty="0" err="1"/>
              <a:t>css</a:t>
            </a:r>
            <a:r>
              <a:rPr lang="en-GB" dirty="0"/>
              <a:t>"&gt;</a:t>
            </a:r>
          </a:p>
          <a:p>
            <a:r>
              <a:rPr lang="en-GB" dirty="0"/>
              <a:t>   #content{</a:t>
            </a:r>
          </a:p>
          <a:p>
            <a:r>
              <a:rPr lang="en-GB" dirty="0"/>
              <a:t>   	width: 50%;</a:t>
            </a:r>
          </a:p>
          <a:p>
            <a:r>
              <a:rPr lang="en-GB" dirty="0"/>
              <a:t>   	margin: 20px auto;</a:t>
            </a:r>
          </a:p>
          <a:p>
            <a:r>
              <a:rPr lang="en-GB" dirty="0"/>
              <a:t>   	border: 1px solid #cbcbcb;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form{</a:t>
            </a:r>
          </a:p>
          <a:p>
            <a:r>
              <a:rPr lang="en-GB" dirty="0"/>
              <a:t>   	width: 50%;</a:t>
            </a:r>
          </a:p>
          <a:p>
            <a:r>
              <a:rPr lang="en-GB" dirty="0"/>
              <a:t>   	margin: 20px auto;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form div{</a:t>
            </a:r>
          </a:p>
          <a:p>
            <a:r>
              <a:rPr lang="en-GB" dirty="0"/>
              <a:t>   	margin-top: 5px;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#img_div{</a:t>
            </a:r>
          </a:p>
          <a:p>
            <a:r>
              <a:rPr lang="en-GB" dirty="0"/>
              <a:t>   	width: 80%;</a:t>
            </a:r>
          </a:p>
          <a:p>
            <a:r>
              <a:rPr lang="en-GB" dirty="0"/>
              <a:t>   	padding: 5px;</a:t>
            </a:r>
          </a:p>
          <a:p>
            <a:r>
              <a:rPr lang="en-GB" dirty="0"/>
              <a:t>   	margin: 15px auto;</a:t>
            </a:r>
          </a:p>
          <a:p>
            <a:r>
              <a:rPr lang="en-GB" dirty="0"/>
              <a:t>   	border: 1px solid #cbcbcb;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#img_div:after{</a:t>
            </a:r>
          </a:p>
          <a:p>
            <a:r>
              <a:rPr lang="en-GB" dirty="0"/>
              <a:t>   	content: "";</a:t>
            </a:r>
          </a:p>
          <a:p>
            <a:r>
              <a:rPr lang="en-GB" dirty="0"/>
              <a:t>   	display: block;</a:t>
            </a:r>
          </a:p>
          <a:p>
            <a:r>
              <a:rPr lang="en-GB" dirty="0"/>
              <a:t>   	clear: both;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</a:t>
            </a:r>
            <a:r>
              <a:rPr lang="en-GB" dirty="0" err="1"/>
              <a:t>img</a:t>
            </a:r>
            <a:r>
              <a:rPr lang="en-GB" dirty="0"/>
              <a:t>{</a:t>
            </a:r>
          </a:p>
          <a:p>
            <a:r>
              <a:rPr lang="en-GB" dirty="0"/>
              <a:t>   	float: left;</a:t>
            </a:r>
          </a:p>
          <a:p>
            <a:r>
              <a:rPr lang="en-GB" dirty="0"/>
              <a:t>   	margin: 5px;</a:t>
            </a:r>
          </a:p>
          <a:p>
            <a:r>
              <a:rPr lang="en-GB" dirty="0"/>
              <a:t>   	width: 300px;</a:t>
            </a:r>
          </a:p>
          <a:p>
            <a:r>
              <a:rPr lang="en-GB" dirty="0"/>
              <a:t>   	height: 140px;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&lt;/style&gt;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&lt;div id="content"&gt;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&lt;</a:t>
            </a:r>
            <a:r>
              <a:rPr lang="en-GB" dirty="0" err="1"/>
              <a:t>center</a:t>
            </a:r>
            <a:r>
              <a:rPr lang="en-GB" dirty="0"/>
              <a:t>&gt; &lt;h1&gt;Insta-copy-thing&lt;/h1&gt;&lt;/</a:t>
            </a:r>
            <a:r>
              <a:rPr lang="en-GB" dirty="0" err="1"/>
              <a:t>center</a:t>
            </a:r>
            <a:r>
              <a:rPr lang="en-GB" dirty="0"/>
              <a:t>&gt;</a:t>
            </a:r>
          </a:p>
          <a:p>
            <a:r>
              <a:rPr lang="en-GB" dirty="0"/>
              <a:t>  &lt;form method="POST" action="index.php" </a:t>
            </a:r>
            <a:r>
              <a:rPr lang="en-GB" dirty="0" err="1"/>
              <a:t>enctype</a:t>
            </a:r>
            <a:r>
              <a:rPr lang="en-GB" dirty="0"/>
              <a:t>="multipart/form-data"&gt;</a:t>
            </a:r>
          </a:p>
          <a:p>
            <a:r>
              <a:rPr lang="en-GB" dirty="0"/>
              <a:t>  	&lt;input type="hidden" name="size" value="1000000"&gt;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	  &lt;input type="file" name="image"&gt;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    &lt;</a:t>
            </a:r>
            <a:r>
              <a:rPr lang="en-GB" dirty="0" err="1"/>
              <a:t>textarea</a:t>
            </a:r>
            <a:r>
              <a:rPr lang="en-GB" dirty="0"/>
              <a:t> </a:t>
            </a:r>
          </a:p>
          <a:p>
            <a:r>
              <a:rPr lang="en-GB" dirty="0"/>
              <a:t>      	id="text" </a:t>
            </a:r>
          </a:p>
          <a:p>
            <a:r>
              <a:rPr lang="en-GB" dirty="0"/>
              <a:t>      	cols="40" </a:t>
            </a:r>
          </a:p>
          <a:p>
            <a:r>
              <a:rPr lang="en-GB" dirty="0"/>
              <a:t>      	rows="4" </a:t>
            </a:r>
          </a:p>
          <a:p>
            <a:r>
              <a:rPr lang="en-GB" dirty="0"/>
              <a:t>      	name="</a:t>
            </a:r>
            <a:r>
              <a:rPr lang="en-GB" dirty="0" err="1"/>
              <a:t>image_text</a:t>
            </a:r>
            <a:r>
              <a:rPr lang="en-GB" dirty="0"/>
              <a:t>" </a:t>
            </a:r>
          </a:p>
          <a:p>
            <a:r>
              <a:rPr lang="en-GB" dirty="0"/>
              <a:t>      	placeholder="Say something about this image..."&gt;&lt;/</a:t>
            </a:r>
            <a:r>
              <a:rPr lang="en-GB" dirty="0" err="1"/>
              <a:t>textarea</a:t>
            </a:r>
            <a:r>
              <a:rPr lang="en-GB" dirty="0"/>
              <a:t>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		&lt;button type="submit" name="upload"&gt;POST&lt;/button&gt;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&lt;/form&gt;</a:t>
            </a:r>
          </a:p>
          <a:p>
            <a:r>
              <a:rPr lang="en-GB" dirty="0"/>
              <a:t>  &lt;?php</a:t>
            </a:r>
          </a:p>
          <a:p>
            <a:r>
              <a:rPr lang="en-GB" dirty="0"/>
              <a:t>    while ($row = </a:t>
            </a:r>
            <a:r>
              <a:rPr lang="en-GB" dirty="0" err="1"/>
              <a:t>mysqli_fetch_array</a:t>
            </a:r>
            <a:r>
              <a:rPr lang="en-GB" dirty="0"/>
              <a:t>($result)) {</a:t>
            </a:r>
          </a:p>
          <a:p>
            <a:r>
              <a:rPr lang="en-GB" dirty="0"/>
              <a:t>      echo "&lt;div id='</a:t>
            </a:r>
            <a:r>
              <a:rPr lang="en-GB" dirty="0" err="1"/>
              <a:t>img_div</a:t>
            </a:r>
            <a:r>
              <a:rPr lang="en-GB" dirty="0"/>
              <a:t>'&gt;";</a:t>
            </a:r>
          </a:p>
          <a:p>
            <a:r>
              <a:rPr lang="en-GB" dirty="0"/>
              <a:t>      	echo "&lt;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='images/".$row['image']."' &gt;";</a:t>
            </a:r>
          </a:p>
          <a:p>
            <a:r>
              <a:rPr lang="en-GB" dirty="0"/>
              <a:t>      	echo "&lt;p&gt;".$row['</a:t>
            </a:r>
            <a:r>
              <a:rPr lang="en-GB" dirty="0" err="1"/>
              <a:t>image_text</a:t>
            </a:r>
            <a:r>
              <a:rPr lang="en-GB" dirty="0"/>
              <a:t>']."&lt;/p&gt;";</a:t>
            </a:r>
          </a:p>
          <a:p>
            <a:r>
              <a:rPr lang="en-GB" dirty="0"/>
              <a:t>      echo "&lt;/div&gt;";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?&gt;</a:t>
            </a:r>
          </a:p>
          <a:p>
            <a:r>
              <a:rPr lang="en-GB" dirty="0"/>
              <a:t>&lt;/div&gt;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862C3-F0DC-4CE9-9BC8-AFF8A63A197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54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&lt;?php</a:t>
            </a:r>
          </a:p>
          <a:p>
            <a:r>
              <a:rPr lang="en-GB" dirty="0"/>
              <a:t>  // Create database connection</a:t>
            </a:r>
          </a:p>
          <a:p>
            <a:r>
              <a:rPr lang="en-GB" dirty="0"/>
              <a:t>  </a:t>
            </a:r>
            <a:r>
              <a:rPr lang="en-GB" dirty="0" err="1"/>
              <a:t>mysqli_report</a:t>
            </a:r>
            <a:r>
              <a:rPr lang="en-GB" dirty="0"/>
              <a:t>(MYSQLI_REPORT_ERROR | MYSQLI_REPORT_STRICT);</a:t>
            </a:r>
          </a:p>
          <a:p>
            <a:r>
              <a:rPr lang="en-GB" dirty="0"/>
              <a:t>  $</a:t>
            </a:r>
            <a:r>
              <a:rPr lang="en-GB" dirty="0" err="1"/>
              <a:t>db</a:t>
            </a:r>
            <a:r>
              <a:rPr lang="en-GB" dirty="0"/>
              <a:t> = </a:t>
            </a:r>
            <a:r>
              <a:rPr lang="en-GB" dirty="0" err="1"/>
              <a:t>mysqli_connect</a:t>
            </a:r>
            <a:r>
              <a:rPr lang="en-GB" dirty="0"/>
              <a:t>("fdb18.awardspace.net", "3835639_login", "open12345", "3835639_login");</a:t>
            </a:r>
          </a:p>
          <a:p>
            <a:endParaRPr lang="en-GB" dirty="0"/>
          </a:p>
          <a:p>
            <a:r>
              <a:rPr lang="en-GB" dirty="0"/>
              <a:t>  // Initialize message variable</a:t>
            </a:r>
          </a:p>
          <a:p>
            <a:r>
              <a:rPr lang="en-GB" dirty="0"/>
              <a:t>  $</a:t>
            </a:r>
            <a:r>
              <a:rPr lang="en-GB" dirty="0" err="1"/>
              <a:t>msg</a:t>
            </a:r>
            <a:r>
              <a:rPr lang="en-GB" dirty="0"/>
              <a:t> = "";</a:t>
            </a:r>
          </a:p>
          <a:p>
            <a:endParaRPr lang="en-GB" dirty="0"/>
          </a:p>
          <a:p>
            <a:r>
              <a:rPr lang="en-GB" dirty="0"/>
              <a:t>  // If upload button is clicked ...</a:t>
            </a:r>
          </a:p>
          <a:p>
            <a:r>
              <a:rPr lang="en-GB" dirty="0"/>
              <a:t>  if (</a:t>
            </a:r>
            <a:r>
              <a:rPr lang="en-GB" dirty="0" err="1"/>
              <a:t>isset</a:t>
            </a:r>
            <a:r>
              <a:rPr lang="en-GB" dirty="0"/>
              <a:t>($_POST['upload'])) {</a:t>
            </a:r>
          </a:p>
          <a:p>
            <a:r>
              <a:rPr lang="en-GB" dirty="0"/>
              <a:t>  	// Get image name</a:t>
            </a:r>
          </a:p>
          <a:p>
            <a:r>
              <a:rPr lang="en-GB" dirty="0"/>
              <a:t>  	$image = $_FILES['image']['name'];</a:t>
            </a:r>
          </a:p>
          <a:p>
            <a:r>
              <a:rPr lang="en-GB" dirty="0"/>
              <a:t>  	// Get text</a:t>
            </a:r>
          </a:p>
          <a:p>
            <a:r>
              <a:rPr lang="en-GB" dirty="0"/>
              <a:t>  	$</a:t>
            </a:r>
            <a:r>
              <a:rPr lang="en-GB" dirty="0" err="1"/>
              <a:t>image_text</a:t>
            </a:r>
            <a:r>
              <a:rPr lang="en-GB" dirty="0"/>
              <a:t> = </a:t>
            </a:r>
            <a:r>
              <a:rPr lang="en-GB" dirty="0" err="1"/>
              <a:t>mysqli_real_escape_string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$_POST['</a:t>
            </a:r>
            <a:r>
              <a:rPr lang="en-GB" dirty="0" err="1"/>
              <a:t>image_text</a:t>
            </a:r>
            <a:r>
              <a:rPr lang="en-GB" dirty="0"/>
              <a:t>']);</a:t>
            </a:r>
          </a:p>
          <a:p>
            <a:endParaRPr lang="en-GB" dirty="0"/>
          </a:p>
          <a:p>
            <a:r>
              <a:rPr lang="en-GB" dirty="0"/>
              <a:t>  	// image file directory</a:t>
            </a:r>
          </a:p>
          <a:p>
            <a:r>
              <a:rPr lang="en-GB" dirty="0"/>
              <a:t>  	$target = "images/".</a:t>
            </a:r>
            <a:r>
              <a:rPr lang="en-GB" dirty="0" err="1"/>
              <a:t>basename</a:t>
            </a:r>
            <a:r>
              <a:rPr lang="en-GB" dirty="0"/>
              <a:t>($image);</a:t>
            </a:r>
          </a:p>
          <a:p>
            <a:endParaRPr lang="en-GB" dirty="0"/>
          </a:p>
          <a:p>
            <a:r>
              <a:rPr lang="en-GB" dirty="0"/>
              <a:t>  	$</a:t>
            </a:r>
            <a:r>
              <a:rPr lang="en-GB" dirty="0" err="1"/>
              <a:t>sql</a:t>
            </a:r>
            <a:r>
              <a:rPr lang="en-GB" dirty="0"/>
              <a:t> = "INSERT INTO image (image, </a:t>
            </a:r>
            <a:r>
              <a:rPr lang="en-GB" dirty="0" err="1"/>
              <a:t>image_text</a:t>
            </a:r>
            <a:r>
              <a:rPr lang="en-GB" dirty="0"/>
              <a:t>) VALUES ('$image', '$</a:t>
            </a:r>
            <a:r>
              <a:rPr lang="en-GB" dirty="0" err="1"/>
              <a:t>image_text</a:t>
            </a:r>
            <a:r>
              <a:rPr lang="en-GB" dirty="0"/>
              <a:t>')";</a:t>
            </a:r>
          </a:p>
          <a:p>
            <a:r>
              <a:rPr lang="en-GB" dirty="0"/>
              <a:t>  	// execute query</a:t>
            </a:r>
          </a:p>
          <a:p>
            <a:r>
              <a:rPr lang="en-GB" dirty="0"/>
              <a:t>  	</a:t>
            </a:r>
            <a:r>
              <a:rPr lang="en-GB" dirty="0" err="1"/>
              <a:t>mysqli_query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$</a:t>
            </a:r>
            <a:r>
              <a:rPr lang="en-GB" dirty="0" err="1"/>
              <a:t>sql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	if (</a:t>
            </a:r>
            <a:r>
              <a:rPr lang="en-GB" dirty="0" err="1"/>
              <a:t>move_uploaded_file</a:t>
            </a:r>
            <a:r>
              <a:rPr lang="en-GB" dirty="0"/>
              <a:t>($_FILES['image']['</a:t>
            </a:r>
            <a:r>
              <a:rPr lang="en-GB" dirty="0" err="1"/>
              <a:t>tmp_name</a:t>
            </a:r>
            <a:r>
              <a:rPr lang="en-GB" dirty="0"/>
              <a:t>'], $target)) {</a:t>
            </a:r>
          </a:p>
          <a:p>
            <a:r>
              <a:rPr lang="en-GB" dirty="0"/>
              <a:t>  		$</a:t>
            </a:r>
            <a:r>
              <a:rPr lang="en-GB" dirty="0" err="1"/>
              <a:t>msg</a:t>
            </a:r>
            <a:r>
              <a:rPr lang="en-GB" dirty="0"/>
              <a:t> = "Image uploaded successfully";</a:t>
            </a:r>
          </a:p>
          <a:p>
            <a:r>
              <a:rPr lang="en-GB" dirty="0"/>
              <a:t>  	}else{</a:t>
            </a:r>
          </a:p>
          <a:p>
            <a:r>
              <a:rPr lang="en-GB" dirty="0"/>
              <a:t>  		$</a:t>
            </a:r>
            <a:r>
              <a:rPr lang="en-GB" dirty="0" err="1"/>
              <a:t>msg</a:t>
            </a:r>
            <a:r>
              <a:rPr lang="en-GB" dirty="0"/>
              <a:t> = "Failed to upload image";</a:t>
            </a:r>
          </a:p>
          <a:p>
            <a:r>
              <a:rPr lang="en-GB" dirty="0"/>
              <a:t>  	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$result = </a:t>
            </a:r>
            <a:r>
              <a:rPr lang="en-GB" dirty="0" err="1"/>
              <a:t>mysqli_query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"SELECT * FROM image");</a:t>
            </a:r>
          </a:p>
          <a:p>
            <a:r>
              <a:rPr lang="en-GB" dirty="0"/>
              <a:t>?&gt;</a:t>
            </a:r>
          </a:p>
          <a:p>
            <a:r>
              <a:rPr lang="en-GB" dirty="0"/>
              <a:t>&lt;!DOCTYPE html&gt;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&lt;link </a:t>
            </a:r>
            <a:r>
              <a:rPr lang="en-GB" dirty="0" err="1"/>
              <a:t>href</a:t>
            </a:r>
            <a:r>
              <a:rPr lang="en-GB" dirty="0"/>
              <a:t>="https://cdn.jsdelivr.net/</a:t>
            </a:r>
            <a:r>
              <a:rPr lang="en-GB" dirty="0" err="1"/>
              <a:t>npm</a:t>
            </a:r>
            <a:r>
              <a:rPr lang="en-GB" dirty="0"/>
              <a:t>/bootstrap@5.0.1/</a:t>
            </a:r>
            <a:r>
              <a:rPr lang="en-GB" dirty="0" err="1"/>
              <a:t>dist</a:t>
            </a:r>
            <a:r>
              <a:rPr lang="en-GB" dirty="0"/>
              <a:t>/</a:t>
            </a:r>
            <a:r>
              <a:rPr lang="en-GB" dirty="0" err="1"/>
              <a:t>css</a:t>
            </a:r>
            <a:r>
              <a:rPr lang="en-GB" dirty="0"/>
              <a:t>/bootstrap.min.css" </a:t>
            </a:r>
            <a:r>
              <a:rPr lang="en-GB" dirty="0" err="1"/>
              <a:t>rel</a:t>
            </a:r>
            <a:r>
              <a:rPr lang="en-GB" dirty="0"/>
              <a:t>="stylesheet" integrity="sha384-+0n0xVW2eSR5OomGNYDnhzAbDsOXxcvSN1TPprVMTNDbiYZCxYbOOl7+AMvyTG2x" </a:t>
            </a:r>
            <a:r>
              <a:rPr lang="en-GB" dirty="0" err="1"/>
              <a:t>crossorigin</a:t>
            </a:r>
            <a:r>
              <a:rPr lang="en-GB" dirty="0"/>
              <a:t>="anonymous"&gt;</a:t>
            </a:r>
          </a:p>
          <a:p>
            <a:endParaRPr lang="en-GB" dirty="0"/>
          </a:p>
          <a:p>
            <a:r>
              <a:rPr lang="en-GB" dirty="0"/>
              <a:t>&lt;title&gt;Image Upload&lt;/title&gt;</a:t>
            </a:r>
          </a:p>
          <a:p>
            <a:r>
              <a:rPr lang="en-GB" dirty="0"/>
              <a:t>&lt;style type="text/</a:t>
            </a:r>
            <a:r>
              <a:rPr lang="en-GB" dirty="0" err="1"/>
              <a:t>css</a:t>
            </a:r>
            <a:r>
              <a:rPr lang="en-GB" dirty="0"/>
              <a:t>"&gt;</a:t>
            </a:r>
          </a:p>
          <a:p>
            <a:r>
              <a:rPr lang="en-GB" dirty="0"/>
              <a:t>   #content{</a:t>
            </a:r>
          </a:p>
          <a:p>
            <a:r>
              <a:rPr lang="en-GB" dirty="0"/>
              <a:t>   	width: 50%;</a:t>
            </a:r>
          </a:p>
          <a:p>
            <a:r>
              <a:rPr lang="en-GB" dirty="0"/>
              <a:t>   	margin: 20px auto;</a:t>
            </a:r>
          </a:p>
          <a:p>
            <a:r>
              <a:rPr lang="en-GB" dirty="0"/>
              <a:t>   	border: 1px solid #cbcbcb;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form{</a:t>
            </a:r>
          </a:p>
          <a:p>
            <a:r>
              <a:rPr lang="en-GB" dirty="0"/>
              <a:t>   	width: 50%;</a:t>
            </a:r>
          </a:p>
          <a:p>
            <a:r>
              <a:rPr lang="en-GB" dirty="0"/>
              <a:t>   	margin: 20px auto;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form div{</a:t>
            </a:r>
          </a:p>
          <a:p>
            <a:r>
              <a:rPr lang="en-GB" dirty="0"/>
              <a:t>   	margin-top: 5px;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#img_div{</a:t>
            </a:r>
          </a:p>
          <a:p>
            <a:r>
              <a:rPr lang="en-GB" dirty="0"/>
              <a:t>   	width: 80%;</a:t>
            </a:r>
          </a:p>
          <a:p>
            <a:r>
              <a:rPr lang="en-GB" dirty="0"/>
              <a:t>   	padding: 5px;</a:t>
            </a:r>
          </a:p>
          <a:p>
            <a:r>
              <a:rPr lang="en-GB" dirty="0"/>
              <a:t>   	margin: 15px auto;</a:t>
            </a:r>
          </a:p>
          <a:p>
            <a:r>
              <a:rPr lang="en-GB" dirty="0"/>
              <a:t>   	border: 1px solid #cbcbcb;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#img_div:after{</a:t>
            </a:r>
          </a:p>
          <a:p>
            <a:r>
              <a:rPr lang="en-GB" dirty="0"/>
              <a:t>   	content: "";</a:t>
            </a:r>
          </a:p>
          <a:p>
            <a:r>
              <a:rPr lang="en-GB" dirty="0"/>
              <a:t>   	display: block;</a:t>
            </a:r>
          </a:p>
          <a:p>
            <a:r>
              <a:rPr lang="en-GB" dirty="0"/>
              <a:t>   	clear: both;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</a:t>
            </a:r>
            <a:r>
              <a:rPr lang="en-GB" dirty="0" err="1"/>
              <a:t>img</a:t>
            </a:r>
            <a:r>
              <a:rPr lang="en-GB" dirty="0"/>
              <a:t>{</a:t>
            </a:r>
          </a:p>
          <a:p>
            <a:r>
              <a:rPr lang="en-GB" dirty="0"/>
              <a:t>   	float: left;</a:t>
            </a:r>
          </a:p>
          <a:p>
            <a:r>
              <a:rPr lang="en-GB" dirty="0"/>
              <a:t>   	margin: 5px;</a:t>
            </a:r>
          </a:p>
          <a:p>
            <a:r>
              <a:rPr lang="en-GB" dirty="0"/>
              <a:t>   	width: 300px;</a:t>
            </a:r>
          </a:p>
          <a:p>
            <a:r>
              <a:rPr lang="en-GB" dirty="0"/>
              <a:t>   	height: 140px;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&lt;/style&gt;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&lt;div id="content"&gt;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&lt;</a:t>
            </a:r>
            <a:r>
              <a:rPr lang="en-GB" dirty="0" err="1"/>
              <a:t>center</a:t>
            </a:r>
            <a:r>
              <a:rPr lang="en-GB" dirty="0"/>
              <a:t>&gt; &lt;h1&gt;Insta-copy-thing&lt;/h1&gt;&lt;/</a:t>
            </a:r>
            <a:r>
              <a:rPr lang="en-GB" dirty="0" err="1"/>
              <a:t>center</a:t>
            </a:r>
            <a:r>
              <a:rPr lang="en-GB" dirty="0"/>
              <a:t>&gt;</a:t>
            </a:r>
          </a:p>
          <a:p>
            <a:r>
              <a:rPr lang="en-GB" dirty="0"/>
              <a:t>  &lt;form method="POST" action="index.php" </a:t>
            </a:r>
            <a:r>
              <a:rPr lang="en-GB" dirty="0" err="1"/>
              <a:t>enctype</a:t>
            </a:r>
            <a:r>
              <a:rPr lang="en-GB" dirty="0"/>
              <a:t>="multipart/form-data"&gt;</a:t>
            </a:r>
          </a:p>
          <a:p>
            <a:r>
              <a:rPr lang="en-GB" dirty="0"/>
              <a:t>  	&lt;input type="hidden" name="size" value="1000000"&gt;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	  &lt;input type="file" name="image"&gt;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    &lt;</a:t>
            </a:r>
            <a:r>
              <a:rPr lang="en-GB" dirty="0" err="1"/>
              <a:t>textarea</a:t>
            </a:r>
            <a:r>
              <a:rPr lang="en-GB" dirty="0"/>
              <a:t> </a:t>
            </a:r>
          </a:p>
          <a:p>
            <a:r>
              <a:rPr lang="en-GB" dirty="0"/>
              <a:t>      	id="text" </a:t>
            </a:r>
          </a:p>
          <a:p>
            <a:r>
              <a:rPr lang="en-GB" dirty="0"/>
              <a:t>      	cols="40" </a:t>
            </a:r>
          </a:p>
          <a:p>
            <a:r>
              <a:rPr lang="en-GB" dirty="0"/>
              <a:t>      	rows="4" </a:t>
            </a:r>
          </a:p>
          <a:p>
            <a:r>
              <a:rPr lang="en-GB" dirty="0"/>
              <a:t>      	name="</a:t>
            </a:r>
            <a:r>
              <a:rPr lang="en-GB" dirty="0" err="1"/>
              <a:t>image_text</a:t>
            </a:r>
            <a:r>
              <a:rPr lang="en-GB" dirty="0"/>
              <a:t>" </a:t>
            </a:r>
          </a:p>
          <a:p>
            <a:r>
              <a:rPr lang="en-GB" dirty="0"/>
              <a:t>      	placeholder="Say something about this image..."&gt;&lt;/</a:t>
            </a:r>
            <a:r>
              <a:rPr lang="en-GB" dirty="0" err="1"/>
              <a:t>textarea</a:t>
            </a:r>
            <a:r>
              <a:rPr lang="en-GB" dirty="0"/>
              <a:t>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		&lt;button type="submit" name="upload"&gt;POST&lt;/button&gt;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&lt;/form&gt;</a:t>
            </a:r>
          </a:p>
          <a:p>
            <a:r>
              <a:rPr lang="en-GB" dirty="0"/>
              <a:t>  &lt;?php</a:t>
            </a:r>
          </a:p>
          <a:p>
            <a:r>
              <a:rPr lang="en-GB" dirty="0"/>
              <a:t>    while ($row = </a:t>
            </a:r>
            <a:r>
              <a:rPr lang="en-GB" dirty="0" err="1"/>
              <a:t>mysqli_fetch_array</a:t>
            </a:r>
            <a:r>
              <a:rPr lang="en-GB" dirty="0"/>
              <a:t>($result)) {</a:t>
            </a:r>
          </a:p>
          <a:p>
            <a:r>
              <a:rPr lang="en-GB" dirty="0"/>
              <a:t>      echo "&lt;div id='</a:t>
            </a:r>
            <a:r>
              <a:rPr lang="en-GB" dirty="0" err="1"/>
              <a:t>img_div</a:t>
            </a:r>
            <a:r>
              <a:rPr lang="en-GB" dirty="0"/>
              <a:t>'&gt;";</a:t>
            </a:r>
          </a:p>
          <a:p>
            <a:r>
              <a:rPr lang="en-GB" dirty="0"/>
              <a:t>      	echo "&lt;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='images/".$row['image']."' &gt;";</a:t>
            </a:r>
          </a:p>
          <a:p>
            <a:r>
              <a:rPr lang="en-GB" dirty="0"/>
              <a:t>      	echo "&lt;p&gt;".$row['</a:t>
            </a:r>
            <a:r>
              <a:rPr lang="en-GB" dirty="0" err="1"/>
              <a:t>image_text</a:t>
            </a:r>
            <a:r>
              <a:rPr lang="en-GB" dirty="0"/>
              <a:t>']."&lt;/p&gt;";</a:t>
            </a:r>
          </a:p>
          <a:p>
            <a:r>
              <a:rPr lang="en-GB" dirty="0"/>
              <a:t>      echo "&lt;/div&gt;";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?&gt;</a:t>
            </a:r>
          </a:p>
          <a:p>
            <a:r>
              <a:rPr lang="en-GB" dirty="0"/>
              <a:t>&lt;/div&gt;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862C3-F0DC-4CE9-9BC8-AFF8A63A197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&lt;?php</a:t>
            </a:r>
          </a:p>
          <a:p>
            <a:r>
              <a:rPr lang="en-GB" dirty="0"/>
              <a:t>  // Create database connection</a:t>
            </a:r>
          </a:p>
          <a:p>
            <a:r>
              <a:rPr lang="en-GB" dirty="0"/>
              <a:t>  </a:t>
            </a:r>
            <a:r>
              <a:rPr lang="en-GB" dirty="0" err="1"/>
              <a:t>mysqli_report</a:t>
            </a:r>
            <a:r>
              <a:rPr lang="en-GB" dirty="0"/>
              <a:t>(MYSQLI_REPORT_ERROR | MYSQLI_REPORT_STRICT);</a:t>
            </a:r>
          </a:p>
          <a:p>
            <a:r>
              <a:rPr lang="en-GB" dirty="0"/>
              <a:t>  $</a:t>
            </a:r>
            <a:r>
              <a:rPr lang="en-GB" dirty="0" err="1"/>
              <a:t>db</a:t>
            </a:r>
            <a:r>
              <a:rPr lang="en-GB" dirty="0"/>
              <a:t> = </a:t>
            </a:r>
            <a:r>
              <a:rPr lang="en-GB" dirty="0" err="1"/>
              <a:t>mysqli_connect</a:t>
            </a:r>
            <a:r>
              <a:rPr lang="en-GB" dirty="0"/>
              <a:t>("fdb18.awardspace.net", "3835639_login", "open12345", "3835639_login");</a:t>
            </a:r>
          </a:p>
          <a:p>
            <a:endParaRPr lang="en-GB" dirty="0"/>
          </a:p>
          <a:p>
            <a:r>
              <a:rPr lang="en-GB" dirty="0"/>
              <a:t>  // Initialize message variable</a:t>
            </a:r>
          </a:p>
          <a:p>
            <a:r>
              <a:rPr lang="en-GB" dirty="0"/>
              <a:t>  $</a:t>
            </a:r>
            <a:r>
              <a:rPr lang="en-GB" dirty="0" err="1"/>
              <a:t>msg</a:t>
            </a:r>
            <a:r>
              <a:rPr lang="en-GB" dirty="0"/>
              <a:t> = "";</a:t>
            </a:r>
          </a:p>
          <a:p>
            <a:endParaRPr lang="en-GB" dirty="0"/>
          </a:p>
          <a:p>
            <a:r>
              <a:rPr lang="en-GB" dirty="0"/>
              <a:t>  // If upload button is clicked ...</a:t>
            </a:r>
          </a:p>
          <a:p>
            <a:r>
              <a:rPr lang="en-GB" dirty="0"/>
              <a:t>  if (</a:t>
            </a:r>
            <a:r>
              <a:rPr lang="en-GB" dirty="0" err="1"/>
              <a:t>isset</a:t>
            </a:r>
            <a:r>
              <a:rPr lang="en-GB" dirty="0"/>
              <a:t>($_POST['upload'])) {</a:t>
            </a:r>
          </a:p>
          <a:p>
            <a:r>
              <a:rPr lang="en-GB" dirty="0"/>
              <a:t>  	// Get image name</a:t>
            </a:r>
          </a:p>
          <a:p>
            <a:r>
              <a:rPr lang="en-GB" dirty="0"/>
              <a:t>  	$image = $_FILES['image']['name'];</a:t>
            </a:r>
          </a:p>
          <a:p>
            <a:r>
              <a:rPr lang="en-GB" dirty="0"/>
              <a:t>  	// Get text</a:t>
            </a:r>
          </a:p>
          <a:p>
            <a:r>
              <a:rPr lang="en-GB" dirty="0"/>
              <a:t>  	$</a:t>
            </a:r>
            <a:r>
              <a:rPr lang="en-GB" dirty="0" err="1"/>
              <a:t>image_text</a:t>
            </a:r>
            <a:r>
              <a:rPr lang="en-GB" dirty="0"/>
              <a:t> = </a:t>
            </a:r>
            <a:r>
              <a:rPr lang="en-GB" dirty="0" err="1"/>
              <a:t>mysqli_real_escape_string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$_POST['</a:t>
            </a:r>
            <a:r>
              <a:rPr lang="en-GB" dirty="0" err="1"/>
              <a:t>image_text</a:t>
            </a:r>
            <a:r>
              <a:rPr lang="en-GB" dirty="0"/>
              <a:t>']);</a:t>
            </a:r>
          </a:p>
          <a:p>
            <a:endParaRPr lang="en-GB" dirty="0"/>
          </a:p>
          <a:p>
            <a:r>
              <a:rPr lang="en-GB" dirty="0"/>
              <a:t>  	// image file directory</a:t>
            </a:r>
          </a:p>
          <a:p>
            <a:r>
              <a:rPr lang="en-GB" dirty="0"/>
              <a:t>  	$target = "images/".</a:t>
            </a:r>
            <a:r>
              <a:rPr lang="en-GB" dirty="0" err="1"/>
              <a:t>basename</a:t>
            </a:r>
            <a:r>
              <a:rPr lang="en-GB" dirty="0"/>
              <a:t>($image);</a:t>
            </a:r>
          </a:p>
          <a:p>
            <a:endParaRPr lang="en-GB" dirty="0"/>
          </a:p>
          <a:p>
            <a:r>
              <a:rPr lang="en-GB" dirty="0"/>
              <a:t>  	$</a:t>
            </a:r>
            <a:r>
              <a:rPr lang="en-GB" dirty="0" err="1"/>
              <a:t>sql</a:t>
            </a:r>
            <a:r>
              <a:rPr lang="en-GB" dirty="0"/>
              <a:t> = "INSERT INTO image (image, </a:t>
            </a:r>
            <a:r>
              <a:rPr lang="en-GB" dirty="0" err="1"/>
              <a:t>image_text</a:t>
            </a:r>
            <a:r>
              <a:rPr lang="en-GB" dirty="0"/>
              <a:t>) VALUES ('$image', '$</a:t>
            </a:r>
            <a:r>
              <a:rPr lang="en-GB" dirty="0" err="1"/>
              <a:t>image_text</a:t>
            </a:r>
            <a:r>
              <a:rPr lang="en-GB" dirty="0"/>
              <a:t>')";</a:t>
            </a:r>
          </a:p>
          <a:p>
            <a:r>
              <a:rPr lang="en-GB" dirty="0"/>
              <a:t>  	// execute query</a:t>
            </a:r>
          </a:p>
          <a:p>
            <a:r>
              <a:rPr lang="en-GB" dirty="0"/>
              <a:t>  	</a:t>
            </a:r>
            <a:r>
              <a:rPr lang="en-GB" dirty="0" err="1"/>
              <a:t>mysqli_query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$</a:t>
            </a:r>
            <a:r>
              <a:rPr lang="en-GB" dirty="0" err="1"/>
              <a:t>sql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	if (</a:t>
            </a:r>
            <a:r>
              <a:rPr lang="en-GB" dirty="0" err="1"/>
              <a:t>move_uploaded_file</a:t>
            </a:r>
            <a:r>
              <a:rPr lang="en-GB" dirty="0"/>
              <a:t>($_FILES['image']['</a:t>
            </a:r>
            <a:r>
              <a:rPr lang="en-GB" dirty="0" err="1"/>
              <a:t>tmp_name</a:t>
            </a:r>
            <a:r>
              <a:rPr lang="en-GB" dirty="0"/>
              <a:t>'], $target)) {</a:t>
            </a:r>
          </a:p>
          <a:p>
            <a:r>
              <a:rPr lang="en-GB" dirty="0"/>
              <a:t>  		$</a:t>
            </a:r>
            <a:r>
              <a:rPr lang="en-GB" dirty="0" err="1"/>
              <a:t>msg</a:t>
            </a:r>
            <a:r>
              <a:rPr lang="en-GB" dirty="0"/>
              <a:t> = "Image uploaded successfully";</a:t>
            </a:r>
          </a:p>
          <a:p>
            <a:r>
              <a:rPr lang="en-GB" dirty="0"/>
              <a:t>  	}else{</a:t>
            </a:r>
          </a:p>
          <a:p>
            <a:r>
              <a:rPr lang="en-GB" dirty="0"/>
              <a:t>  		$</a:t>
            </a:r>
            <a:r>
              <a:rPr lang="en-GB" dirty="0" err="1"/>
              <a:t>msg</a:t>
            </a:r>
            <a:r>
              <a:rPr lang="en-GB" dirty="0"/>
              <a:t> = "Failed to upload image";</a:t>
            </a:r>
          </a:p>
          <a:p>
            <a:r>
              <a:rPr lang="en-GB" dirty="0"/>
              <a:t>  	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$result = </a:t>
            </a:r>
            <a:r>
              <a:rPr lang="en-GB" dirty="0" err="1"/>
              <a:t>mysqli_query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"SELECT * FROM image");</a:t>
            </a:r>
          </a:p>
          <a:p>
            <a:r>
              <a:rPr lang="en-GB" dirty="0"/>
              <a:t>?&gt;</a:t>
            </a:r>
          </a:p>
          <a:p>
            <a:r>
              <a:rPr lang="en-GB" dirty="0"/>
              <a:t>&lt;!DOCTYPE html&gt;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&lt;link </a:t>
            </a:r>
            <a:r>
              <a:rPr lang="en-GB" dirty="0" err="1"/>
              <a:t>href</a:t>
            </a:r>
            <a:r>
              <a:rPr lang="en-GB" dirty="0"/>
              <a:t>="https://cdn.jsdelivr.net/</a:t>
            </a:r>
            <a:r>
              <a:rPr lang="en-GB" dirty="0" err="1"/>
              <a:t>npm</a:t>
            </a:r>
            <a:r>
              <a:rPr lang="en-GB" dirty="0"/>
              <a:t>/bootstrap@5.0.1/</a:t>
            </a:r>
            <a:r>
              <a:rPr lang="en-GB" dirty="0" err="1"/>
              <a:t>dist</a:t>
            </a:r>
            <a:r>
              <a:rPr lang="en-GB" dirty="0"/>
              <a:t>/</a:t>
            </a:r>
            <a:r>
              <a:rPr lang="en-GB" dirty="0" err="1"/>
              <a:t>css</a:t>
            </a:r>
            <a:r>
              <a:rPr lang="en-GB" dirty="0"/>
              <a:t>/bootstrap.min.css" </a:t>
            </a:r>
            <a:r>
              <a:rPr lang="en-GB" dirty="0" err="1"/>
              <a:t>rel</a:t>
            </a:r>
            <a:r>
              <a:rPr lang="en-GB" dirty="0"/>
              <a:t>="stylesheet" integrity="sha384-+0n0xVW2eSR5OomGNYDnhzAbDsOXxcvSN1TPprVMTNDbiYZCxYbOOl7+AMvyTG2x" </a:t>
            </a:r>
            <a:r>
              <a:rPr lang="en-GB" dirty="0" err="1"/>
              <a:t>crossorigin</a:t>
            </a:r>
            <a:r>
              <a:rPr lang="en-GB" dirty="0"/>
              <a:t>="anonymous"&gt;</a:t>
            </a:r>
          </a:p>
          <a:p>
            <a:endParaRPr lang="en-GB" dirty="0"/>
          </a:p>
          <a:p>
            <a:r>
              <a:rPr lang="en-GB" dirty="0"/>
              <a:t>&lt;title&gt;Image Upload&lt;/title&gt;</a:t>
            </a:r>
          </a:p>
          <a:p>
            <a:r>
              <a:rPr lang="en-GB" dirty="0"/>
              <a:t>&lt;style type="text/</a:t>
            </a:r>
            <a:r>
              <a:rPr lang="en-GB" dirty="0" err="1"/>
              <a:t>css</a:t>
            </a:r>
            <a:r>
              <a:rPr lang="en-GB" dirty="0"/>
              <a:t>"&gt;</a:t>
            </a:r>
          </a:p>
          <a:p>
            <a:r>
              <a:rPr lang="en-GB" dirty="0"/>
              <a:t>   #content{</a:t>
            </a:r>
          </a:p>
          <a:p>
            <a:r>
              <a:rPr lang="en-GB" dirty="0"/>
              <a:t>   	width: 50%;</a:t>
            </a:r>
          </a:p>
          <a:p>
            <a:r>
              <a:rPr lang="en-GB" dirty="0"/>
              <a:t>   	margin: 20px auto;</a:t>
            </a:r>
          </a:p>
          <a:p>
            <a:r>
              <a:rPr lang="en-GB" dirty="0"/>
              <a:t>   	border: 1px solid #cbcbcb;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form{</a:t>
            </a:r>
          </a:p>
          <a:p>
            <a:r>
              <a:rPr lang="en-GB" dirty="0"/>
              <a:t>   	width: 50%;</a:t>
            </a:r>
          </a:p>
          <a:p>
            <a:r>
              <a:rPr lang="en-GB" dirty="0"/>
              <a:t>   	margin: 20px auto;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form div{</a:t>
            </a:r>
          </a:p>
          <a:p>
            <a:r>
              <a:rPr lang="en-GB" dirty="0"/>
              <a:t>   	margin-top: 5px;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#img_div{</a:t>
            </a:r>
          </a:p>
          <a:p>
            <a:r>
              <a:rPr lang="en-GB" dirty="0"/>
              <a:t>   	width: 80%;</a:t>
            </a:r>
          </a:p>
          <a:p>
            <a:r>
              <a:rPr lang="en-GB" dirty="0"/>
              <a:t>   	padding: 5px;</a:t>
            </a:r>
          </a:p>
          <a:p>
            <a:r>
              <a:rPr lang="en-GB" dirty="0"/>
              <a:t>   	margin: 15px auto;</a:t>
            </a:r>
          </a:p>
          <a:p>
            <a:r>
              <a:rPr lang="en-GB" dirty="0"/>
              <a:t>   	border: 1px solid #cbcbcb;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#img_div:after{</a:t>
            </a:r>
          </a:p>
          <a:p>
            <a:r>
              <a:rPr lang="en-GB" dirty="0"/>
              <a:t>   	content: "";</a:t>
            </a:r>
          </a:p>
          <a:p>
            <a:r>
              <a:rPr lang="en-GB" dirty="0"/>
              <a:t>   	display: block;</a:t>
            </a:r>
          </a:p>
          <a:p>
            <a:r>
              <a:rPr lang="en-GB" dirty="0"/>
              <a:t>   	clear: both;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</a:t>
            </a:r>
            <a:r>
              <a:rPr lang="en-GB" dirty="0" err="1"/>
              <a:t>img</a:t>
            </a:r>
            <a:r>
              <a:rPr lang="en-GB" dirty="0"/>
              <a:t>{</a:t>
            </a:r>
          </a:p>
          <a:p>
            <a:r>
              <a:rPr lang="en-GB" dirty="0"/>
              <a:t>   	float: left;</a:t>
            </a:r>
          </a:p>
          <a:p>
            <a:r>
              <a:rPr lang="en-GB" dirty="0"/>
              <a:t>   	margin: 5px;</a:t>
            </a:r>
          </a:p>
          <a:p>
            <a:r>
              <a:rPr lang="en-GB" dirty="0"/>
              <a:t>   	width: 300px;</a:t>
            </a:r>
          </a:p>
          <a:p>
            <a:r>
              <a:rPr lang="en-GB" dirty="0"/>
              <a:t>   	height: 140px;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&lt;/style&gt;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&lt;div id="content"&gt;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&lt;</a:t>
            </a:r>
            <a:r>
              <a:rPr lang="en-GB" dirty="0" err="1"/>
              <a:t>center</a:t>
            </a:r>
            <a:r>
              <a:rPr lang="en-GB" dirty="0"/>
              <a:t>&gt; &lt;h1&gt;Insta-copy-thing&lt;/h1&gt;&lt;/</a:t>
            </a:r>
            <a:r>
              <a:rPr lang="en-GB" dirty="0" err="1"/>
              <a:t>center</a:t>
            </a:r>
            <a:r>
              <a:rPr lang="en-GB" dirty="0"/>
              <a:t>&gt;</a:t>
            </a:r>
          </a:p>
          <a:p>
            <a:r>
              <a:rPr lang="en-GB" dirty="0"/>
              <a:t>  &lt;form method="POST" action="index.php" </a:t>
            </a:r>
            <a:r>
              <a:rPr lang="en-GB" dirty="0" err="1"/>
              <a:t>enctype</a:t>
            </a:r>
            <a:r>
              <a:rPr lang="en-GB" dirty="0"/>
              <a:t>="multipart/form-data"&gt;</a:t>
            </a:r>
          </a:p>
          <a:p>
            <a:r>
              <a:rPr lang="en-GB" dirty="0"/>
              <a:t>  	&lt;input type="hidden" name="size" value="1000000"&gt;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	  &lt;input type="file" name="image"&gt;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    &lt;</a:t>
            </a:r>
            <a:r>
              <a:rPr lang="en-GB" dirty="0" err="1"/>
              <a:t>textarea</a:t>
            </a:r>
            <a:r>
              <a:rPr lang="en-GB" dirty="0"/>
              <a:t> </a:t>
            </a:r>
          </a:p>
          <a:p>
            <a:r>
              <a:rPr lang="en-GB" dirty="0"/>
              <a:t>      	id="text" </a:t>
            </a:r>
          </a:p>
          <a:p>
            <a:r>
              <a:rPr lang="en-GB" dirty="0"/>
              <a:t>      	cols="40" </a:t>
            </a:r>
          </a:p>
          <a:p>
            <a:r>
              <a:rPr lang="en-GB" dirty="0"/>
              <a:t>      	rows="4" </a:t>
            </a:r>
          </a:p>
          <a:p>
            <a:r>
              <a:rPr lang="en-GB" dirty="0"/>
              <a:t>      	name="</a:t>
            </a:r>
            <a:r>
              <a:rPr lang="en-GB" dirty="0" err="1"/>
              <a:t>image_text</a:t>
            </a:r>
            <a:r>
              <a:rPr lang="en-GB" dirty="0"/>
              <a:t>" </a:t>
            </a:r>
          </a:p>
          <a:p>
            <a:r>
              <a:rPr lang="en-GB" dirty="0"/>
              <a:t>      	placeholder="Say something about this image..."&gt;&lt;/</a:t>
            </a:r>
            <a:r>
              <a:rPr lang="en-GB" dirty="0" err="1"/>
              <a:t>textarea</a:t>
            </a:r>
            <a:r>
              <a:rPr lang="en-GB" dirty="0"/>
              <a:t>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		&lt;button type="submit" name="upload"&gt;POST&lt;/button&gt;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&lt;/form&gt;</a:t>
            </a:r>
          </a:p>
          <a:p>
            <a:r>
              <a:rPr lang="en-GB" dirty="0"/>
              <a:t>  &lt;?php</a:t>
            </a:r>
          </a:p>
          <a:p>
            <a:r>
              <a:rPr lang="en-GB" dirty="0"/>
              <a:t>    while ($row = </a:t>
            </a:r>
            <a:r>
              <a:rPr lang="en-GB" dirty="0" err="1"/>
              <a:t>mysqli_fetch_array</a:t>
            </a:r>
            <a:r>
              <a:rPr lang="en-GB" dirty="0"/>
              <a:t>($result)) {</a:t>
            </a:r>
          </a:p>
          <a:p>
            <a:r>
              <a:rPr lang="en-GB" dirty="0"/>
              <a:t>      echo "&lt;div id='</a:t>
            </a:r>
            <a:r>
              <a:rPr lang="en-GB" dirty="0" err="1"/>
              <a:t>img_div</a:t>
            </a:r>
            <a:r>
              <a:rPr lang="en-GB" dirty="0"/>
              <a:t>'&gt;";</a:t>
            </a:r>
          </a:p>
          <a:p>
            <a:r>
              <a:rPr lang="en-GB" dirty="0"/>
              <a:t>      	echo "&lt;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='images/".$row['image']."' &gt;";</a:t>
            </a:r>
          </a:p>
          <a:p>
            <a:r>
              <a:rPr lang="en-GB" dirty="0"/>
              <a:t>      	echo "&lt;p&gt;".$row['</a:t>
            </a:r>
            <a:r>
              <a:rPr lang="en-GB" dirty="0" err="1"/>
              <a:t>image_text</a:t>
            </a:r>
            <a:r>
              <a:rPr lang="en-GB" dirty="0"/>
              <a:t>']."&lt;/p&gt;";</a:t>
            </a:r>
          </a:p>
          <a:p>
            <a:r>
              <a:rPr lang="en-GB" dirty="0"/>
              <a:t>      echo "&lt;/div&gt;";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?&gt;</a:t>
            </a:r>
          </a:p>
          <a:p>
            <a:r>
              <a:rPr lang="en-GB" dirty="0"/>
              <a:t>&lt;/div&gt;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862C3-F0DC-4CE9-9BC8-AFF8A63A197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30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&lt;?php</a:t>
            </a:r>
          </a:p>
          <a:p>
            <a:r>
              <a:rPr lang="en-GB" dirty="0"/>
              <a:t>  // Create database connection</a:t>
            </a:r>
          </a:p>
          <a:p>
            <a:r>
              <a:rPr lang="en-GB" dirty="0"/>
              <a:t>  </a:t>
            </a:r>
            <a:r>
              <a:rPr lang="en-GB" dirty="0" err="1"/>
              <a:t>mysqli_report</a:t>
            </a:r>
            <a:r>
              <a:rPr lang="en-GB" dirty="0"/>
              <a:t>(MYSQLI_REPORT_ERROR | MYSQLI_REPORT_STRICT);</a:t>
            </a:r>
          </a:p>
          <a:p>
            <a:r>
              <a:rPr lang="en-GB" dirty="0"/>
              <a:t>  $</a:t>
            </a:r>
            <a:r>
              <a:rPr lang="en-GB" dirty="0" err="1"/>
              <a:t>db</a:t>
            </a:r>
            <a:r>
              <a:rPr lang="en-GB" dirty="0"/>
              <a:t> = </a:t>
            </a:r>
            <a:r>
              <a:rPr lang="en-GB" dirty="0" err="1"/>
              <a:t>mysqli_connect</a:t>
            </a:r>
            <a:r>
              <a:rPr lang="en-GB" dirty="0"/>
              <a:t>("fdb18.awardspace.net", "3835639_login", "open12345", "3835639_login");</a:t>
            </a:r>
          </a:p>
          <a:p>
            <a:endParaRPr lang="en-GB" dirty="0"/>
          </a:p>
          <a:p>
            <a:r>
              <a:rPr lang="en-GB" dirty="0"/>
              <a:t>  // Initialize message variable</a:t>
            </a:r>
          </a:p>
          <a:p>
            <a:r>
              <a:rPr lang="en-GB" dirty="0"/>
              <a:t>  $</a:t>
            </a:r>
            <a:r>
              <a:rPr lang="en-GB" dirty="0" err="1"/>
              <a:t>msg</a:t>
            </a:r>
            <a:r>
              <a:rPr lang="en-GB" dirty="0"/>
              <a:t> = "";</a:t>
            </a:r>
          </a:p>
          <a:p>
            <a:endParaRPr lang="en-GB" dirty="0"/>
          </a:p>
          <a:p>
            <a:r>
              <a:rPr lang="en-GB" dirty="0"/>
              <a:t>  // If upload button is clicked ...</a:t>
            </a:r>
          </a:p>
          <a:p>
            <a:r>
              <a:rPr lang="en-GB" dirty="0"/>
              <a:t>  if (</a:t>
            </a:r>
            <a:r>
              <a:rPr lang="en-GB" dirty="0" err="1"/>
              <a:t>isset</a:t>
            </a:r>
            <a:r>
              <a:rPr lang="en-GB" dirty="0"/>
              <a:t>($_POST['upload'])) {</a:t>
            </a:r>
          </a:p>
          <a:p>
            <a:r>
              <a:rPr lang="en-GB" dirty="0"/>
              <a:t>  	// Get image name</a:t>
            </a:r>
          </a:p>
          <a:p>
            <a:r>
              <a:rPr lang="en-GB" dirty="0"/>
              <a:t>  	$image = $_FILES['image']['name'];</a:t>
            </a:r>
          </a:p>
          <a:p>
            <a:r>
              <a:rPr lang="en-GB" dirty="0"/>
              <a:t>  	// Get text</a:t>
            </a:r>
          </a:p>
          <a:p>
            <a:r>
              <a:rPr lang="en-GB" dirty="0"/>
              <a:t>  	$</a:t>
            </a:r>
            <a:r>
              <a:rPr lang="en-GB" dirty="0" err="1"/>
              <a:t>image_text</a:t>
            </a:r>
            <a:r>
              <a:rPr lang="en-GB" dirty="0"/>
              <a:t> = </a:t>
            </a:r>
            <a:r>
              <a:rPr lang="en-GB" dirty="0" err="1"/>
              <a:t>mysqli_real_escape_string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$_POST['</a:t>
            </a:r>
            <a:r>
              <a:rPr lang="en-GB" dirty="0" err="1"/>
              <a:t>image_text</a:t>
            </a:r>
            <a:r>
              <a:rPr lang="en-GB" dirty="0"/>
              <a:t>']);</a:t>
            </a:r>
          </a:p>
          <a:p>
            <a:endParaRPr lang="en-GB" dirty="0"/>
          </a:p>
          <a:p>
            <a:r>
              <a:rPr lang="en-GB" dirty="0"/>
              <a:t>  	// image file directory</a:t>
            </a:r>
          </a:p>
          <a:p>
            <a:r>
              <a:rPr lang="en-GB" dirty="0"/>
              <a:t>  	$target = "images/".</a:t>
            </a:r>
            <a:r>
              <a:rPr lang="en-GB" dirty="0" err="1"/>
              <a:t>basename</a:t>
            </a:r>
            <a:r>
              <a:rPr lang="en-GB" dirty="0"/>
              <a:t>($image);</a:t>
            </a:r>
          </a:p>
          <a:p>
            <a:endParaRPr lang="en-GB" dirty="0"/>
          </a:p>
          <a:p>
            <a:r>
              <a:rPr lang="en-GB" dirty="0"/>
              <a:t>  	$</a:t>
            </a:r>
            <a:r>
              <a:rPr lang="en-GB" dirty="0" err="1"/>
              <a:t>sql</a:t>
            </a:r>
            <a:r>
              <a:rPr lang="en-GB" dirty="0"/>
              <a:t> = "INSERT INTO image (image, </a:t>
            </a:r>
            <a:r>
              <a:rPr lang="en-GB" dirty="0" err="1"/>
              <a:t>image_text</a:t>
            </a:r>
            <a:r>
              <a:rPr lang="en-GB" dirty="0"/>
              <a:t>) VALUES ('$image', '$</a:t>
            </a:r>
            <a:r>
              <a:rPr lang="en-GB" dirty="0" err="1"/>
              <a:t>image_text</a:t>
            </a:r>
            <a:r>
              <a:rPr lang="en-GB" dirty="0"/>
              <a:t>')";</a:t>
            </a:r>
          </a:p>
          <a:p>
            <a:r>
              <a:rPr lang="en-GB" dirty="0"/>
              <a:t>  	// execute query</a:t>
            </a:r>
          </a:p>
          <a:p>
            <a:r>
              <a:rPr lang="en-GB" dirty="0"/>
              <a:t>  	</a:t>
            </a:r>
            <a:r>
              <a:rPr lang="en-GB" dirty="0" err="1"/>
              <a:t>mysqli_query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$</a:t>
            </a:r>
            <a:r>
              <a:rPr lang="en-GB" dirty="0" err="1"/>
              <a:t>sql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	if (</a:t>
            </a:r>
            <a:r>
              <a:rPr lang="en-GB" dirty="0" err="1"/>
              <a:t>move_uploaded_file</a:t>
            </a:r>
            <a:r>
              <a:rPr lang="en-GB" dirty="0"/>
              <a:t>($_FILES['image']['</a:t>
            </a:r>
            <a:r>
              <a:rPr lang="en-GB" dirty="0" err="1"/>
              <a:t>tmp_name</a:t>
            </a:r>
            <a:r>
              <a:rPr lang="en-GB" dirty="0"/>
              <a:t>'], $target)) {</a:t>
            </a:r>
          </a:p>
          <a:p>
            <a:r>
              <a:rPr lang="en-GB" dirty="0"/>
              <a:t>  		$</a:t>
            </a:r>
            <a:r>
              <a:rPr lang="en-GB" dirty="0" err="1"/>
              <a:t>msg</a:t>
            </a:r>
            <a:r>
              <a:rPr lang="en-GB" dirty="0"/>
              <a:t> = "Image uploaded successfully";</a:t>
            </a:r>
          </a:p>
          <a:p>
            <a:r>
              <a:rPr lang="en-GB" dirty="0"/>
              <a:t>  	}else{</a:t>
            </a:r>
          </a:p>
          <a:p>
            <a:r>
              <a:rPr lang="en-GB" dirty="0"/>
              <a:t>  		$</a:t>
            </a:r>
            <a:r>
              <a:rPr lang="en-GB" dirty="0" err="1"/>
              <a:t>msg</a:t>
            </a:r>
            <a:r>
              <a:rPr lang="en-GB" dirty="0"/>
              <a:t> = "Failed to upload image";</a:t>
            </a:r>
          </a:p>
          <a:p>
            <a:r>
              <a:rPr lang="en-GB" dirty="0"/>
              <a:t>  	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$result = </a:t>
            </a:r>
            <a:r>
              <a:rPr lang="en-GB" dirty="0" err="1"/>
              <a:t>mysqli_query</a:t>
            </a:r>
            <a:r>
              <a:rPr lang="en-GB" dirty="0"/>
              <a:t>($</a:t>
            </a:r>
            <a:r>
              <a:rPr lang="en-GB" dirty="0" err="1"/>
              <a:t>db</a:t>
            </a:r>
            <a:r>
              <a:rPr lang="en-GB" dirty="0"/>
              <a:t>, "SELECT * FROM image");</a:t>
            </a:r>
          </a:p>
          <a:p>
            <a:r>
              <a:rPr lang="en-GB" dirty="0"/>
              <a:t>?&gt;</a:t>
            </a:r>
          </a:p>
          <a:p>
            <a:r>
              <a:rPr lang="en-GB" dirty="0"/>
              <a:t>&lt;!DOCTYPE html&gt;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&lt;link </a:t>
            </a:r>
            <a:r>
              <a:rPr lang="en-GB" dirty="0" err="1"/>
              <a:t>href</a:t>
            </a:r>
            <a:r>
              <a:rPr lang="en-GB" dirty="0"/>
              <a:t>="https://cdn.jsdelivr.net/</a:t>
            </a:r>
            <a:r>
              <a:rPr lang="en-GB" dirty="0" err="1"/>
              <a:t>npm</a:t>
            </a:r>
            <a:r>
              <a:rPr lang="en-GB" dirty="0"/>
              <a:t>/bootstrap@5.0.1/</a:t>
            </a:r>
            <a:r>
              <a:rPr lang="en-GB" dirty="0" err="1"/>
              <a:t>dist</a:t>
            </a:r>
            <a:r>
              <a:rPr lang="en-GB" dirty="0"/>
              <a:t>/</a:t>
            </a:r>
            <a:r>
              <a:rPr lang="en-GB" dirty="0" err="1"/>
              <a:t>css</a:t>
            </a:r>
            <a:r>
              <a:rPr lang="en-GB" dirty="0"/>
              <a:t>/bootstrap.min.css" </a:t>
            </a:r>
            <a:r>
              <a:rPr lang="en-GB" dirty="0" err="1"/>
              <a:t>rel</a:t>
            </a:r>
            <a:r>
              <a:rPr lang="en-GB" dirty="0"/>
              <a:t>="stylesheet" integrity="sha384-+0n0xVW2eSR5OomGNYDnhzAbDsOXxcvSN1TPprVMTNDbiYZCxYbOOl7+AMvyTG2x" </a:t>
            </a:r>
            <a:r>
              <a:rPr lang="en-GB" dirty="0" err="1"/>
              <a:t>crossorigin</a:t>
            </a:r>
            <a:r>
              <a:rPr lang="en-GB" dirty="0"/>
              <a:t>="anonymous"&gt;</a:t>
            </a:r>
          </a:p>
          <a:p>
            <a:endParaRPr lang="en-GB" dirty="0"/>
          </a:p>
          <a:p>
            <a:r>
              <a:rPr lang="en-GB" dirty="0"/>
              <a:t>&lt;title&gt;Image Upload&lt;/title&gt;</a:t>
            </a:r>
          </a:p>
          <a:p>
            <a:r>
              <a:rPr lang="en-GB" dirty="0"/>
              <a:t>&lt;style type="text/</a:t>
            </a:r>
            <a:r>
              <a:rPr lang="en-GB" dirty="0" err="1"/>
              <a:t>css</a:t>
            </a:r>
            <a:r>
              <a:rPr lang="en-GB" dirty="0"/>
              <a:t>"&gt;</a:t>
            </a:r>
          </a:p>
          <a:p>
            <a:r>
              <a:rPr lang="en-GB" dirty="0"/>
              <a:t>   #content{</a:t>
            </a:r>
          </a:p>
          <a:p>
            <a:r>
              <a:rPr lang="en-GB" dirty="0"/>
              <a:t>   	width: 50%;</a:t>
            </a:r>
          </a:p>
          <a:p>
            <a:r>
              <a:rPr lang="en-GB" dirty="0"/>
              <a:t>   	margin: 20px auto;</a:t>
            </a:r>
          </a:p>
          <a:p>
            <a:r>
              <a:rPr lang="en-GB" dirty="0"/>
              <a:t>   	border: 1px solid #cbcbcb;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form{</a:t>
            </a:r>
          </a:p>
          <a:p>
            <a:r>
              <a:rPr lang="en-GB" dirty="0"/>
              <a:t>   	width: 50%;</a:t>
            </a:r>
          </a:p>
          <a:p>
            <a:r>
              <a:rPr lang="en-GB" dirty="0"/>
              <a:t>   	margin: 20px auto;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form div{</a:t>
            </a:r>
          </a:p>
          <a:p>
            <a:r>
              <a:rPr lang="en-GB" dirty="0"/>
              <a:t>   	margin-top: 5px;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#img_div{</a:t>
            </a:r>
          </a:p>
          <a:p>
            <a:r>
              <a:rPr lang="en-GB" dirty="0"/>
              <a:t>   	width: 80%;</a:t>
            </a:r>
          </a:p>
          <a:p>
            <a:r>
              <a:rPr lang="en-GB" dirty="0"/>
              <a:t>   	padding: 5px;</a:t>
            </a:r>
          </a:p>
          <a:p>
            <a:r>
              <a:rPr lang="en-GB" dirty="0"/>
              <a:t>   	margin: 15px auto;</a:t>
            </a:r>
          </a:p>
          <a:p>
            <a:r>
              <a:rPr lang="en-GB" dirty="0"/>
              <a:t>   	border: 1px solid #cbcbcb;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#img_div:after{</a:t>
            </a:r>
          </a:p>
          <a:p>
            <a:r>
              <a:rPr lang="en-GB" dirty="0"/>
              <a:t>   	content: "";</a:t>
            </a:r>
          </a:p>
          <a:p>
            <a:r>
              <a:rPr lang="en-GB" dirty="0"/>
              <a:t>   	display: block;</a:t>
            </a:r>
          </a:p>
          <a:p>
            <a:r>
              <a:rPr lang="en-GB" dirty="0"/>
              <a:t>   	clear: both;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   </a:t>
            </a:r>
            <a:r>
              <a:rPr lang="en-GB" dirty="0" err="1"/>
              <a:t>img</a:t>
            </a:r>
            <a:r>
              <a:rPr lang="en-GB" dirty="0"/>
              <a:t>{</a:t>
            </a:r>
          </a:p>
          <a:p>
            <a:r>
              <a:rPr lang="en-GB" dirty="0"/>
              <a:t>   	float: left;</a:t>
            </a:r>
          </a:p>
          <a:p>
            <a:r>
              <a:rPr lang="en-GB" dirty="0"/>
              <a:t>   	margin: 5px;</a:t>
            </a:r>
          </a:p>
          <a:p>
            <a:r>
              <a:rPr lang="en-GB" dirty="0"/>
              <a:t>   	width: 300px;</a:t>
            </a:r>
          </a:p>
          <a:p>
            <a:r>
              <a:rPr lang="en-GB" dirty="0"/>
              <a:t>   	height: 140px;</a:t>
            </a:r>
          </a:p>
          <a:p>
            <a:r>
              <a:rPr lang="en-GB" dirty="0"/>
              <a:t>   }</a:t>
            </a:r>
          </a:p>
          <a:p>
            <a:r>
              <a:rPr lang="en-GB" dirty="0"/>
              <a:t>&lt;/style&gt;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&lt;div id="content"&gt;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&lt;</a:t>
            </a:r>
            <a:r>
              <a:rPr lang="en-GB" dirty="0" err="1"/>
              <a:t>center</a:t>
            </a:r>
            <a:r>
              <a:rPr lang="en-GB" dirty="0"/>
              <a:t>&gt; &lt;h1&gt;Insta-copy-thing&lt;/h1&gt;&lt;/</a:t>
            </a:r>
            <a:r>
              <a:rPr lang="en-GB" dirty="0" err="1"/>
              <a:t>center</a:t>
            </a:r>
            <a:r>
              <a:rPr lang="en-GB" dirty="0"/>
              <a:t>&gt;</a:t>
            </a:r>
          </a:p>
          <a:p>
            <a:r>
              <a:rPr lang="en-GB" dirty="0"/>
              <a:t>  &lt;form method="POST" action="index.php" </a:t>
            </a:r>
            <a:r>
              <a:rPr lang="en-GB" dirty="0" err="1"/>
              <a:t>enctype</a:t>
            </a:r>
            <a:r>
              <a:rPr lang="en-GB" dirty="0"/>
              <a:t>="multipart/form-data"&gt;</a:t>
            </a:r>
          </a:p>
          <a:p>
            <a:r>
              <a:rPr lang="en-GB" dirty="0"/>
              <a:t>  	&lt;input type="hidden" name="size" value="1000000"&gt;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	  &lt;input type="file" name="image"&gt;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    &lt;</a:t>
            </a:r>
            <a:r>
              <a:rPr lang="en-GB" dirty="0" err="1"/>
              <a:t>textarea</a:t>
            </a:r>
            <a:r>
              <a:rPr lang="en-GB" dirty="0"/>
              <a:t> </a:t>
            </a:r>
          </a:p>
          <a:p>
            <a:r>
              <a:rPr lang="en-GB" dirty="0"/>
              <a:t>      	id="text" </a:t>
            </a:r>
          </a:p>
          <a:p>
            <a:r>
              <a:rPr lang="en-GB" dirty="0"/>
              <a:t>      	cols="40" </a:t>
            </a:r>
          </a:p>
          <a:p>
            <a:r>
              <a:rPr lang="en-GB" dirty="0"/>
              <a:t>      	rows="4" </a:t>
            </a:r>
          </a:p>
          <a:p>
            <a:r>
              <a:rPr lang="en-GB" dirty="0"/>
              <a:t>      	name="</a:t>
            </a:r>
            <a:r>
              <a:rPr lang="en-GB" dirty="0" err="1"/>
              <a:t>image_text</a:t>
            </a:r>
            <a:r>
              <a:rPr lang="en-GB" dirty="0"/>
              <a:t>" </a:t>
            </a:r>
          </a:p>
          <a:p>
            <a:r>
              <a:rPr lang="en-GB" dirty="0"/>
              <a:t>      	placeholder="Say something about this image..."&gt;&lt;/</a:t>
            </a:r>
            <a:r>
              <a:rPr lang="en-GB" dirty="0" err="1"/>
              <a:t>textarea</a:t>
            </a:r>
            <a:r>
              <a:rPr lang="en-GB" dirty="0"/>
              <a:t>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	&lt;div&gt;</a:t>
            </a:r>
          </a:p>
          <a:p>
            <a:r>
              <a:rPr lang="en-GB" dirty="0"/>
              <a:t>  		&lt;button type="submit" name="upload"&gt;POST&lt;/button&gt;</a:t>
            </a:r>
          </a:p>
          <a:p>
            <a:r>
              <a:rPr lang="en-GB" dirty="0"/>
              <a:t>  	&lt;/div&gt;</a:t>
            </a:r>
          </a:p>
          <a:p>
            <a:r>
              <a:rPr lang="en-GB" dirty="0"/>
              <a:t>  &lt;/form&gt;</a:t>
            </a:r>
          </a:p>
          <a:p>
            <a:r>
              <a:rPr lang="en-GB" dirty="0"/>
              <a:t>  &lt;?php</a:t>
            </a:r>
          </a:p>
          <a:p>
            <a:r>
              <a:rPr lang="en-GB" dirty="0"/>
              <a:t>    while ($row = </a:t>
            </a:r>
            <a:r>
              <a:rPr lang="en-GB" dirty="0" err="1"/>
              <a:t>mysqli_fetch_array</a:t>
            </a:r>
            <a:r>
              <a:rPr lang="en-GB" dirty="0"/>
              <a:t>($result)) {</a:t>
            </a:r>
          </a:p>
          <a:p>
            <a:r>
              <a:rPr lang="en-GB" dirty="0"/>
              <a:t>      echo "&lt;div id='</a:t>
            </a:r>
            <a:r>
              <a:rPr lang="en-GB" dirty="0" err="1"/>
              <a:t>img_div</a:t>
            </a:r>
            <a:r>
              <a:rPr lang="en-GB" dirty="0"/>
              <a:t>'&gt;";</a:t>
            </a:r>
          </a:p>
          <a:p>
            <a:r>
              <a:rPr lang="en-GB" dirty="0"/>
              <a:t>      	echo "&lt;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='images/".$row['image']."' &gt;";</a:t>
            </a:r>
          </a:p>
          <a:p>
            <a:r>
              <a:rPr lang="en-GB" dirty="0"/>
              <a:t>      	echo "&lt;p&gt;".$row['</a:t>
            </a:r>
            <a:r>
              <a:rPr lang="en-GB" dirty="0" err="1"/>
              <a:t>image_text</a:t>
            </a:r>
            <a:r>
              <a:rPr lang="en-GB" dirty="0"/>
              <a:t>']."&lt;/p&gt;";</a:t>
            </a:r>
          </a:p>
          <a:p>
            <a:r>
              <a:rPr lang="en-GB" dirty="0"/>
              <a:t>      echo "&lt;/div&gt;";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?&gt;</a:t>
            </a:r>
          </a:p>
          <a:p>
            <a:r>
              <a:rPr lang="en-GB" dirty="0"/>
              <a:t>&lt;/div&gt;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862C3-F0DC-4CE9-9BC8-AFF8A63A19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348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-- phpMyAdmin SQL Dump-- version 4.6.4-- https://www.phpmyadmin.net/---- Host: fdb18.awardspace.net-- Generation Time: Sep 20, 2021 at 11:39 AM-- Server version: 5.7.20-log-- PHP Version: 5.5.38SET SQL_MODE = "NO_AUTO_VALUE_ON_ZERO";SET </a:t>
            </a:r>
            <a:r>
              <a:rPr lang="en-GB" dirty="0" err="1"/>
              <a:t>time_zone</a:t>
            </a:r>
            <a:r>
              <a:rPr lang="en-GB" dirty="0"/>
              <a:t> = "+00:00";/*!40101 SET @OLD_CHARACTER_SET_CLIENT=@@CHARACTER_SET_CLIENT */;/*!40101 SET @OLD_CHARACTER_SET_RESULTS=@@CHARACTER_SET_RESULTS */;/*!40101 SET @OLD_COLLATION_CONNECTION=@@COLLATION_CONNECTION */;/*!40101 SET NAMES utf8mb4 */;---- Database: `3835639_login`---- ------------------------------------------------------------ Table structure for table `image`--CREATE TABLE `image` (  `image` varchar(100) NOT NULL,  `</a:t>
            </a:r>
            <a:r>
              <a:rPr lang="en-GB" dirty="0" err="1"/>
              <a:t>image_text</a:t>
            </a:r>
            <a:r>
              <a:rPr lang="en-GB" dirty="0"/>
              <a:t>` text NOT NULL,  `id` int(11) NOT NULL) ENGINE=</a:t>
            </a:r>
            <a:r>
              <a:rPr lang="en-GB" dirty="0" err="1"/>
              <a:t>MyISAM</a:t>
            </a:r>
            <a:r>
              <a:rPr lang="en-GB" dirty="0"/>
              <a:t> DEFAULT CHARSET=latin1;---- Dumping data for table `image`--INSERT INTO `image` (`image`, `</a:t>
            </a:r>
            <a:r>
              <a:rPr lang="en-GB" dirty="0" err="1"/>
              <a:t>image_text</a:t>
            </a:r>
            <a:r>
              <a:rPr lang="en-GB" dirty="0"/>
              <a:t>`, `id`) VALUES('testandtrack_allnew2020.png', 'General Stuff', 44),('2019-10-22 11.20.57.jpg', 'TEST', 45),('datarep_numbersystems_q3.jpg', 'Boring Data Rep numbers', 39),('lightthing.png', '</a:t>
            </a:r>
            <a:r>
              <a:rPr lang="en-GB" dirty="0" err="1"/>
              <a:t>blackandwhite</a:t>
            </a:r>
            <a:r>
              <a:rPr lang="en-GB" dirty="0"/>
              <a:t> Light thing', 32),('20210605_155711.jpg', '', 49),('banner.png', 'Tech Banner', 28),('datarep_numbersystems_q3.jpg', 'Boring Data Rep numbers', 37),('image.jpg', 'This is the best laptop in the world', 47),('domeoftherock_all3.jpg', '</a:t>
            </a:r>
            <a:r>
              <a:rPr lang="en-GB" dirty="0" err="1"/>
              <a:t>r;tokdlfkg;dflkgl;dgf</a:t>
            </a:r>
            <a:r>
              <a:rPr lang="en-GB" dirty="0"/>
              <a:t>', 48),('2019-10-22 11.20.57.jpg', 'TEST', 46),('datarep_numbersystems_q2.jpg', 'The Yuki Octal Tribe', 42),('testandtrack_allnew2020.png', 'General Stuff', 43),('stack.jpg', '</a:t>
            </a:r>
            <a:r>
              <a:rPr lang="en-GB" dirty="0" err="1"/>
              <a:t>pv</a:t>
            </a:r>
            <a:r>
              <a:rPr lang="en-GB" dirty="0"/>
              <a:t>', 50),('cartoonman.jpg', 'https://www.testandtrack.io/aus/index.php/studenttest/test', 51);-- ------------------------------------------------------------ Table structure for table `Persons`--CREATE TABLE `Persons` (  `</a:t>
            </a:r>
            <a:r>
              <a:rPr lang="en-GB" dirty="0" err="1"/>
              <a:t>PersonID</a:t>
            </a:r>
            <a:r>
              <a:rPr lang="en-GB" dirty="0"/>
              <a:t>` int(11) DEFAULT NULL,  `</a:t>
            </a:r>
            <a:r>
              <a:rPr lang="en-GB" dirty="0" err="1"/>
              <a:t>LastName</a:t>
            </a:r>
            <a:r>
              <a:rPr lang="en-GB" dirty="0"/>
              <a:t>` varchar(255) DEFAULT NULL,  `FirstName` varchar(255) DEFAULT NULL,  `Address` varchar(255) DEFAULT NULL,  `City` varchar(255) DEFAULT NULL) ENGINE=</a:t>
            </a:r>
            <a:r>
              <a:rPr lang="en-GB" dirty="0" err="1"/>
              <a:t>MyISAM</a:t>
            </a:r>
            <a:r>
              <a:rPr lang="en-GB" dirty="0"/>
              <a:t> DEFAULT CHARSET=latin1;---- Dumping data for table `Persons`--INSERT INTO `Persons` (`</a:t>
            </a:r>
            <a:r>
              <a:rPr lang="en-GB" dirty="0" err="1"/>
              <a:t>PersonID</a:t>
            </a:r>
            <a:r>
              <a:rPr lang="en-GB" dirty="0"/>
              <a:t>`, `</a:t>
            </a:r>
            <a:r>
              <a:rPr lang="en-GB" dirty="0" err="1"/>
              <a:t>LastName</a:t>
            </a:r>
            <a:r>
              <a:rPr lang="en-GB" dirty="0"/>
              <a:t>`, `FirstName`, `Address`, `City`) VALUES(NULL, 'Marvin', 'Ruth', '</a:t>
            </a:r>
            <a:r>
              <a:rPr lang="en-GB" dirty="0" err="1"/>
              <a:t>somethign</a:t>
            </a:r>
            <a:r>
              <a:rPr lang="en-GB" dirty="0"/>
              <a:t>', 'Caterham'),(NULL, 'Marvin', 'Ruth', '</a:t>
            </a:r>
            <a:r>
              <a:rPr lang="en-GB" dirty="0" err="1"/>
              <a:t>somethign</a:t>
            </a:r>
            <a:r>
              <a:rPr lang="en-GB" dirty="0"/>
              <a:t>', 'Caterham');-- ------------------------------------------------------------ Table structure for table `</a:t>
            </a:r>
            <a:r>
              <a:rPr lang="en-GB" dirty="0" err="1"/>
              <a:t>uploadimage</a:t>
            </a:r>
            <a:r>
              <a:rPr lang="en-GB" dirty="0"/>
              <a:t>`--CREATE TABLE `</a:t>
            </a:r>
            <a:r>
              <a:rPr lang="en-GB" dirty="0" err="1"/>
              <a:t>uploadimage</a:t>
            </a:r>
            <a:r>
              <a:rPr lang="en-GB" dirty="0"/>
              <a:t>` (  `id` int(20) NOT NULL,  `image` varchar(500) NOT NULL,  `</a:t>
            </a:r>
            <a:r>
              <a:rPr lang="en-GB" dirty="0" err="1"/>
              <a:t>image_text</a:t>
            </a:r>
            <a:r>
              <a:rPr lang="en-GB" dirty="0"/>
              <a:t>` text NOT NULL) ENGINE=</a:t>
            </a:r>
            <a:r>
              <a:rPr lang="en-GB" dirty="0" err="1"/>
              <a:t>MyISAM</a:t>
            </a:r>
            <a:r>
              <a:rPr lang="en-GB" dirty="0"/>
              <a:t> DEFAULT CHARSET=latin1;---- Indexes for dumped tables------ Indexes for table `image`--ALTER TABLE `image`  ADD PRIMARY KEY (`id`);---- Indexes for table `</a:t>
            </a:r>
            <a:r>
              <a:rPr lang="en-GB" dirty="0" err="1"/>
              <a:t>uploadimage</a:t>
            </a:r>
            <a:r>
              <a:rPr lang="en-GB" dirty="0"/>
              <a:t>`--ALTER TABLE `</a:t>
            </a:r>
            <a:r>
              <a:rPr lang="en-GB" dirty="0" err="1"/>
              <a:t>uploadimage</a:t>
            </a:r>
            <a:r>
              <a:rPr lang="en-GB" dirty="0"/>
              <a:t>`  ADD PRIMARY KEY (`id`);---- AUTO_INCREMENT for dumped tables------ AUTO_INCREMENT for table `image`--ALTER TABLE `image`  MODIFY `id` int(11) NOT NULL AUTO_INCREMENT, AUTO_INCREMENT=52;---- AUTO_INCREMENT for table `</a:t>
            </a:r>
            <a:r>
              <a:rPr lang="en-GB" dirty="0" err="1"/>
              <a:t>uploadimage</a:t>
            </a:r>
            <a:r>
              <a:rPr lang="en-GB" dirty="0"/>
              <a:t>`--ALTER TABLE `</a:t>
            </a:r>
            <a:r>
              <a:rPr lang="en-GB" dirty="0" err="1"/>
              <a:t>uploadimage</a:t>
            </a:r>
            <a:r>
              <a:rPr lang="en-GB" dirty="0"/>
              <a:t>`  MODIFY `id` int(20) NOT NULL AUTO_INCREMENT;/*!40101 SET CHARACTER_SET_CLIENT=@OLD_CHARACTER_SET_CLIENT */;/*!40101 SET CHARACTER_SET_RESULTS=@OLD_CHARACTER_SET_RESULTS */;/*!40101 SET COLLATION_CONNECTION=@OLD_COLLATION_CONNECTION */;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862C3-F0DC-4CE9-9BC8-AFF8A63A197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7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DF75-5A05-42C4-A48B-AD557A40A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A1374-DC8E-477A-8707-C97C5E9D2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8701-AB96-47A0-ABB9-465FE85A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73F9-0D2C-4202-AE2D-F5DAF40D4C3D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DD74-A9F7-47EC-B06A-5942BB15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0E7B3-5752-4843-8E2F-9876D888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46E6-1016-4AFC-9956-8453F3D6A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A4DA-80AA-4EBC-9730-3735173A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7D836-B401-404C-BB26-200672851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1EA5-00BC-45D2-BC08-974774A5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73F9-0D2C-4202-AE2D-F5DAF40D4C3D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F507-1A84-4160-99D4-E749A27D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3DE0-A3AD-4F30-AF16-58C5F881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46E6-1016-4AFC-9956-8453F3D6A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67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14CC7-0993-45A4-8696-AE8D03C04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CE73B-3599-4A8E-946F-A1D4FEA61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EAF05-8736-47C6-8C08-F22B04A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73F9-0D2C-4202-AE2D-F5DAF40D4C3D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7E7D7-3A3F-4239-9FE3-2678B757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E7F32-8148-44FC-AA69-0082EF43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46E6-1016-4AFC-9956-8453F3D6A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9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7148-7EDD-420B-BD72-855DBC8D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4509-9B66-483A-9BE7-67D7DD3D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41D9-1011-4350-9966-83B385D5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73F9-0D2C-4202-AE2D-F5DAF40D4C3D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C26A-1423-4AA7-B4AC-7576AED5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E756-3DAE-4F84-BDF0-B9135018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46E6-1016-4AFC-9956-8453F3D6A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89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A341-8B59-46A0-B93B-87B3C1AB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74C6F-515E-40C2-B747-CE715C2D4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5B145-94F6-472D-ACE6-3E1D0079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73F9-0D2C-4202-AE2D-F5DAF40D4C3D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95D9-B858-49EF-B7BA-B9FAAEFB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FBEB6-4295-43EE-B346-5D4F397E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46E6-1016-4AFC-9956-8453F3D6A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34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9490-FA17-4C19-A92D-93D6A005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C3A2-DE31-47C8-8087-A92447180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A69A2-471F-4491-BBB1-9F671D773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556E5-D50D-4C15-B40D-ADFB692E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73F9-0D2C-4202-AE2D-F5DAF40D4C3D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970DB-FD87-485C-A829-6CAAE466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702FD-3F34-4ED9-A2B7-80A10144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46E6-1016-4AFC-9956-8453F3D6A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7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1CF8-97BC-4E62-9B85-C43A2187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66AEB-DB89-4C03-B36B-AB4161CA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2C2EF-FD14-4736-B465-B5234469B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F4841-876E-487E-ACBA-0F6119BE9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47417-E6E8-41AD-A055-5FB8EEC65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403F5-A445-4737-94BC-B40BC192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73F9-0D2C-4202-AE2D-F5DAF40D4C3D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30A58-55C5-4560-A7D9-725249F9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DA5F9-9561-4ED3-9E5C-6786018E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46E6-1016-4AFC-9956-8453F3D6A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C98D-7B0E-4556-B371-D42F8FF7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68DD1-69BB-407F-A116-809827D3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73F9-0D2C-4202-AE2D-F5DAF40D4C3D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3552-A6FD-45A0-AA4A-E7FC67F1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FD57E-56B3-4D05-9A96-7CDBBF85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46E6-1016-4AFC-9956-8453F3D6A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5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C0542-2469-45A7-A9F2-D956AAD8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73F9-0D2C-4202-AE2D-F5DAF40D4C3D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99DF8-AC30-49EA-B4C2-B015B46F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6ACA5-B5DA-4E87-A621-7A6D2DCE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46E6-1016-4AFC-9956-8453F3D6A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700C-66E6-4E56-9A8B-D893B613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F8C0-F864-4224-9DFF-BB3170FEC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7280E-D9EB-4B7E-AB15-FAC663460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CE3B0-E001-400E-9E74-797411AB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73F9-0D2C-4202-AE2D-F5DAF40D4C3D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60BA-F107-4EE3-83D6-27DBC74D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2D3EA-8370-4E81-B5DE-5D03A5DD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46E6-1016-4AFC-9956-8453F3D6A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9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62A4-DBFD-4173-9DB1-5CD20A1B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BC419-918A-4982-9C36-C02370880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191E-837D-46A7-A375-39844C3BE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ECC20-F9B3-4D96-AD92-2271C10B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73F9-0D2C-4202-AE2D-F5DAF40D4C3D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AF3F-E9F1-4F29-9A5F-E6EFF424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9A7DB-1E5B-43D6-9BC0-19DE9656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46E6-1016-4AFC-9956-8453F3D6A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A96E5-6D80-42DD-B19C-9DEEB3C4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7B5B-5CC8-4862-A9F2-53FEEC6B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9D06-5969-42D1-BCC2-9721FBD43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73F9-0D2C-4202-AE2D-F5DAF40D4C3D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D4EC5-24DC-48D8-BAB1-125337672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89A01-E5A2-44D7-9429-6A63BD17A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46E6-1016-4AFC-9956-8453F3D6A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8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tmp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2.xml"/><Relationship Id="rId6" Type="http://schemas.openxmlformats.org/officeDocument/2006/relationships/image" Target="../media/image12.tm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1.xml"/><Relationship Id="rId6" Type="http://schemas.openxmlformats.org/officeDocument/2006/relationships/image" Target="../media/image3.tm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4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8.xml"/><Relationship Id="rId6" Type="http://schemas.openxmlformats.org/officeDocument/2006/relationships/image" Target="../media/image5.tm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8.xml"/><Relationship Id="rId6" Type="http://schemas.openxmlformats.org/officeDocument/2006/relationships/image" Target="../media/image6.tm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tmp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6" Type="http://schemas.openxmlformats.org/officeDocument/2006/relationships/image" Target="../media/image7.tm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tmp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9.tm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4.xml"/><Relationship Id="rId6" Type="http://schemas.openxmlformats.org/officeDocument/2006/relationships/image" Target="../media/image10.tm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sPhoneLandscape">
            <a:extLst>
              <a:ext uri="{FF2B5EF4-FFF2-40B4-BE49-F238E27FC236}">
                <a16:creationId xmlns:a16="http://schemas.microsoft.com/office/drawing/2014/main" id="{75BA0DA0-97FE-4303-A366-2FE8F465DAA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23825"/>
            <a:ext cx="12191999" cy="6734175"/>
            <a:chOff x="1143004" y="1696502"/>
            <a:chExt cx="6857998" cy="34649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2E7185-ABC3-4360-A499-00A5599F0316}"/>
                </a:ext>
              </a:extLst>
            </p:cNvPr>
            <p:cNvGrpSpPr/>
            <p:nvPr/>
          </p:nvGrpSpPr>
          <p:grpSpPr>
            <a:xfrm>
              <a:off x="1143004" y="1696502"/>
              <a:ext cx="6857998" cy="3464995"/>
              <a:chOff x="1143004" y="1696502"/>
              <a:chExt cx="6857998" cy="346499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3B032E1-4916-4740-8233-DC64A6EC5EA2}"/>
                  </a:ext>
                </a:extLst>
              </p:cNvPr>
              <p:cNvGrpSpPr/>
              <p:nvPr/>
            </p:nvGrpSpPr>
            <p:grpSpPr>
              <a:xfrm rot="16200000">
                <a:off x="2839505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" name="Rounded Rectangle 6">
                  <a:extLst>
                    <a:ext uri="{FF2B5EF4-FFF2-40B4-BE49-F238E27FC236}">
                      <a16:creationId xmlns:a16="http://schemas.microsoft.com/office/drawing/2014/main" id="{714E8581-E27F-45D1-A3FC-BD01F8D5D8C1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Rounded Rectangle 7">
                  <a:extLst>
                    <a:ext uri="{FF2B5EF4-FFF2-40B4-BE49-F238E27FC236}">
                      <a16:creationId xmlns:a16="http://schemas.microsoft.com/office/drawing/2014/main" id="{42B2BE1C-4979-4212-BC6D-2ABF32E4247E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8C7DAF-7239-4D18-9AFB-0C60C9A865F9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Left Arrow 9">
                  <a:extLst>
                    <a:ext uri="{FF2B5EF4-FFF2-40B4-BE49-F238E27FC236}">
                      <a16:creationId xmlns:a16="http://schemas.microsoft.com/office/drawing/2014/main" id="{749A3ECE-8710-4118-B26B-8A1D766E9899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52F4685-7AC7-4EDD-99E4-C54A0D09671A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1FF48B9F-2595-459D-B7DB-D21E14686D59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6">
                    <a:extLst>
                      <a:ext uri="{FF2B5EF4-FFF2-40B4-BE49-F238E27FC236}">
                        <a16:creationId xmlns:a16="http://schemas.microsoft.com/office/drawing/2014/main" id="{FD8A578D-D447-4BB8-9CCC-45EC73FA07C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7">
                    <a:extLst>
                      <a:ext uri="{FF2B5EF4-FFF2-40B4-BE49-F238E27FC236}">
                        <a16:creationId xmlns:a16="http://schemas.microsoft.com/office/drawing/2014/main" id="{E90E067B-A6B5-4205-915E-3F92ADDF4F8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8">
                    <a:extLst>
                      <a:ext uri="{FF2B5EF4-FFF2-40B4-BE49-F238E27FC236}">
                        <a16:creationId xmlns:a16="http://schemas.microsoft.com/office/drawing/2014/main" id="{CD81BB37-4EF5-4072-8BF7-3A651EF8F0B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5" name="Rounded Rectangle 11">
                  <a:extLst>
                    <a:ext uri="{FF2B5EF4-FFF2-40B4-BE49-F238E27FC236}">
                      <a16:creationId xmlns:a16="http://schemas.microsoft.com/office/drawing/2014/main" id="{8432FE2B-3731-4A54-BBFB-77E625A4C8FB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903CEB-1683-4ECF-94E2-C370F1C159A7}"/>
                  </a:ext>
                </a:extLst>
              </p:cNvPr>
              <p:cNvSpPr/>
              <p:nvPr/>
            </p:nvSpPr>
            <p:spPr>
              <a:xfrm rot="16200000">
                <a:off x="200002" y="3335335"/>
                <a:ext cx="3038698" cy="188595"/>
              </a:xfrm>
              <a:prstGeom prst="rect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7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8B1459A0-59AF-47E1-A489-95166ED7A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5A95F42-530E-4DE0-8F5D-7A366846ED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134" y="4900951"/>
            <a:ext cx="1057038" cy="10570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64541C-818A-48B9-AA46-6729EE72BD1C}"/>
              </a:ext>
            </a:extLst>
          </p:cNvPr>
          <p:cNvSpPr/>
          <p:nvPr/>
        </p:nvSpPr>
        <p:spPr>
          <a:xfrm>
            <a:off x="1192258" y="2009669"/>
            <a:ext cx="8686805" cy="125851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Mini Instagram in one lesson!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1A836-FBF9-4628-8355-1C52AFBA1A54}"/>
              </a:ext>
            </a:extLst>
          </p:cNvPr>
          <p:cNvSpPr txBox="1"/>
          <p:nvPr/>
        </p:nvSpPr>
        <p:spPr>
          <a:xfrm>
            <a:off x="1608143" y="5449522"/>
            <a:ext cx="79512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lesson we take you through how to create a beautiful front end website (bootstrap enabled),</a:t>
            </a:r>
          </a:p>
          <a:p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MySQL database and php code. You end up with a mini version of Instagram where users can </a:t>
            </a:r>
          </a:p>
          <a:p>
            <a:r>
              <a: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your site, upload their own pictures, add a description or comment and post it”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9F7E51-A9B9-4F7A-8C5B-4C55411C78E3}"/>
              </a:ext>
            </a:extLst>
          </p:cNvPr>
          <p:cNvSpPr txBox="1"/>
          <p:nvPr/>
        </p:nvSpPr>
        <p:spPr>
          <a:xfrm>
            <a:off x="1985746" y="468317"/>
            <a:ext cx="64540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FFC000"/>
                </a:solidFill>
                <a:latin typeface="Rage Italic" panose="03070502040507070304" pitchFamily="66" charset="0"/>
                <a:cs typeface="Aharoni" panose="02010803020104030203" pitchFamily="2" charset="-79"/>
              </a:rPr>
              <a:t>Full stack web design</a:t>
            </a:r>
          </a:p>
        </p:txBody>
      </p:sp>
    </p:spTree>
    <p:extLst>
      <p:ext uri="{BB962C8B-B14F-4D97-AF65-F5344CB8AC3E}">
        <p14:creationId xmlns:p14="http://schemas.microsoft.com/office/powerpoint/2010/main" val="330262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sPhoneLandscape">
            <a:extLst>
              <a:ext uri="{FF2B5EF4-FFF2-40B4-BE49-F238E27FC236}">
                <a16:creationId xmlns:a16="http://schemas.microsoft.com/office/drawing/2014/main" id="{75BA0DA0-97FE-4303-A366-2FE8F465DAA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23825"/>
            <a:ext cx="12191999" cy="6734175"/>
            <a:chOff x="1143004" y="1696502"/>
            <a:chExt cx="6857998" cy="34649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2E7185-ABC3-4360-A499-00A5599F0316}"/>
                </a:ext>
              </a:extLst>
            </p:cNvPr>
            <p:cNvGrpSpPr/>
            <p:nvPr/>
          </p:nvGrpSpPr>
          <p:grpSpPr>
            <a:xfrm>
              <a:off x="1143004" y="1696502"/>
              <a:ext cx="6857998" cy="3464995"/>
              <a:chOff x="1143004" y="1696502"/>
              <a:chExt cx="6857998" cy="346499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3B032E1-4916-4740-8233-DC64A6EC5EA2}"/>
                  </a:ext>
                </a:extLst>
              </p:cNvPr>
              <p:cNvGrpSpPr/>
              <p:nvPr/>
            </p:nvGrpSpPr>
            <p:grpSpPr>
              <a:xfrm rot="16200000">
                <a:off x="2839505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" name="Rounded Rectangle 6">
                  <a:extLst>
                    <a:ext uri="{FF2B5EF4-FFF2-40B4-BE49-F238E27FC236}">
                      <a16:creationId xmlns:a16="http://schemas.microsoft.com/office/drawing/2014/main" id="{714E8581-E27F-45D1-A3FC-BD01F8D5D8C1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Rounded Rectangle 7">
                  <a:extLst>
                    <a:ext uri="{FF2B5EF4-FFF2-40B4-BE49-F238E27FC236}">
                      <a16:creationId xmlns:a16="http://schemas.microsoft.com/office/drawing/2014/main" id="{42B2BE1C-4979-4212-BC6D-2ABF32E4247E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8C7DAF-7239-4D18-9AFB-0C60C9A865F9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Left Arrow 9">
                  <a:extLst>
                    <a:ext uri="{FF2B5EF4-FFF2-40B4-BE49-F238E27FC236}">
                      <a16:creationId xmlns:a16="http://schemas.microsoft.com/office/drawing/2014/main" id="{749A3ECE-8710-4118-B26B-8A1D766E9899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52F4685-7AC7-4EDD-99E4-C54A0D09671A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1FF48B9F-2595-459D-B7DB-D21E14686D59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6">
                    <a:extLst>
                      <a:ext uri="{FF2B5EF4-FFF2-40B4-BE49-F238E27FC236}">
                        <a16:creationId xmlns:a16="http://schemas.microsoft.com/office/drawing/2014/main" id="{FD8A578D-D447-4BB8-9CCC-45EC73FA07C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7">
                    <a:extLst>
                      <a:ext uri="{FF2B5EF4-FFF2-40B4-BE49-F238E27FC236}">
                        <a16:creationId xmlns:a16="http://schemas.microsoft.com/office/drawing/2014/main" id="{E90E067B-A6B5-4205-915E-3F92ADDF4F8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8">
                    <a:extLst>
                      <a:ext uri="{FF2B5EF4-FFF2-40B4-BE49-F238E27FC236}">
                        <a16:creationId xmlns:a16="http://schemas.microsoft.com/office/drawing/2014/main" id="{CD81BB37-4EF5-4072-8BF7-3A651EF8F0B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5" name="Rounded Rectangle 11">
                  <a:extLst>
                    <a:ext uri="{FF2B5EF4-FFF2-40B4-BE49-F238E27FC236}">
                      <a16:creationId xmlns:a16="http://schemas.microsoft.com/office/drawing/2014/main" id="{8432FE2B-3731-4A54-BBFB-77E625A4C8FB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903CEB-1683-4ECF-94E2-C370F1C159A7}"/>
                  </a:ext>
                </a:extLst>
              </p:cNvPr>
              <p:cNvSpPr/>
              <p:nvPr/>
            </p:nvSpPr>
            <p:spPr>
              <a:xfrm rot="16200000">
                <a:off x="200002" y="3335335"/>
                <a:ext cx="3038698" cy="188595"/>
              </a:xfrm>
              <a:prstGeom prst="rect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7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8B1459A0-59AF-47E1-A489-95166ED7A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5A95F42-530E-4DE0-8F5D-7A366846ED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134" y="4900951"/>
            <a:ext cx="1057038" cy="10570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64541C-818A-48B9-AA46-6729EE72BD1C}"/>
              </a:ext>
            </a:extLst>
          </p:cNvPr>
          <p:cNvSpPr/>
          <p:nvPr/>
        </p:nvSpPr>
        <p:spPr>
          <a:xfrm>
            <a:off x="1199103" y="528297"/>
            <a:ext cx="8659366" cy="7849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…or SQL file to import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6E6E3C-107A-40AA-B799-8C7220FE88BF}"/>
              </a:ext>
            </a:extLst>
          </p:cNvPr>
          <p:cNvSpPr txBox="1"/>
          <p:nvPr/>
        </p:nvSpPr>
        <p:spPr>
          <a:xfrm>
            <a:off x="2500001" y="1792132"/>
            <a:ext cx="6122894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800" dirty="0"/>
              <a:t>-- phpMyAdmin SQL Dump-- version 4.6.4-- https://www.phpmyadmin.net/---- Host: fdb18.awardspace.net-- Generation Time: Sep 20, 2021 at 11:39 AM-- Server version: 5.7.20-log-- PHP Version: 5.5.38SET SQL_MODE = "NO_AUTO_VALUE_ON_ZERO";SET </a:t>
            </a:r>
            <a:r>
              <a:rPr lang="en-GB" sz="800" dirty="0" err="1"/>
              <a:t>time_zone</a:t>
            </a:r>
            <a:r>
              <a:rPr lang="en-GB" sz="800" dirty="0"/>
              <a:t> = "+00:00";/*!40101 SET @OLD_CHARACTER_SET_CLIENT=@@CHARACTER_SET_CLIENT */;/*!40101 SET @OLD_CHARACTER_SET_RESULTS=@@CHARACTER_SET_RESULTS */;/*!40101 SET @OLD_COLLATION_CONNECTION=@@COLLATION_CONNECTION */;/*!40101 SET NAMES utf8mb4 */;---- Database: `3835639_login`---- ------------------------------------------------------------ Table structure for table `image`--CREATE TABLE `image` (  `image` varchar(100) NOT NULL,  `</a:t>
            </a:r>
            <a:r>
              <a:rPr lang="en-GB" sz="800" dirty="0" err="1"/>
              <a:t>image_text</a:t>
            </a:r>
            <a:r>
              <a:rPr lang="en-GB" sz="800" dirty="0"/>
              <a:t>` text NOT NULL,  `id` int(11) NOT NULL) ENGINE=</a:t>
            </a:r>
            <a:r>
              <a:rPr lang="en-GB" sz="800" dirty="0" err="1"/>
              <a:t>MyISAM</a:t>
            </a:r>
            <a:r>
              <a:rPr lang="en-GB" sz="800" dirty="0"/>
              <a:t> DEFAULT CHARSET=latin1;---- Dumping data for table `image`--INSERT INTO `image` (`image`, `</a:t>
            </a:r>
            <a:r>
              <a:rPr lang="en-GB" sz="800" dirty="0" err="1"/>
              <a:t>image_text</a:t>
            </a:r>
            <a:r>
              <a:rPr lang="en-GB" sz="800" dirty="0"/>
              <a:t>`, `id`) VALUES('testandtrack_allnew2020.png', 'General Stuff', 44),('2019-10-22 11.20.57.jpg', 'TEST', 45),('datarep_numbersystems_q3.jpg', 'Boring Data Rep numbers', 39),('lightthing.png', '</a:t>
            </a:r>
            <a:r>
              <a:rPr lang="en-GB" sz="800" dirty="0" err="1"/>
              <a:t>blackandwhite</a:t>
            </a:r>
            <a:r>
              <a:rPr lang="en-GB" sz="800" dirty="0"/>
              <a:t> Light thing', 32),('20210605_155711.jpg', '', 49),('banner.png', 'Tech Banner', 28),('datarep_numbersystems_q3.jpg', 'Boring Data Rep numbers', 37),('image.jpg', 'This is the best laptop in the world', 47),('domeoftherock_all3.jpg', '</a:t>
            </a:r>
            <a:r>
              <a:rPr lang="en-GB" sz="800" dirty="0" err="1"/>
              <a:t>r;tokdlfkg;dflkgl;dgf</a:t>
            </a:r>
            <a:r>
              <a:rPr lang="en-GB" sz="800" dirty="0"/>
              <a:t>', 48),('2019-10-22 11.20.57.jpg', 'TEST', 46),('datarep_numbersystems_q2.jpg', 'The Yuki Octal Tribe', 42),('testandtrack_allnew2020.png', 'General Stuff', 43),('stack.jpg', '</a:t>
            </a:r>
            <a:r>
              <a:rPr lang="en-GB" sz="800" dirty="0" err="1"/>
              <a:t>pv</a:t>
            </a:r>
            <a:r>
              <a:rPr lang="en-GB" sz="800" dirty="0"/>
              <a:t>', 50),('cartoonman.jpg', 'https://www.testandtrack.io/aus/index.php/studenttest/test', 51);-- ------------------------------------------------------------ Table structure for table `Persons`--CREATE TABLE `Persons` (  `</a:t>
            </a:r>
            <a:r>
              <a:rPr lang="en-GB" sz="800" dirty="0" err="1"/>
              <a:t>PersonID</a:t>
            </a:r>
            <a:r>
              <a:rPr lang="en-GB" sz="800" dirty="0"/>
              <a:t>` int(11) DEFAULT NULL,  `</a:t>
            </a:r>
            <a:r>
              <a:rPr lang="en-GB" sz="800" dirty="0" err="1"/>
              <a:t>LastName</a:t>
            </a:r>
            <a:r>
              <a:rPr lang="en-GB" sz="800" dirty="0"/>
              <a:t>` varchar(255) DEFAULT NULL,  `FirstName` varchar(255) DEFAULT NULL,  `Address` varchar(255) DEFAULT NULL,  `City` varchar(255) DEFAULT NULL) ENGINE=</a:t>
            </a:r>
            <a:r>
              <a:rPr lang="en-GB" sz="800" dirty="0" err="1"/>
              <a:t>MyISAM</a:t>
            </a:r>
            <a:r>
              <a:rPr lang="en-GB" sz="800" dirty="0"/>
              <a:t> DEFAULT CHARSET=latin1;---- Dumping data for table `Persons`--INSERT INTO `Persons` (`</a:t>
            </a:r>
            <a:r>
              <a:rPr lang="en-GB" sz="800" dirty="0" err="1"/>
              <a:t>PersonID</a:t>
            </a:r>
            <a:r>
              <a:rPr lang="en-GB" sz="800" dirty="0"/>
              <a:t>`, `</a:t>
            </a:r>
            <a:r>
              <a:rPr lang="en-GB" sz="800" dirty="0" err="1"/>
              <a:t>LastName</a:t>
            </a:r>
            <a:r>
              <a:rPr lang="en-GB" sz="800" dirty="0"/>
              <a:t>`, `FirstName`, `Address`, `City`) VALUES(NULL, 'Marvin', 'Ruth', '</a:t>
            </a:r>
            <a:r>
              <a:rPr lang="en-GB" sz="800" dirty="0" err="1"/>
              <a:t>somethign</a:t>
            </a:r>
            <a:r>
              <a:rPr lang="en-GB" sz="800" dirty="0"/>
              <a:t>', 'Caterham'),(NULL, 'Marvin', 'Ruth', '</a:t>
            </a:r>
            <a:r>
              <a:rPr lang="en-GB" sz="800" dirty="0" err="1"/>
              <a:t>somethign</a:t>
            </a:r>
            <a:r>
              <a:rPr lang="en-GB" sz="800" dirty="0"/>
              <a:t>', 'Caterham');-- ------------------------------------------------------------ Table structure for table `</a:t>
            </a:r>
            <a:r>
              <a:rPr lang="en-GB" sz="800" dirty="0" err="1"/>
              <a:t>uploadimage</a:t>
            </a:r>
            <a:r>
              <a:rPr lang="en-GB" sz="800" dirty="0"/>
              <a:t>`--CREATE TABLE `</a:t>
            </a:r>
            <a:r>
              <a:rPr lang="en-GB" sz="800" dirty="0" err="1"/>
              <a:t>uploadimage</a:t>
            </a:r>
            <a:r>
              <a:rPr lang="en-GB" sz="800" dirty="0"/>
              <a:t>` (  `id` int(20) NOT NULL,  `image` varchar(500) NOT NULL,  `</a:t>
            </a:r>
            <a:r>
              <a:rPr lang="en-GB" sz="800" dirty="0" err="1"/>
              <a:t>image_text</a:t>
            </a:r>
            <a:r>
              <a:rPr lang="en-GB" sz="800" dirty="0"/>
              <a:t>` text NOT NULL) ENGINE=</a:t>
            </a:r>
            <a:r>
              <a:rPr lang="en-GB" sz="800" dirty="0" err="1"/>
              <a:t>MyISAM</a:t>
            </a:r>
            <a:r>
              <a:rPr lang="en-GB" sz="800" dirty="0"/>
              <a:t> DEFAULT CHARSET=latin1;---- Indexes for dumped tables------ Indexes for table `image`--ALTER TABLE `image`  ADD PRIMARY KEY (`id`);---- Indexes for table `</a:t>
            </a:r>
            <a:r>
              <a:rPr lang="en-GB" sz="800" dirty="0" err="1"/>
              <a:t>uploadimage</a:t>
            </a:r>
            <a:r>
              <a:rPr lang="en-GB" sz="800" dirty="0"/>
              <a:t>`--ALTER TABLE `</a:t>
            </a:r>
            <a:r>
              <a:rPr lang="en-GB" sz="800" dirty="0" err="1"/>
              <a:t>uploadimage</a:t>
            </a:r>
            <a:r>
              <a:rPr lang="en-GB" sz="800" dirty="0"/>
              <a:t>`  ADD PRIMARY KEY (`id`);---- AUTO_INCREMENT for dumped tables------ AUTO_INCREMENT for table `image`--ALTER TABLE `image`  MODIFY `id` int(11) NOT NULL AUTO_INCREMENT, AUTO_INCREMENT=52;---- AUTO_INCREMENT for table `</a:t>
            </a:r>
            <a:r>
              <a:rPr lang="en-GB" sz="800" dirty="0" err="1"/>
              <a:t>uploadimage</a:t>
            </a:r>
            <a:r>
              <a:rPr lang="en-GB" sz="800" dirty="0"/>
              <a:t>`--ALTER TABLE `</a:t>
            </a:r>
            <a:r>
              <a:rPr lang="en-GB" sz="800" dirty="0" err="1"/>
              <a:t>uploadimage</a:t>
            </a:r>
            <a:r>
              <a:rPr lang="en-GB" sz="800" dirty="0"/>
              <a:t>`  MODIFY `id` int(20) NOT NULL AUTO_INCREMENT;/*!40101 SET CHARACTER_SET_CLIENT=@OLD_CHARACTER_SET_CLIENT */;/*!40101 SET CHARACTER_SET_RESULTS=@OLD_CHARACTER_SET_RESULTS */;/*!40101 SET COLLATION_CONNECTION=@OLD_COLLATION_CONNECTION */;</a:t>
            </a:r>
          </a:p>
        </p:txBody>
      </p:sp>
    </p:spTree>
    <p:extLst>
      <p:ext uri="{BB962C8B-B14F-4D97-AF65-F5344CB8AC3E}">
        <p14:creationId xmlns:p14="http://schemas.microsoft.com/office/powerpoint/2010/main" val="275166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sPhoneLandscape">
            <a:extLst>
              <a:ext uri="{FF2B5EF4-FFF2-40B4-BE49-F238E27FC236}">
                <a16:creationId xmlns:a16="http://schemas.microsoft.com/office/drawing/2014/main" id="{75BA0DA0-97FE-4303-A366-2FE8F465DAA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23825"/>
            <a:ext cx="12191999" cy="6734175"/>
            <a:chOff x="1143004" y="1696502"/>
            <a:chExt cx="6857998" cy="34649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2E7185-ABC3-4360-A499-00A5599F0316}"/>
                </a:ext>
              </a:extLst>
            </p:cNvPr>
            <p:cNvGrpSpPr/>
            <p:nvPr/>
          </p:nvGrpSpPr>
          <p:grpSpPr>
            <a:xfrm>
              <a:off x="1143004" y="1696502"/>
              <a:ext cx="6857998" cy="3464995"/>
              <a:chOff x="1143004" y="1696502"/>
              <a:chExt cx="6857998" cy="346499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3B032E1-4916-4740-8233-DC64A6EC5EA2}"/>
                  </a:ext>
                </a:extLst>
              </p:cNvPr>
              <p:cNvGrpSpPr/>
              <p:nvPr/>
            </p:nvGrpSpPr>
            <p:grpSpPr>
              <a:xfrm rot="16200000">
                <a:off x="2839505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" name="Rounded Rectangle 6">
                  <a:extLst>
                    <a:ext uri="{FF2B5EF4-FFF2-40B4-BE49-F238E27FC236}">
                      <a16:creationId xmlns:a16="http://schemas.microsoft.com/office/drawing/2014/main" id="{714E8581-E27F-45D1-A3FC-BD01F8D5D8C1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Rounded Rectangle 7">
                  <a:extLst>
                    <a:ext uri="{FF2B5EF4-FFF2-40B4-BE49-F238E27FC236}">
                      <a16:creationId xmlns:a16="http://schemas.microsoft.com/office/drawing/2014/main" id="{42B2BE1C-4979-4212-BC6D-2ABF32E4247E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8C7DAF-7239-4D18-9AFB-0C60C9A865F9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Left Arrow 9">
                  <a:extLst>
                    <a:ext uri="{FF2B5EF4-FFF2-40B4-BE49-F238E27FC236}">
                      <a16:creationId xmlns:a16="http://schemas.microsoft.com/office/drawing/2014/main" id="{749A3ECE-8710-4118-B26B-8A1D766E9899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52F4685-7AC7-4EDD-99E4-C54A0D09671A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1FF48B9F-2595-459D-B7DB-D21E14686D59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6">
                    <a:extLst>
                      <a:ext uri="{FF2B5EF4-FFF2-40B4-BE49-F238E27FC236}">
                        <a16:creationId xmlns:a16="http://schemas.microsoft.com/office/drawing/2014/main" id="{FD8A578D-D447-4BB8-9CCC-45EC73FA07C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7">
                    <a:extLst>
                      <a:ext uri="{FF2B5EF4-FFF2-40B4-BE49-F238E27FC236}">
                        <a16:creationId xmlns:a16="http://schemas.microsoft.com/office/drawing/2014/main" id="{E90E067B-A6B5-4205-915E-3F92ADDF4F8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8">
                    <a:extLst>
                      <a:ext uri="{FF2B5EF4-FFF2-40B4-BE49-F238E27FC236}">
                        <a16:creationId xmlns:a16="http://schemas.microsoft.com/office/drawing/2014/main" id="{CD81BB37-4EF5-4072-8BF7-3A651EF8F0B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5" name="Rounded Rectangle 11">
                  <a:extLst>
                    <a:ext uri="{FF2B5EF4-FFF2-40B4-BE49-F238E27FC236}">
                      <a16:creationId xmlns:a16="http://schemas.microsoft.com/office/drawing/2014/main" id="{8432FE2B-3731-4A54-BBFB-77E625A4C8FB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903CEB-1683-4ECF-94E2-C370F1C159A7}"/>
                  </a:ext>
                </a:extLst>
              </p:cNvPr>
              <p:cNvSpPr/>
              <p:nvPr/>
            </p:nvSpPr>
            <p:spPr>
              <a:xfrm rot="16200000">
                <a:off x="200002" y="3335335"/>
                <a:ext cx="3038698" cy="188595"/>
              </a:xfrm>
              <a:prstGeom prst="rect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7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8B1459A0-59AF-47E1-A489-95166ED7A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5A95F42-530E-4DE0-8F5D-7A366846ED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134" y="4900951"/>
            <a:ext cx="1057038" cy="1057038"/>
          </a:xfrm>
          <a:prstGeom prst="rect">
            <a:avLst/>
          </a:prstGeom>
        </p:spPr>
      </p:pic>
      <p:pic>
        <p:nvPicPr>
          <p:cNvPr id="1026" name="Picture 2" descr="CRUD Operations Explained. What is CRUD? | by Avelon Pang | Geek Culture |  Medium">
            <a:extLst>
              <a:ext uri="{FF2B5EF4-FFF2-40B4-BE49-F238E27FC236}">
                <a16:creationId xmlns:a16="http://schemas.microsoft.com/office/drawing/2014/main" id="{C247B634-1D5C-41F6-8C86-FA564E20A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75" y="1313233"/>
            <a:ext cx="8641194" cy="51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DCCB591-017C-48FF-8B52-D71F70D0D0BA}"/>
              </a:ext>
            </a:extLst>
          </p:cNvPr>
          <p:cNvSpPr/>
          <p:nvPr/>
        </p:nvSpPr>
        <p:spPr>
          <a:xfrm>
            <a:off x="1199103" y="528297"/>
            <a:ext cx="8659366" cy="7849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Challenge: Add 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functionality!</a:t>
            </a:r>
          </a:p>
        </p:txBody>
      </p:sp>
    </p:spTree>
    <p:extLst>
      <p:ext uri="{BB962C8B-B14F-4D97-AF65-F5344CB8AC3E}">
        <p14:creationId xmlns:p14="http://schemas.microsoft.com/office/powerpoint/2010/main" val="252995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sPhoneLandscape">
            <a:extLst>
              <a:ext uri="{FF2B5EF4-FFF2-40B4-BE49-F238E27FC236}">
                <a16:creationId xmlns:a16="http://schemas.microsoft.com/office/drawing/2014/main" id="{75BA0DA0-97FE-4303-A366-2FE8F465DAA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23825"/>
            <a:ext cx="12191999" cy="6734175"/>
            <a:chOff x="1143004" y="1696502"/>
            <a:chExt cx="6857998" cy="34649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2E7185-ABC3-4360-A499-00A5599F0316}"/>
                </a:ext>
              </a:extLst>
            </p:cNvPr>
            <p:cNvGrpSpPr/>
            <p:nvPr/>
          </p:nvGrpSpPr>
          <p:grpSpPr>
            <a:xfrm>
              <a:off x="1143004" y="1696502"/>
              <a:ext cx="6857998" cy="3464995"/>
              <a:chOff x="1143004" y="1696502"/>
              <a:chExt cx="6857998" cy="346499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3B032E1-4916-4740-8233-DC64A6EC5EA2}"/>
                  </a:ext>
                </a:extLst>
              </p:cNvPr>
              <p:cNvGrpSpPr/>
              <p:nvPr/>
            </p:nvGrpSpPr>
            <p:grpSpPr>
              <a:xfrm rot="16200000">
                <a:off x="2839505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" name="Rounded Rectangle 6">
                  <a:extLst>
                    <a:ext uri="{FF2B5EF4-FFF2-40B4-BE49-F238E27FC236}">
                      <a16:creationId xmlns:a16="http://schemas.microsoft.com/office/drawing/2014/main" id="{714E8581-E27F-45D1-A3FC-BD01F8D5D8C1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Rounded Rectangle 7">
                  <a:extLst>
                    <a:ext uri="{FF2B5EF4-FFF2-40B4-BE49-F238E27FC236}">
                      <a16:creationId xmlns:a16="http://schemas.microsoft.com/office/drawing/2014/main" id="{42B2BE1C-4979-4212-BC6D-2ABF32E4247E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8C7DAF-7239-4D18-9AFB-0C60C9A865F9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Left Arrow 9">
                  <a:extLst>
                    <a:ext uri="{FF2B5EF4-FFF2-40B4-BE49-F238E27FC236}">
                      <a16:creationId xmlns:a16="http://schemas.microsoft.com/office/drawing/2014/main" id="{749A3ECE-8710-4118-B26B-8A1D766E9899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52F4685-7AC7-4EDD-99E4-C54A0D09671A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1FF48B9F-2595-459D-B7DB-D21E14686D59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6">
                    <a:extLst>
                      <a:ext uri="{FF2B5EF4-FFF2-40B4-BE49-F238E27FC236}">
                        <a16:creationId xmlns:a16="http://schemas.microsoft.com/office/drawing/2014/main" id="{FD8A578D-D447-4BB8-9CCC-45EC73FA07C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7">
                    <a:extLst>
                      <a:ext uri="{FF2B5EF4-FFF2-40B4-BE49-F238E27FC236}">
                        <a16:creationId xmlns:a16="http://schemas.microsoft.com/office/drawing/2014/main" id="{E90E067B-A6B5-4205-915E-3F92ADDF4F8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8">
                    <a:extLst>
                      <a:ext uri="{FF2B5EF4-FFF2-40B4-BE49-F238E27FC236}">
                        <a16:creationId xmlns:a16="http://schemas.microsoft.com/office/drawing/2014/main" id="{CD81BB37-4EF5-4072-8BF7-3A651EF8F0B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5" name="Rounded Rectangle 11">
                  <a:extLst>
                    <a:ext uri="{FF2B5EF4-FFF2-40B4-BE49-F238E27FC236}">
                      <a16:creationId xmlns:a16="http://schemas.microsoft.com/office/drawing/2014/main" id="{8432FE2B-3731-4A54-BBFB-77E625A4C8FB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903CEB-1683-4ECF-94E2-C370F1C159A7}"/>
                  </a:ext>
                </a:extLst>
              </p:cNvPr>
              <p:cNvSpPr/>
              <p:nvPr/>
            </p:nvSpPr>
            <p:spPr>
              <a:xfrm rot="16200000">
                <a:off x="200002" y="3335335"/>
                <a:ext cx="3038698" cy="188595"/>
              </a:xfrm>
              <a:prstGeom prst="rect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7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8B1459A0-59AF-47E1-A489-95166ED7A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5A95F42-530E-4DE0-8F5D-7A366846ED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134" y="4900951"/>
            <a:ext cx="1057038" cy="10570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64541C-818A-48B9-AA46-6729EE72BD1C}"/>
              </a:ext>
            </a:extLst>
          </p:cNvPr>
          <p:cNvSpPr/>
          <p:nvPr/>
        </p:nvSpPr>
        <p:spPr>
          <a:xfrm>
            <a:off x="1199103" y="528297"/>
            <a:ext cx="8659366" cy="7849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Challenge: Add 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functionality!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BBAAE08-B5AA-4619-96D0-A5A9B62C4A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t="1817"/>
          <a:stretch/>
        </p:blipFill>
        <p:spPr>
          <a:xfrm>
            <a:off x="1354817" y="1497533"/>
            <a:ext cx="5437937" cy="4705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AD3A6461-3DBA-466E-BE46-74928A211D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00"/>
          <a:stretch/>
        </p:blipFill>
        <p:spPr>
          <a:xfrm>
            <a:off x="7463859" y="1741162"/>
            <a:ext cx="1983605" cy="1642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4F89F108-6103-46D0-9F16-4CFFE6B9779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9" b="65100"/>
          <a:stretch/>
        </p:blipFill>
        <p:spPr>
          <a:xfrm>
            <a:off x="5252229" y="3075924"/>
            <a:ext cx="1239020" cy="441696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CCA13BAC-BF93-4457-925A-E4AE8A4A82F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9" b="65100"/>
          <a:stretch/>
        </p:blipFill>
        <p:spPr>
          <a:xfrm>
            <a:off x="5183531" y="4195328"/>
            <a:ext cx="1239020" cy="441696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EA61A515-6E16-4C04-8105-3262A3B7CE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9" b="65100"/>
          <a:stretch/>
        </p:blipFill>
        <p:spPr>
          <a:xfrm>
            <a:off x="5250993" y="5139619"/>
            <a:ext cx="1239020" cy="441696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387ED8E3-CCD6-4896-9190-F616067DAD81}"/>
              </a:ext>
            </a:extLst>
          </p:cNvPr>
          <p:cNvSpPr/>
          <p:nvPr/>
        </p:nvSpPr>
        <p:spPr>
          <a:xfrm rot="8266545">
            <a:off x="6458933" y="2551210"/>
            <a:ext cx="1052501" cy="9042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20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sPhoneLandscape">
            <a:extLst>
              <a:ext uri="{FF2B5EF4-FFF2-40B4-BE49-F238E27FC236}">
                <a16:creationId xmlns:a16="http://schemas.microsoft.com/office/drawing/2014/main" id="{75BA0DA0-97FE-4303-A366-2FE8F465DAA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23825"/>
            <a:ext cx="12191999" cy="6734175"/>
            <a:chOff x="1143004" y="1696502"/>
            <a:chExt cx="6857998" cy="34649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2E7185-ABC3-4360-A499-00A5599F0316}"/>
                </a:ext>
              </a:extLst>
            </p:cNvPr>
            <p:cNvGrpSpPr/>
            <p:nvPr/>
          </p:nvGrpSpPr>
          <p:grpSpPr>
            <a:xfrm>
              <a:off x="1143004" y="1696502"/>
              <a:ext cx="6857998" cy="3464995"/>
              <a:chOff x="1143004" y="1696502"/>
              <a:chExt cx="6857998" cy="346499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3B032E1-4916-4740-8233-DC64A6EC5EA2}"/>
                  </a:ext>
                </a:extLst>
              </p:cNvPr>
              <p:cNvGrpSpPr/>
              <p:nvPr/>
            </p:nvGrpSpPr>
            <p:grpSpPr>
              <a:xfrm rot="16200000">
                <a:off x="2839505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" name="Rounded Rectangle 6">
                  <a:extLst>
                    <a:ext uri="{FF2B5EF4-FFF2-40B4-BE49-F238E27FC236}">
                      <a16:creationId xmlns:a16="http://schemas.microsoft.com/office/drawing/2014/main" id="{714E8581-E27F-45D1-A3FC-BD01F8D5D8C1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Rounded Rectangle 7">
                  <a:extLst>
                    <a:ext uri="{FF2B5EF4-FFF2-40B4-BE49-F238E27FC236}">
                      <a16:creationId xmlns:a16="http://schemas.microsoft.com/office/drawing/2014/main" id="{42B2BE1C-4979-4212-BC6D-2ABF32E4247E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8C7DAF-7239-4D18-9AFB-0C60C9A865F9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Left Arrow 9">
                  <a:extLst>
                    <a:ext uri="{FF2B5EF4-FFF2-40B4-BE49-F238E27FC236}">
                      <a16:creationId xmlns:a16="http://schemas.microsoft.com/office/drawing/2014/main" id="{749A3ECE-8710-4118-B26B-8A1D766E9899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52F4685-7AC7-4EDD-99E4-C54A0D09671A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1FF48B9F-2595-459D-B7DB-D21E14686D59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6">
                    <a:extLst>
                      <a:ext uri="{FF2B5EF4-FFF2-40B4-BE49-F238E27FC236}">
                        <a16:creationId xmlns:a16="http://schemas.microsoft.com/office/drawing/2014/main" id="{FD8A578D-D447-4BB8-9CCC-45EC73FA07C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7">
                    <a:extLst>
                      <a:ext uri="{FF2B5EF4-FFF2-40B4-BE49-F238E27FC236}">
                        <a16:creationId xmlns:a16="http://schemas.microsoft.com/office/drawing/2014/main" id="{E90E067B-A6B5-4205-915E-3F92ADDF4F8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8">
                    <a:extLst>
                      <a:ext uri="{FF2B5EF4-FFF2-40B4-BE49-F238E27FC236}">
                        <a16:creationId xmlns:a16="http://schemas.microsoft.com/office/drawing/2014/main" id="{CD81BB37-4EF5-4072-8BF7-3A651EF8F0B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5" name="Rounded Rectangle 11">
                  <a:extLst>
                    <a:ext uri="{FF2B5EF4-FFF2-40B4-BE49-F238E27FC236}">
                      <a16:creationId xmlns:a16="http://schemas.microsoft.com/office/drawing/2014/main" id="{8432FE2B-3731-4A54-BBFB-77E625A4C8FB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903CEB-1683-4ECF-94E2-C370F1C159A7}"/>
                  </a:ext>
                </a:extLst>
              </p:cNvPr>
              <p:cNvSpPr/>
              <p:nvPr/>
            </p:nvSpPr>
            <p:spPr>
              <a:xfrm rot="16200000">
                <a:off x="200002" y="3335335"/>
                <a:ext cx="3038698" cy="188595"/>
              </a:xfrm>
              <a:prstGeom prst="rect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7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8B1459A0-59AF-47E1-A489-95166ED7A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5A95F42-530E-4DE0-8F5D-7A366846ED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134" y="4900951"/>
            <a:ext cx="1057038" cy="10570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64541C-818A-48B9-AA46-6729EE72BD1C}"/>
              </a:ext>
            </a:extLst>
          </p:cNvPr>
          <p:cNvSpPr/>
          <p:nvPr/>
        </p:nvSpPr>
        <p:spPr>
          <a:xfrm>
            <a:off x="1199103" y="528297"/>
            <a:ext cx="8659366" cy="7849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Mini Instagram in 1 lesson!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4EDE58A-18CD-41D3-99FA-755ED27E1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84" y="1497533"/>
            <a:ext cx="4777840" cy="4670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929B47-3058-4A7D-AE66-2A50ED2D45F2}"/>
              </a:ext>
            </a:extLst>
          </p:cNvPr>
          <p:cNvSpPr txBox="1"/>
          <p:nvPr/>
        </p:nvSpPr>
        <p:spPr>
          <a:xfrm>
            <a:off x="6739747" y="1648694"/>
            <a:ext cx="22249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Website with the following:</a:t>
            </a:r>
          </a:p>
          <a:p>
            <a:endParaRPr lang="en-GB" dirty="0"/>
          </a:p>
          <a:p>
            <a:r>
              <a:rPr lang="en-GB" dirty="0"/>
              <a:t>-heading and some text</a:t>
            </a:r>
          </a:p>
          <a:p>
            <a:r>
              <a:rPr lang="en-GB" dirty="0"/>
              <a:t>-Ability to select a file (image) and upload</a:t>
            </a:r>
          </a:p>
          <a:p>
            <a:r>
              <a:rPr lang="en-GB" dirty="0"/>
              <a:t>-Ability to write something about the image</a:t>
            </a:r>
          </a:p>
          <a:p>
            <a:r>
              <a:rPr lang="en-GB" dirty="0"/>
              <a:t>-Images uploaded are stored to an online database</a:t>
            </a:r>
          </a:p>
          <a:p>
            <a:r>
              <a:rPr lang="en-GB" dirty="0"/>
              <a:t>-They are displayed on the page!</a:t>
            </a:r>
          </a:p>
        </p:txBody>
      </p:sp>
    </p:spTree>
    <p:extLst>
      <p:ext uri="{BB962C8B-B14F-4D97-AF65-F5344CB8AC3E}">
        <p14:creationId xmlns:p14="http://schemas.microsoft.com/office/powerpoint/2010/main" val="344826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sPhoneLandscape">
            <a:extLst>
              <a:ext uri="{FF2B5EF4-FFF2-40B4-BE49-F238E27FC236}">
                <a16:creationId xmlns:a16="http://schemas.microsoft.com/office/drawing/2014/main" id="{75BA0DA0-97FE-4303-A366-2FE8F465DAA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23825"/>
            <a:ext cx="12191999" cy="6734175"/>
            <a:chOff x="1143004" y="1696502"/>
            <a:chExt cx="6857998" cy="34649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2E7185-ABC3-4360-A499-00A5599F0316}"/>
                </a:ext>
              </a:extLst>
            </p:cNvPr>
            <p:cNvGrpSpPr/>
            <p:nvPr/>
          </p:nvGrpSpPr>
          <p:grpSpPr>
            <a:xfrm>
              <a:off x="1143004" y="1696502"/>
              <a:ext cx="6857998" cy="3464995"/>
              <a:chOff x="1143004" y="1696502"/>
              <a:chExt cx="6857998" cy="346499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3B032E1-4916-4740-8233-DC64A6EC5EA2}"/>
                  </a:ext>
                </a:extLst>
              </p:cNvPr>
              <p:cNvGrpSpPr/>
              <p:nvPr/>
            </p:nvGrpSpPr>
            <p:grpSpPr>
              <a:xfrm rot="16200000">
                <a:off x="2839505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" name="Rounded Rectangle 6">
                  <a:extLst>
                    <a:ext uri="{FF2B5EF4-FFF2-40B4-BE49-F238E27FC236}">
                      <a16:creationId xmlns:a16="http://schemas.microsoft.com/office/drawing/2014/main" id="{714E8581-E27F-45D1-A3FC-BD01F8D5D8C1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Rounded Rectangle 7">
                  <a:extLst>
                    <a:ext uri="{FF2B5EF4-FFF2-40B4-BE49-F238E27FC236}">
                      <a16:creationId xmlns:a16="http://schemas.microsoft.com/office/drawing/2014/main" id="{42B2BE1C-4979-4212-BC6D-2ABF32E4247E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8C7DAF-7239-4D18-9AFB-0C60C9A865F9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Left Arrow 9">
                  <a:extLst>
                    <a:ext uri="{FF2B5EF4-FFF2-40B4-BE49-F238E27FC236}">
                      <a16:creationId xmlns:a16="http://schemas.microsoft.com/office/drawing/2014/main" id="{749A3ECE-8710-4118-B26B-8A1D766E9899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52F4685-7AC7-4EDD-99E4-C54A0D09671A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1FF48B9F-2595-459D-B7DB-D21E14686D59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6">
                    <a:extLst>
                      <a:ext uri="{FF2B5EF4-FFF2-40B4-BE49-F238E27FC236}">
                        <a16:creationId xmlns:a16="http://schemas.microsoft.com/office/drawing/2014/main" id="{FD8A578D-D447-4BB8-9CCC-45EC73FA07C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7">
                    <a:extLst>
                      <a:ext uri="{FF2B5EF4-FFF2-40B4-BE49-F238E27FC236}">
                        <a16:creationId xmlns:a16="http://schemas.microsoft.com/office/drawing/2014/main" id="{E90E067B-A6B5-4205-915E-3F92ADDF4F8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8">
                    <a:extLst>
                      <a:ext uri="{FF2B5EF4-FFF2-40B4-BE49-F238E27FC236}">
                        <a16:creationId xmlns:a16="http://schemas.microsoft.com/office/drawing/2014/main" id="{CD81BB37-4EF5-4072-8BF7-3A651EF8F0B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5" name="Rounded Rectangle 11">
                  <a:extLst>
                    <a:ext uri="{FF2B5EF4-FFF2-40B4-BE49-F238E27FC236}">
                      <a16:creationId xmlns:a16="http://schemas.microsoft.com/office/drawing/2014/main" id="{8432FE2B-3731-4A54-BBFB-77E625A4C8FB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903CEB-1683-4ECF-94E2-C370F1C159A7}"/>
                  </a:ext>
                </a:extLst>
              </p:cNvPr>
              <p:cNvSpPr/>
              <p:nvPr/>
            </p:nvSpPr>
            <p:spPr>
              <a:xfrm rot="16200000">
                <a:off x="200002" y="3335335"/>
                <a:ext cx="3038698" cy="188595"/>
              </a:xfrm>
              <a:prstGeom prst="rect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7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8B1459A0-59AF-47E1-A489-95166ED7A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5A95F42-530E-4DE0-8F5D-7A366846ED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134" y="4900951"/>
            <a:ext cx="1057038" cy="10570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64541C-818A-48B9-AA46-6729EE72BD1C}"/>
              </a:ext>
            </a:extLst>
          </p:cNvPr>
          <p:cNvSpPr/>
          <p:nvPr/>
        </p:nvSpPr>
        <p:spPr>
          <a:xfrm>
            <a:off x="1199103" y="528297"/>
            <a:ext cx="8659366" cy="7849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Mini Instagram in 1 lesson!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D1C01-8E53-45DF-B9EA-3693DA2A2A60}"/>
              </a:ext>
            </a:extLst>
          </p:cNvPr>
          <p:cNvSpPr txBox="1"/>
          <p:nvPr/>
        </p:nvSpPr>
        <p:spPr>
          <a:xfrm>
            <a:off x="1566945" y="1475399"/>
            <a:ext cx="80218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Sign up for an account with cpanel hosting 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Godaddy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or (FREE) Awardspace.com</a:t>
            </a:r>
          </a:p>
          <a:p>
            <a:pPr marL="342900" indent="-342900"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Create a domain name</a:t>
            </a:r>
          </a:p>
          <a:p>
            <a:pPr marL="342900" indent="-342900"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your public_html, add the PHP index.php file with code</a:t>
            </a:r>
          </a:p>
          <a:p>
            <a:pPr marL="342900" indent="-342900"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Create an additional folder in your public_html called “images”</a:t>
            </a:r>
          </a:p>
          <a:p>
            <a:pPr marL="342900" indent="-342900"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Create a database – give it a name, username and password</a:t>
            </a:r>
          </a:p>
          <a:p>
            <a:pPr marL="342900" indent="-342900"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Create the database tables as shown (three tables, and the given fields)#</a:t>
            </a:r>
          </a:p>
          <a:p>
            <a:pPr marL="342900" indent="-342900"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Run your site in the browser – correct any errors –and you should have a mini Instagram where users can upload pictures and comment on them!</a:t>
            </a:r>
          </a:p>
        </p:txBody>
      </p:sp>
    </p:spTree>
    <p:extLst>
      <p:ext uri="{BB962C8B-B14F-4D97-AF65-F5344CB8AC3E}">
        <p14:creationId xmlns:p14="http://schemas.microsoft.com/office/powerpoint/2010/main" val="344977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sPhoneLandscape">
            <a:extLst>
              <a:ext uri="{FF2B5EF4-FFF2-40B4-BE49-F238E27FC236}">
                <a16:creationId xmlns:a16="http://schemas.microsoft.com/office/drawing/2014/main" id="{75BA0DA0-97FE-4303-A366-2FE8F465DAA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23825"/>
            <a:ext cx="12191999" cy="6734175"/>
            <a:chOff x="1143004" y="1696502"/>
            <a:chExt cx="6857998" cy="34649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2E7185-ABC3-4360-A499-00A5599F0316}"/>
                </a:ext>
              </a:extLst>
            </p:cNvPr>
            <p:cNvGrpSpPr/>
            <p:nvPr/>
          </p:nvGrpSpPr>
          <p:grpSpPr>
            <a:xfrm>
              <a:off x="1143004" y="1696502"/>
              <a:ext cx="6857998" cy="3464995"/>
              <a:chOff x="1143004" y="1696502"/>
              <a:chExt cx="6857998" cy="346499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3B032E1-4916-4740-8233-DC64A6EC5EA2}"/>
                  </a:ext>
                </a:extLst>
              </p:cNvPr>
              <p:cNvGrpSpPr/>
              <p:nvPr/>
            </p:nvGrpSpPr>
            <p:grpSpPr>
              <a:xfrm rot="16200000">
                <a:off x="2839505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" name="Rounded Rectangle 6">
                  <a:extLst>
                    <a:ext uri="{FF2B5EF4-FFF2-40B4-BE49-F238E27FC236}">
                      <a16:creationId xmlns:a16="http://schemas.microsoft.com/office/drawing/2014/main" id="{714E8581-E27F-45D1-A3FC-BD01F8D5D8C1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Rounded Rectangle 7">
                  <a:extLst>
                    <a:ext uri="{FF2B5EF4-FFF2-40B4-BE49-F238E27FC236}">
                      <a16:creationId xmlns:a16="http://schemas.microsoft.com/office/drawing/2014/main" id="{42B2BE1C-4979-4212-BC6D-2ABF32E4247E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8C7DAF-7239-4D18-9AFB-0C60C9A865F9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Left Arrow 9">
                  <a:extLst>
                    <a:ext uri="{FF2B5EF4-FFF2-40B4-BE49-F238E27FC236}">
                      <a16:creationId xmlns:a16="http://schemas.microsoft.com/office/drawing/2014/main" id="{749A3ECE-8710-4118-B26B-8A1D766E9899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52F4685-7AC7-4EDD-99E4-C54A0D09671A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1FF48B9F-2595-459D-B7DB-D21E14686D59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6">
                    <a:extLst>
                      <a:ext uri="{FF2B5EF4-FFF2-40B4-BE49-F238E27FC236}">
                        <a16:creationId xmlns:a16="http://schemas.microsoft.com/office/drawing/2014/main" id="{FD8A578D-D447-4BB8-9CCC-45EC73FA07C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7">
                    <a:extLst>
                      <a:ext uri="{FF2B5EF4-FFF2-40B4-BE49-F238E27FC236}">
                        <a16:creationId xmlns:a16="http://schemas.microsoft.com/office/drawing/2014/main" id="{E90E067B-A6B5-4205-915E-3F92ADDF4F8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8">
                    <a:extLst>
                      <a:ext uri="{FF2B5EF4-FFF2-40B4-BE49-F238E27FC236}">
                        <a16:creationId xmlns:a16="http://schemas.microsoft.com/office/drawing/2014/main" id="{CD81BB37-4EF5-4072-8BF7-3A651EF8F0B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5" name="Rounded Rectangle 11">
                  <a:extLst>
                    <a:ext uri="{FF2B5EF4-FFF2-40B4-BE49-F238E27FC236}">
                      <a16:creationId xmlns:a16="http://schemas.microsoft.com/office/drawing/2014/main" id="{8432FE2B-3731-4A54-BBFB-77E625A4C8FB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903CEB-1683-4ECF-94E2-C370F1C159A7}"/>
                  </a:ext>
                </a:extLst>
              </p:cNvPr>
              <p:cNvSpPr/>
              <p:nvPr/>
            </p:nvSpPr>
            <p:spPr>
              <a:xfrm rot="16200000">
                <a:off x="200002" y="3335335"/>
                <a:ext cx="3038698" cy="188595"/>
              </a:xfrm>
              <a:prstGeom prst="rect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7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8B1459A0-59AF-47E1-A489-95166ED7A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5A95F42-530E-4DE0-8F5D-7A366846ED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134" y="4900951"/>
            <a:ext cx="1057038" cy="10570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64541C-818A-48B9-AA46-6729EE72BD1C}"/>
              </a:ext>
            </a:extLst>
          </p:cNvPr>
          <p:cNvSpPr/>
          <p:nvPr/>
        </p:nvSpPr>
        <p:spPr>
          <a:xfrm>
            <a:off x="1199103" y="528297"/>
            <a:ext cx="8659366" cy="7849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Mini Instagram in 1 lesson!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CA5F2-D7A4-47FE-94D3-6B727D20D6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908" t="4592" r="17893" b="21706"/>
          <a:stretch/>
        </p:blipFill>
        <p:spPr>
          <a:xfrm>
            <a:off x="1483684" y="1433742"/>
            <a:ext cx="5832562" cy="472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811AFA48-AC56-4464-AA7A-F05A6491FCBB}"/>
              </a:ext>
            </a:extLst>
          </p:cNvPr>
          <p:cNvSpPr/>
          <p:nvPr/>
        </p:nvSpPr>
        <p:spPr>
          <a:xfrm>
            <a:off x="1128259" y="3715155"/>
            <a:ext cx="527983" cy="408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10072F9-0CF9-45C2-9480-3A042BC80C6F}"/>
              </a:ext>
            </a:extLst>
          </p:cNvPr>
          <p:cNvSpPr/>
          <p:nvPr/>
        </p:nvSpPr>
        <p:spPr>
          <a:xfrm rot="2361023">
            <a:off x="3288752" y="3020611"/>
            <a:ext cx="527983" cy="408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2D9C008-7886-480E-A74A-4F4106BF5041}"/>
              </a:ext>
            </a:extLst>
          </p:cNvPr>
          <p:cNvSpPr/>
          <p:nvPr/>
        </p:nvSpPr>
        <p:spPr>
          <a:xfrm rot="1550260">
            <a:off x="1158396" y="3205519"/>
            <a:ext cx="527983" cy="408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04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sPhoneLandscape">
            <a:extLst>
              <a:ext uri="{FF2B5EF4-FFF2-40B4-BE49-F238E27FC236}">
                <a16:creationId xmlns:a16="http://schemas.microsoft.com/office/drawing/2014/main" id="{75BA0DA0-97FE-4303-A366-2FE8F465DAA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23825"/>
            <a:ext cx="12191999" cy="6734175"/>
            <a:chOff x="1143004" y="1696502"/>
            <a:chExt cx="6857998" cy="34649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2E7185-ABC3-4360-A499-00A5599F0316}"/>
                </a:ext>
              </a:extLst>
            </p:cNvPr>
            <p:cNvGrpSpPr/>
            <p:nvPr/>
          </p:nvGrpSpPr>
          <p:grpSpPr>
            <a:xfrm>
              <a:off x="1143004" y="1696502"/>
              <a:ext cx="6857998" cy="3464995"/>
              <a:chOff x="1143004" y="1696502"/>
              <a:chExt cx="6857998" cy="346499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3B032E1-4916-4740-8233-DC64A6EC5EA2}"/>
                  </a:ext>
                </a:extLst>
              </p:cNvPr>
              <p:cNvGrpSpPr/>
              <p:nvPr/>
            </p:nvGrpSpPr>
            <p:grpSpPr>
              <a:xfrm rot="16200000">
                <a:off x="2839505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" name="Rounded Rectangle 6">
                  <a:extLst>
                    <a:ext uri="{FF2B5EF4-FFF2-40B4-BE49-F238E27FC236}">
                      <a16:creationId xmlns:a16="http://schemas.microsoft.com/office/drawing/2014/main" id="{714E8581-E27F-45D1-A3FC-BD01F8D5D8C1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Rounded Rectangle 7">
                  <a:extLst>
                    <a:ext uri="{FF2B5EF4-FFF2-40B4-BE49-F238E27FC236}">
                      <a16:creationId xmlns:a16="http://schemas.microsoft.com/office/drawing/2014/main" id="{42B2BE1C-4979-4212-BC6D-2ABF32E4247E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8C7DAF-7239-4D18-9AFB-0C60C9A865F9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Left Arrow 9">
                  <a:extLst>
                    <a:ext uri="{FF2B5EF4-FFF2-40B4-BE49-F238E27FC236}">
                      <a16:creationId xmlns:a16="http://schemas.microsoft.com/office/drawing/2014/main" id="{749A3ECE-8710-4118-B26B-8A1D766E9899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52F4685-7AC7-4EDD-99E4-C54A0D09671A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1FF48B9F-2595-459D-B7DB-D21E14686D59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6">
                    <a:extLst>
                      <a:ext uri="{FF2B5EF4-FFF2-40B4-BE49-F238E27FC236}">
                        <a16:creationId xmlns:a16="http://schemas.microsoft.com/office/drawing/2014/main" id="{FD8A578D-D447-4BB8-9CCC-45EC73FA07C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7">
                    <a:extLst>
                      <a:ext uri="{FF2B5EF4-FFF2-40B4-BE49-F238E27FC236}">
                        <a16:creationId xmlns:a16="http://schemas.microsoft.com/office/drawing/2014/main" id="{E90E067B-A6B5-4205-915E-3F92ADDF4F8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8">
                    <a:extLst>
                      <a:ext uri="{FF2B5EF4-FFF2-40B4-BE49-F238E27FC236}">
                        <a16:creationId xmlns:a16="http://schemas.microsoft.com/office/drawing/2014/main" id="{CD81BB37-4EF5-4072-8BF7-3A651EF8F0B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5" name="Rounded Rectangle 11">
                  <a:extLst>
                    <a:ext uri="{FF2B5EF4-FFF2-40B4-BE49-F238E27FC236}">
                      <a16:creationId xmlns:a16="http://schemas.microsoft.com/office/drawing/2014/main" id="{8432FE2B-3731-4A54-BBFB-77E625A4C8FB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903CEB-1683-4ECF-94E2-C370F1C159A7}"/>
                  </a:ext>
                </a:extLst>
              </p:cNvPr>
              <p:cNvSpPr/>
              <p:nvPr/>
            </p:nvSpPr>
            <p:spPr>
              <a:xfrm rot="16200000">
                <a:off x="200002" y="3335335"/>
                <a:ext cx="3038698" cy="188595"/>
              </a:xfrm>
              <a:prstGeom prst="rect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7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8B1459A0-59AF-47E1-A489-95166ED7A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5A95F42-530E-4DE0-8F5D-7A366846ED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134" y="4900951"/>
            <a:ext cx="1057038" cy="10570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64541C-818A-48B9-AA46-6729EE72BD1C}"/>
              </a:ext>
            </a:extLst>
          </p:cNvPr>
          <p:cNvSpPr/>
          <p:nvPr/>
        </p:nvSpPr>
        <p:spPr>
          <a:xfrm>
            <a:off x="1199103" y="528297"/>
            <a:ext cx="8659366" cy="7849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Domain name creation (Free)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10072F9-0CF9-45C2-9480-3A042BC80C6F}"/>
              </a:ext>
            </a:extLst>
          </p:cNvPr>
          <p:cNvSpPr/>
          <p:nvPr/>
        </p:nvSpPr>
        <p:spPr>
          <a:xfrm rot="2361023">
            <a:off x="3288752" y="3020611"/>
            <a:ext cx="527983" cy="408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8DD1ABA-2A6A-473B-9632-A34B26344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52" y="1308759"/>
            <a:ext cx="8333263" cy="5100390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52D9C008-7886-480E-A74A-4F4106BF5041}"/>
              </a:ext>
            </a:extLst>
          </p:cNvPr>
          <p:cNvSpPr/>
          <p:nvPr/>
        </p:nvSpPr>
        <p:spPr>
          <a:xfrm rot="1550260">
            <a:off x="2979200" y="3304757"/>
            <a:ext cx="527983" cy="408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11AFA48-AC56-4464-AA7A-F05A6491FCBB}"/>
              </a:ext>
            </a:extLst>
          </p:cNvPr>
          <p:cNvSpPr/>
          <p:nvPr/>
        </p:nvSpPr>
        <p:spPr>
          <a:xfrm rot="19449134">
            <a:off x="5806780" y="3475559"/>
            <a:ext cx="527983" cy="408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39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sPhoneLandscape">
            <a:extLst>
              <a:ext uri="{FF2B5EF4-FFF2-40B4-BE49-F238E27FC236}">
                <a16:creationId xmlns:a16="http://schemas.microsoft.com/office/drawing/2014/main" id="{75BA0DA0-97FE-4303-A366-2FE8F465DAA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23825"/>
            <a:ext cx="12191999" cy="6734175"/>
            <a:chOff x="1143004" y="1696502"/>
            <a:chExt cx="6857998" cy="34649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2E7185-ABC3-4360-A499-00A5599F0316}"/>
                </a:ext>
              </a:extLst>
            </p:cNvPr>
            <p:cNvGrpSpPr/>
            <p:nvPr/>
          </p:nvGrpSpPr>
          <p:grpSpPr>
            <a:xfrm>
              <a:off x="1143004" y="1696502"/>
              <a:ext cx="6857998" cy="3464995"/>
              <a:chOff x="1143004" y="1696502"/>
              <a:chExt cx="6857998" cy="346499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3B032E1-4916-4740-8233-DC64A6EC5EA2}"/>
                  </a:ext>
                </a:extLst>
              </p:cNvPr>
              <p:cNvGrpSpPr/>
              <p:nvPr/>
            </p:nvGrpSpPr>
            <p:grpSpPr>
              <a:xfrm rot="16200000">
                <a:off x="2839505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" name="Rounded Rectangle 6">
                  <a:extLst>
                    <a:ext uri="{FF2B5EF4-FFF2-40B4-BE49-F238E27FC236}">
                      <a16:creationId xmlns:a16="http://schemas.microsoft.com/office/drawing/2014/main" id="{714E8581-E27F-45D1-A3FC-BD01F8D5D8C1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Rounded Rectangle 7">
                  <a:extLst>
                    <a:ext uri="{FF2B5EF4-FFF2-40B4-BE49-F238E27FC236}">
                      <a16:creationId xmlns:a16="http://schemas.microsoft.com/office/drawing/2014/main" id="{42B2BE1C-4979-4212-BC6D-2ABF32E4247E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8C7DAF-7239-4D18-9AFB-0C60C9A865F9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Left Arrow 9">
                  <a:extLst>
                    <a:ext uri="{FF2B5EF4-FFF2-40B4-BE49-F238E27FC236}">
                      <a16:creationId xmlns:a16="http://schemas.microsoft.com/office/drawing/2014/main" id="{749A3ECE-8710-4118-B26B-8A1D766E9899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52F4685-7AC7-4EDD-99E4-C54A0D09671A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1FF48B9F-2595-459D-B7DB-D21E14686D59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6">
                    <a:extLst>
                      <a:ext uri="{FF2B5EF4-FFF2-40B4-BE49-F238E27FC236}">
                        <a16:creationId xmlns:a16="http://schemas.microsoft.com/office/drawing/2014/main" id="{FD8A578D-D447-4BB8-9CCC-45EC73FA07C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7">
                    <a:extLst>
                      <a:ext uri="{FF2B5EF4-FFF2-40B4-BE49-F238E27FC236}">
                        <a16:creationId xmlns:a16="http://schemas.microsoft.com/office/drawing/2014/main" id="{E90E067B-A6B5-4205-915E-3F92ADDF4F8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8">
                    <a:extLst>
                      <a:ext uri="{FF2B5EF4-FFF2-40B4-BE49-F238E27FC236}">
                        <a16:creationId xmlns:a16="http://schemas.microsoft.com/office/drawing/2014/main" id="{CD81BB37-4EF5-4072-8BF7-3A651EF8F0B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5" name="Rounded Rectangle 11">
                  <a:extLst>
                    <a:ext uri="{FF2B5EF4-FFF2-40B4-BE49-F238E27FC236}">
                      <a16:creationId xmlns:a16="http://schemas.microsoft.com/office/drawing/2014/main" id="{8432FE2B-3731-4A54-BBFB-77E625A4C8FB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903CEB-1683-4ECF-94E2-C370F1C159A7}"/>
                  </a:ext>
                </a:extLst>
              </p:cNvPr>
              <p:cNvSpPr/>
              <p:nvPr/>
            </p:nvSpPr>
            <p:spPr>
              <a:xfrm rot="16200000">
                <a:off x="200002" y="3335335"/>
                <a:ext cx="3038698" cy="188595"/>
              </a:xfrm>
              <a:prstGeom prst="rect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7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8B1459A0-59AF-47E1-A489-95166ED7A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5A95F42-530E-4DE0-8F5D-7A366846ED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134" y="4900951"/>
            <a:ext cx="1057038" cy="10570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64541C-818A-48B9-AA46-6729EE72BD1C}"/>
              </a:ext>
            </a:extLst>
          </p:cNvPr>
          <p:cNvSpPr/>
          <p:nvPr/>
        </p:nvSpPr>
        <p:spPr>
          <a:xfrm>
            <a:off x="1199103" y="528297"/>
            <a:ext cx="8659366" cy="7849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Php Code (index.php)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3E9DB-B498-4ACA-B1DC-218D36C2CF57}"/>
              </a:ext>
            </a:extLst>
          </p:cNvPr>
          <p:cNvSpPr txBox="1"/>
          <p:nvPr/>
        </p:nvSpPr>
        <p:spPr>
          <a:xfrm>
            <a:off x="1413378" y="1449086"/>
            <a:ext cx="7767074" cy="18743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/>
              <a:t>&lt;?php</a:t>
            </a:r>
          </a:p>
          <a:p>
            <a:r>
              <a:rPr lang="en-GB" sz="1200" dirty="0"/>
              <a:t>  // Create database connection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mysqli_report</a:t>
            </a:r>
            <a:r>
              <a:rPr lang="en-GB" sz="1200" dirty="0"/>
              <a:t>(MYSQLI_REPORT_ERROR | MYSQLI_REPORT_STRICT);</a:t>
            </a:r>
          </a:p>
          <a:p>
            <a:r>
              <a:rPr lang="en-GB" sz="1200" dirty="0"/>
              <a:t>  $</a:t>
            </a:r>
            <a:r>
              <a:rPr lang="en-GB" sz="1200" dirty="0" err="1"/>
              <a:t>db</a:t>
            </a:r>
            <a:r>
              <a:rPr lang="en-GB" sz="1200" dirty="0"/>
              <a:t> = </a:t>
            </a:r>
            <a:r>
              <a:rPr lang="en-GB" sz="1200" dirty="0" err="1"/>
              <a:t>mysqli_connect</a:t>
            </a:r>
            <a:r>
              <a:rPr lang="en-GB" sz="1200" dirty="0"/>
              <a:t>("fdb18.awardspace.net", "3835639_login", "open12345", "3835639_login");</a:t>
            </a:r>
          </a:p>
          <a:p>
            <a:endParaRPr lang="en-GB" sz="1200" dirty="0"/>
          </a:p>
          <a:p>
            <a:r>
              <a:rPr lang="en-GB" sz="1200" dirty="0"/>
              <a:t>  // Initialize message variable</a:t>
            </a:r>
          </a:p>
          <a:p>
            <a:r>
              <a:rPr lang="en-GB" sz="1200" dirty="0"/>
              <a:t>  $</a:t>
            </a:r>
            <a:r>
              <a:rPr lang="en-GB" sz="1200" dirty="0" err="1"/>
              <a:t>msg</a:t>
            </a:r>
            <a:r>
              <a:rPr lang="en-GB" sz="1200" dirty="0"/>
              <a:t> = "";</a:t>
            </a:r>
          </a:p>
          <a:p>
            <a:endParaRPr lang="en-GB" sz="1200" dirty="0"/>
          </a:p>
          <a:p>
            <a:r>
              <a:rPr lang="en-GB" sz="1200" dirty="0"/>
              <a:t>  // If upload button is clicked ...</a:t>
            </a:r>
          </a:p>
          <a:p>
            <a:r>
              <a:rPr lang="en-GB" sz="1200" dirty="0"/>
              <a:t>  if (</a:t>
            </a:r>
            <a:r>
              <a:rPr lang="en-GB" sz="1200" dirty="0" err="1"/>
              <a:t>isset</a:t>
            </a:r>
            <a:r>
              <a:rPr lang="en-GB" sz="1200" dirty="0"/>
              <a:t>($_POST['upload'])) {</a:t>
            </a:r>
          </a:p>
          <a:p>
            <a:r>
              <a:rPr lang="en-GB" sz="1200" dirty="0"/>
              <a:t>  	// Get image name</a:t>
            </a:r>
          </a:p>
          <a:p>
            <a:r>
              <a:rPr lang="en-GB" sz="1200" dirty="0"/>
              <a:t>  	$image = $_FILES['image']['name'];</a:t>
            </a:r>
          </a:p>
          <a:p>
            <a:r>
              <a:rPr lang="en-GB" sz="1200" dirty="0"/>
              <a:t>  	// Get text</a:t>
            </a:r>
          </a:p>
          <a:p>
            <a:r>
              <a:rPr lang="en-GB" sz="1200" dirty="0"/>
              <a:t>  	$</a:t>
            </a:r>
            <a:r>
              <a:rPr lang="en-GB" sz="1200" dirty="0" err="1"/>
              <a:t>image_text</a:t>
            </a:r>
            <a:r>
              <a:rPr lang="en-GB" sz="1200" dirty="0"/>
              <a:t> = </a:t>
            </a:r>
            <a:r>
              <a:rPr lang="en-GB" sz="1200" dirty="0" err="1"/>
              <a:t>mysqli_real_escape_string</a:t>
            </a:r>
            <a:r>
              <a:rPr lang="en-GB" sz="1200" dirty="0"/>
              <a:t>($</a:t>
            </a:r>
            <a:r>
              <a:rPr lang="en-GB" sz="1200" dirty="0" err="1"/>
              <a:t>db</a:t>
            </a:r>
            <a:r>
              <a:rPr lang="en-GB" sz="1200" dirty="0"/>
              <a:t>, $_POST['</a:t>
            </a:r>
            <a:r>
              <a:rPr lang="en-GB" sz="1200" dirty="0" err="1"/>
              <a:t>image_text</a:t>
            </a:r>
            <a:r>
              <a:rPr lang="en-GB" sz="1200" dirty="0"/>
              <a:t>']);</a:t>
            </a:r>
          </a:p>
          <a:p>
            <a:endParaRPr lang="en-GB" sz="1200" dirty="0"/>
          </a:p>
          <a:p>
            <a:r>
              <a:rPr lang="en-GB" sz="1200" dirty="0"/>
              <a:t>  	// image file directory</a:t>
            </a:r>
          </a:p>
          <a:p>
            <a:r>
              <a:rPr lang="en-GB" sz="1200" dirty="0"/>
              <a:t>  	$target = "images/".</a:t>
            </a:r>
            <a:r>
              <a:rPr lang="en-GB" sz="1200" dirty="0" err="1"/>
              <a:t>basename</a:t>
            </a:r>
            <a:r>
              <a:rPr lang="en-GB" sz="1200" dirty="0"/>
              <a:t>($image);</a:t>
            </a:r>
          </a:p>
          <a:p>
            <a:endParaRPr lang="en-GB" sz="1200" dirty="0"/>
          </a:p>
          <a:p>
            <a:r>
              <a:rPr lang="en-GB" sz="1200" dirty="0"/>
              <a:t>  	$</a:t>
            </a:r>
            <a:r>
              <a:rPr lang="en-GB" sz="1200" dirty="0" err="1"/>
              <a:t>sql</a:t>
            </a:r>
            <a:r>
              <a:rPr lang="en-GB" sz="1200" dirty="0"/>
              <a:t> = "INSERT INTO image (image, </a:t>
            </a:r>
            <a:r>
              <a:rPr lang="en-GB" sz="1200" dirty="0" err="1"/>
              <a:t>image_text</a:t>
            </a:r>
            <a:r>
              <a:rPr lang="en-GB" sz="1200" dirty="0"/>
              <a:t>) VALUES ('$image', '$</a:t>
            </a:r>
            <a:r>
              <a:rPr lang="en-GB" sz="1200" dirty="0" err="1"/>
              <a:t>image_text</a:t>
            </a:r>
            <a:r>
              <a:rPr lang="en-GB" sz="1200" dirty="0"/>
              <a:t>')";</a:t>
            </a:r>
          </a:p>
          <a:p>
            <a:r>
              <a:rPr lang="en-GB" sz="1200" dirty="0"/>
              <a:t>  	// execute query</a:t>
            </a:r>
          </a:p>
          <a:p>
            <a:r>
              <a:rPr lang="en-GB" sz="1200" dirty="0"/>
              <a:t>  	</a:t>
            </a:r>
            <a:r>
              <a:rPr lang="en-GB" sz="1200" dirty="0" err="1"/>
              <a:t>mysqli_query</a:t>
            </a:r>
            <a:r>
              <a:rPr lang="en-GB" sz="1200" dirty="0"/>
              <a:t>($</a:t>
            </a:r>
            <a:r>
              <a:rPr lang="en-GB" sz="1200" dirty="0" err="1"/>
              <a:t>db</a:t>
            </a:r>
            <a:r>
              <a:rPr lang="en-GB" sz="1200" dirty="0"/>
              <a:t>, $</a:t>
            </a:r>
            <a:r>
              <a:rPr lang="en-GB" sz="1200" dirty="0" err="1"/>
              <a:t>sql</a:t>
            </a:r>
            <a:r>
              <a:rPr lang="en-GB" sz="1200" dirty="0"/>
              <a:t>);</a:t>
            </a:r>
          </a:p>
          <a:p>
            <a:endParaRPr lang="en-GB" sz="1200" dirty="0"/>
          </a:p>
          <a:p>
            <a:r>
              <a:rPr lang="en-GB" sz="1200" dirty="0"/>
              <a:t>  	if (</a:t>
            </a:r>
            <a:r>
              <a:rPr lang="en-GB" sz="1200" dirty="0" err="1"/>
              <a:t>move_uploaded_file</a:t>
            </a:r>
            <a:r>
              <a:rPr lang="en-GB" sz="1200" dirty="0"/>
              <a:t>($_FILES['image']['</a:t>
            </a:r>
            <a:r>
              <a:rPr lang="en-GB" sz="1200" dirty="0" err="1"/>
              <a:t>tmp_name</a:t>
            </a:r>
            <a:r>
              <a:rPr lang="en-GB" sz="1200" dirty="0"/>
              <a:t>'], $target)) {</a:t>
            </a:r>
          </a:p>
          <a:p>
            <a:r>
              <a:rPr lang="en-GB" sz="1200" dirty="0"/>
              <a:t>  		$</a:t>
            </a:r>
            <a:r>
              <a:rPr lang="en-GB" sz="1200" dirty="0" err="1"/>
              <a:t>msg</a:t>
            </a:r>
            <a:r>
              <a:rPr lang="en-GB" sz="1200" dirty="0"/>
              <a:t> = "Image uploaded successfully";</a:t>
            </a:r>
          </a:p>
          <a:p>
            <a:r>
              <a:rPr lang="en-GB" sz="1200" dirty="0"/>
              <a:t>  	}else{</a:t>
            </a:r>
          </a:p>
          <a:p>
            <a:r>
              <a:rPr lang="en-GB" sz="1200" dirty="0"/>
              <a:t>  		$</a:t>
            </a:r>
            <a:r>
              <a:rPr lang="en-GB" sz="1200" dirty="0" err="1"/>
              <a:t>msg</a:t>
            </a:r>
            <a:r>
              <a:rPr lang="en-GB" sz="1200" dirty="0"/>
              <a:t> = "Failed to upload image";</a:t>
            </a:r>
          </a:p>
          <a:p>
            <a:r>
              <a:rPr lang="en-GB" sz="1200" dirty="0"/>
              <a:t>  	}</a:t>
            </a:r>
          </a:p>
          <a:p>
            <a:r>
              <a:rPr lang="en-GB" sz="1200" dirty="0"/>
              <a:t>  }</a:t>
            </a:r>
          </a:p>
          <a:p>
            <a:r>
              <a:rPr lang="en-GB" sz="1200" dirty="0"/>
              <a:t>  $result = </a:t>
            </a:r>
            <a:r>
              <a:rPr lang="en-GB" sz="1200" dirty="0" err="1"/>
              <a:t>mysqli_query</a:t>
            </a:r>
            <a:r>
              <a:rPr lang="en-GB" sz="1200" dirty="0"/>
              <a:t>($</a:t>
            </a:r>
            <a:r>
              <a:rPr lang="en-GB" sz="1200" dirty="0" err="1"/>
              <a:t>db</a:t>
            </a:r>
            <a:r>
              <a:rPr lang="en-GB" sz="1200" dirty="0"/>
              <a:t>, "SELECT * FROM image");</a:t>
            </a:r>
          </a:p>
          <a:p>
            <a:r>
              <a:rPr lang="en-GB" sz="1200" dirty="0"/>
              <a:t>?&gt;</a:t>
            </a:r>
          </a:p>
          <a:p>
            <a:r>
              <a:rPr lang="en-GB" sz="1200" dirty="0"/>
              <a:t>&lt;!DOCTYPE html&gt;</a:t>
            </a:r>
          </a:p>
          <a:p>
            <a:r>
              <a:rPr lang="en-GB" sz="1200" dirty="0"/>
              <a:t>&lt;html&gt;</a:t>
            </a:r>
          </a:p>
          <a:p>
            <a:r>
              <a:rPr lang="en-GB" sz="1200" dirty="0"/>
              <a:t>&lt;head&gt;</a:t>
            </a:r>
          </a:p>
          <a:p>
            <a:r>
              <a:rPr lang="en-GB" sz="1200" dirty="0"/>
              <a:t>&lt;link </a:t>
            </a:r>
            <a:r>
              <a:rPr lang="en-GB" sz="1200" dirty="0" err="1"/>
              <a:t>href</a:t>
            </a:r>
            <a:r>
              <a:rPr lang="en-GB" sz="1200" dirty="0"/>
              <a:t>="https://cdn.jsdelivr.net/</a:t>
            </a:r>
            <a:r>
              <a:rPr lang="en-GB" sz="1200" dirty="0" err="1"/>
              <a:t>npm</a:t>
            </a:r>
            <a:r>
              <a:rPr lang="en-GB" sz="1200" dirty="0"/>
              <a:t>/bootstrap@5.0.1/</a:t>
            </a:r>
            <a:r>
              <a:rPr lang="en-GB" sz="1200" dirty="0" err="1"/>
              <a:t>dist</a:t>
            </a:r>
            <a:r>
              <a:rPr lang="en-GB" sz="1200" dirty="0"/>
              <a:t>/</a:t>
            </a:r>
            <a:r>
              <a:rPr lang="en-GB" sz="1200" dirty="0" err="1"/>
              <a:t>css</a:t>
            </a:r>
            <a:r>
              <a:rPr lang="en-GB" sz="1200" dirty="0"/>
              <a:t>/bootstrap.min.css" </a:t>
            </a:r>
            <a:r>
              <a:rPr lang="en-GB" sz="1200" dirty="0" err="1"/>
              <a:t>rel</a:t>
            </a:r>
            <a:r>
              <a:rPr lang="en-GB" sz="1200" dirty="0"/>
              <a:t>="stylesheet" integrity="sha384-+0n0xVW2eSR5OomGNYDnhzAbDsOXxcvSN1TPprVMTNDbiYZCxYbOOl7+AMvyTG2x" </a:t>
            </a:r>
            <a:r>
              <a:rPr lang="en-GB" sz="1200" dirty="0" err="1"/>
              <a:t>crossorigin</a:t>
            </a:r>
            <a:r>
              <a:rPr lang="en-GB" sz="1200" dirty="0"/>
              <a:t>="anonymous"&gt;</a:t>
            </a:r>
          </a:p>
          <a:p>
            <a:endParaRPr lang="en-GB" sz="1200" dirty="0"/>
          </a:p>
          <a:p>
            <a:r>
              <a:rPr lang="en-GB" sz="1200" dirty="0"/>
              <a:t>&lt;title&gt;Image Upload&lt;/title&gt;</a:t>
            </a:r>
          </a:p>
          <a:p>
            <a:r>
              <a:rPr lang="en-GB" sz="1200" dirty="0"/>
              <a:t>&lt;style type="text/</a:t>
            </a:r>
            <a:r>
              <a:rPr lang="en-GB" sz="1200" dirty="0" err="1"/>
              <a:t>css</a:t>
            </a:r>
            <a:r>
              <a:rPr lang="en-GB" sz="1200" dirty="0"/>
              <a:t>"&gt;</a:t>
            </a:r>
          </a:p>
          <a:p>
            <a:r>
              <a:rPr lang="en-GB" sz="1200" dirty="0"/>
              <a:t>   #content{</a:t>
            </a:r>
          </a:p>
          <a:p>
            <a:r>
              <a:rPr lang="en-GB" sz="1200" dirty="0"/>
              <a:t>   	width: 50%;</a:t>
            </a:r>
          </a:p>
          <a:p>
            <a:r>
              <a:rPr lang="en-GB" sz="1200" dirty="0"/>
              <a:t>   	margin: 20px auto;</a:t>
            </a:r>
          </a:p>
          <a:p>
            <a:r>
              <a:rPr lang="en-GB" sz="1200" dirty="0"/>
              <a:t>   	border: 1px solid #cbcbcb;</a:t>
            </a:r>
          </a:p>
          <a:p>
            <a:r>
              <a:rPr lang="en-GB" sz="1200" dirty="0"/>
              <a:t>   }</a:t>
            </a:r>
          </a:p>
          <a:p>
            <a:r>
              <a:rPr lang="en-GB" sz="1200" dirty="0"/>
              <a:t>   form{</a:t>
            </a:r>
          </a:p>
          <a:p>
            <a:r>
              <a:rPr lang="en-GB" sz="1200" dirty="0"/>
              <a:t>   	width: 50%;</a:t>
            </a:r>
          </a:p>
          <a:p>
            <a:r>
              <a:rPr lang="en-GB" sz="1200" dirty="0"/>
              <a:t>   	margin: 20px auto;</a:t>
            </a:r>
          </a:p>
          <a:p>
            <a:r>
              <a:rPr lang="en-GB" sz="1200" dirty="0"/>
              <a:t>   }</a:t>
            </a:r>
          </a:p>
          <a:p>
            <a:r>
              <a:rPr lang="en-GB" sz="1200" dirty="0"/>
              <a:t>   form div{</a:t>
            </a:r>
          </a:p>
          <a:p>
            <a:r>
              <a:rPr lang="en-GB" sz="1200" dirty="0"/>
              <a:t>   	margin-top: 5px;</a:t>
            </a:r>
          </a:p>
          <a:p>
            <a:r>
              <a:rPr lang="en-GB" sz="1200" dirty="0"/>
              <a:t>   }</a:t>
            </a:r>
          </a:p>
          <a:p>
            <a:r>
              <a:rPr lang="en-GB" sz="1200" dirty="0"/>
              <a:t>   #img_div{</a:t>
            </a:r>
          </a:p>
          <a:p>
            <a:r>
              <a:rPr lang="en-GB" sz="1200" dirty="0"/>
              <a:t>   	width: 80%;</a:t>
            </a:r>
          </a:p>
          <a:p>
            <a:r>
              <a:rPr lang="en-GB" sz="1200" dirty="0"/>
              <a:t>   	padding: 5px;</a:t>
            </a:r>
          </a:p>
          <a:p>
            <a:r>
              <a:rPr lang="en-GB" sz="1200" dirty="0"/>
              <a:t>   	margin: 15px auto;</a:t>
            </a:r>
          </a:p>
          <a:p>
            <a:r>
              <a:rPr lang="en-GB" sz="1200" dirty="0"/>
              <a:t>   	border: 1px solid #cbcbcb;</a:t>
            </a:r>
          </a:p>
          <a:p>
            <a:r>
              <a:rPr lang="en-GB" sz="1200" dirty="0"/>
              <a:t>   }</a:t>
            </a:r>
          </a:p>
          <a:p>
            <a:r>
              <a:rPr lang="en-GB" sz="1200" dirty="0"/>
              <a:t>   #img_div:after{</a:t>
            </a:r>
          </a:p>
          <a:p>
            <a:r>
              <a:rPr lang="en-GB" sz="1200" dirty="0"/>
              <a:t>   	content: "";</a:t>
            </a:r>
          </a:p>
          <a:p>
            <a:r>
              <a:rPr lang="en-GB" sz="1200" dirty="0"/>
              <a:t>   	display: block;</a:t>
            </a:r>
          </a:p>
          <a:p>
            <a:r>
              <a:rPr lang="en-GB" sz="1200" dirty="0"/>
              <a:t>   	clear: both;</a:t>
            </a:r>
          </a:p>
          <a:p>
            <a:r>
              <a:rPr lang="en-GB" sz="1200" dirty="0"/>
              <a:t>   }</a:t>
            </a:r>
          </a:p>
          <a:p>
            <a:r>
              <a:rPr lang="en-GB" sz="1200" dirty="0"/>
              <a:t>   </a:t>
            </a:r>
            <a:r>
              <a:rPr lang="en-GB" sz="1200" dirty="0" err="1"/>
              <a:t>img</a:t>
            </a:r>
            <a:r>
              <a:rPr lang="en-GB" sz="1200" dirty="0"/>
              <a:t>{</a:t>
            </a:r>
          </a:p>
          <a:p>
            <a:r>
              <a:rPr lang="en-GB" sz="1200" dirty="0"/>
              <a:t>   	float: left;</a:t>
            </a:r>
          </a:p>
          <a:p>
            <a:r>
              <a:rPr lang="en-GB" sz="1200" dirty="0"/>
              <a:t>   	margin: 5px;</a:t>
            </a:r>
          </a:p>
          <a:p>
            <a:r>
              <a:rPr lang="en-GB" sz="1200" dirty="0"/>
              <a:t>   	width: 300px;</a:t>
            </a:r>
          </a:p>
          <a:p>
            <a:r>
              <a:rPr lang="en-GB" sz="1200" dirty="0"/>
              <a:t>   	height: 140px;</a:t>
            </a:r>
          </a:p>
          <a:p>
            <a:r>
              <a:rPr lang="en-GB" sz="1200" dirty="0"/>
              <a:t>   }</a:t>
            </a:r>
          </a:p>
          <a:p>
            <a:r>
              <a:rPr lang="en-GB" sz="1200" dirty="0"/>
              <a:t>&lt;/style&gt;</a:t>
            </a:r>
          </a:p>
          <a:p>
            <a:r>
              <a:rPr lang="en-GB" sz="1200" dirty="0"/>
              <a:t>&lt;/head&gt;</a:t>
            </a:r>
          </a:p>
          <a:p>
            <a:r>
              <a:rPr lang="en-GB" sz="1200" dirty="0"/>
              <a:t>&lt;body&gt;</a:t>
            </a:r>
          </a:p>
          <a:p>
            <a:r>
              <a:rPr lang="en-GB" sz="1200" dirty="0"/>
              <a:t>&lt;div id="content"&gt;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/>
              <a:t> &lt;</a:t>
            </a:r>
            <a:r>
              <a:rPr lang="en-GB" sz="1200" dirty="0" err="1"/>
              <a:t>center</a:t>
            </a:r>
            <a:r>
              <a:rPr lang="en-GB" sz="1200" dirty="0"/>
              <a:t>&gt; &lt;h1&gt;Insta-copy-thing&lt;/h1&gt;&lt;/</a:t>
            </a:r>
            <a:r>
              <a:rPr lang="en-GB" sz="1200" dirty="0" err="1"/>
              <a:t>center</a:t>
            </a:r>
            <a:r>
              <a:rPr lang="en-GB" sz="1200" dirty="0"/>
              <a:t>&gt;</a:t>
            </a:r>
          </a:p>
          <a:p>
            <a:r>
              <a:rPr lang="en-GB" sz="1200" dirty="0"/>
              <a:t>  &lt;form method="POST" action="index.php" </a:t>
            </a:r>
            <a:r>
              <a:rPr lang="en-GB" sz="1200" dirty="0" err="1"/>
              <a:t>enctype</a:t>
            </a:r>
            <a:r>
              <a:rPr lang="en-GB" sz="1200" dirty="0"/>
              <a:t>="multipart/form-data"&gt;</a:t>
            </a:r>
          </a:p>
          <a:p>
            <a:r>
              <a:rPr lang="en-GB" sz="1200" dirty="0"/>
              <a:t>  	&lt;input type="hidden" name="size" value="1000000"&gt;</a:t>
            </a:r>
          </a:p>
          <a:p>
            <a:r>
              <a:rPr lang="en-GB" sz="1200" dirty="0"/>
              <a:t>  	&lt;div&gt;</a:t>
            </a:r>
          </a:p>
          <a:p>
            <a:r>
              <a:rPr lang="en-GB" sz="1200" dirty="0"/>
              <a:t>  	  &lt;input type="file" name="image"&gt;</a:t>
            </a:r>
          </a:p>
          <a:p>
            <a:r>
              <a:rPr lang="en-GB" sz="1200" dirty="0"/>
              <a:t>  	&lt;/div&gt;</a:t>
            </a:r>
          </a:p>
          <a:p>
            <a:r>
              <a:rPr lang="en-GB" sz="1200" dirty="0"/>
              <a:t>  	&lt;div&gt;</a:t>
            </a:r>
          </a:p>
          <a:p>
            <a:r>
              <a:rPr lang="en-GB" sz="1200" dirty="0"/>
              <a:t>      &lt;</a:t>
            </a:r>
            <a:r>
              <a:rPr lang="en-GB" sz="1200" dirty="0" err="1"/>
              <a:t>textarea</a:t>
            </a:r>
            <a:r>
              <a:rPr lang="en-GB" sz="1200" dirty="0"/>
              <a:t> </a:t>
            </a:r>
          </a:p>
          <a:p>
            <a:r>
              <a:rPr lang="en-GB" sz="1200" dirty="0"/>
              <a:t>      	id="text" </a:t>
            </a:r>
          </a:p>
          <a:p>
            <a:r>
              <a:rPr lang="en-GB" sz="1200" dirty="0"/>
              <a:t>      	cols="40" </a:t>
            </a:r>
          </a:p>
          <a:p>
            <a:r>
              <a:rPr lang="en-GB" sz="1200" dirty="0"/>
              <a:t>      	rows="4" </a:t>
            </a:r>
          </a:p>
          <a:p>
            <a:r>
              <a:rPr lang="en-GB" sz="1200" dirty="0"/>
              <a:t>      	name="</a:t>
            </a:r>
            <a:r>
              <a:rPr lang="en-GB" sz="1200" dirty="0" err="1"/>
              <a:t>image_text</a:t>
            </a:r>
            <a:r>
              <a:rPr lang="en-GB" sz="1200" dirty="0"/>
              <a:t>" </a:t>
            </a:r>
          </a:p>
          <a:p>
            <a:r>
              <a:rPr lang="en-GB" sz="1200" dirty="0"/>
              <a:t>      	placeholder="Say something about this image..."&gt;&lt;/</a:t>
            </a:r>
            <a:r>
              <a:rPr lang="en-GB" sz="1200" dirty="0" err="1"/>
              <a:t>textarea</a:t>
            </a:r>
            <a:r>
              <a:rPr lang="en-GB" sz="1200" dirty="0"/>
              <a:t>&gt;</a:t>
            </a:r>
          </a:p>
          <a:p>
            <a:r>
              <a:rPr lang="en-GB" sz="1200" dirty="0"/>
              <a:t>  	&lt;/div&gt;</a:t>
            </a:r>
          </a:p>
          <a:p>
            <a:r>
              <a:rPr lang="en-GB" sz="1200" dirty="0"/>
              <a:t>  	&lt;div&gt;</a:t>
            </a:r>
          </a:p>
          <a:p>
            <a:r>
              <a:rPr lang="en-GB" sz="1200" dirty="0"/>
              <a:t>  		&lt;button type="submit" name="upload"&gt;POST&lt;/button&gt;</a:t>
            </a:r>
          </a:p>
          <a:p>
            <a:r>
              <a:rPr lang="en-GB" sz="1200" dirty="0"/>
              <a:t>  	&lt;/div&gt;</a:t>
            </a:r>
          </a:p>
          <a:p>
            <a:r>
              <a:rPr lang="en-GB" sz="1200" dirty="0"/>
              <a:t>  &lt;/form&gt;</a:t>
            </a:r>
          </a:p>
          <a:p>
            <a:r>
              <a:rPr lang="en-GB" sz="1200" dirty="0"/>
              <a:t>  &lt;?php</a:t>
            </a:r>
          </a:p>
          <a:p>
            <a:r>
              <a:rPr lang="en-GB" sz="1200" dirty="0"/>
              <a:t>    while ($row = </a:t>
            </a:r>
            <a:r>
              <a:rPr lang="en-GB" sz="1200" dirty="0" err="1"/>
              <a:t>mysqli_fetch_array</a:t>
            </a:r>
            <a:r>
              <a:rPr lang="en-GB" sz="1200" dirty="0"/>
              <a:t>($result)) {</a:t>
            </a:r>
          </a:p>
          <a:p>
            <a:r>
              <a:rPr lang="en-GB" sz="1200" dirty="0"/>
              <a:t>      echo "&lt;div id='</a:t>
            </a:r>
            <a:r>
              <a:rPr lang="en-GB" sz="1200" dirty="0" err="1"/>
              <a:t>img_div</a:t>
            </a:r>
            <a:r>
              <a:rPr lang="en-GB" sz="1200" dirty="0"/>
              <a:t>'&gt;";</a:t>
            </a:r>
          </a:p>
          <a:p>
            <a:r>
              <a:rPr lang="en-GB" sz="1200" dirty="0"/>
              <a:t>      	echo "&lt;</a:t>
            </a:r>
            <a:r>
              <a:rPr lang="en-GB" sz="1200" dirty="0" err="1"/>
              <a:t>img</a:t>
            </a:r>
            <a:r>
              <a:rPr lang="en-GB" sz="1200" dirty="0"/>
              <a:t> </a:t>
            </a:r>
            <a:r>
              <a:rPr lang="en-GB" sz="1200" dirty="0" err="1"/>
              <a:t>src</a:t>
            </a:r>
            <a:r>
              <a:rPr lang="en-GB" sz="1200" dirty="0"/>
              <a:t>='images/".$row['image']."' &gt;";</a:t>
            </a:r>
          </a:p>
          <a:p>
            <a:r>
              <a:rPr lang="en-GB" sz="1200" dirty="0"/>
              <a:t>      	echo "&lt;p&gt;".$row['</a:t>
            </a:r>
            <a:r>
              <a:rPr lang="en-GB" sz="1200" dirty="0" err="1"/>
              <a:t>image_text</a:t>
            </a:r>
            <a:r>
              <a:rPr lang="en-GB" sz="1200" dirty="0"/>
              <a:t>']."&lt;/p&gt;";</a:t>
            </a:r>
          </a:p>
          <a:p>
            <a:r>
              <a:rPr lang="en-GB" sz="1200" dirty="0"/>
              <a:t>      echo "&lt;/div&gt;";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  ?&gt;</a:t>
            </a:r>
          </a:p>
          <a:p>
            <a:r>
              <a:rPr lang="en-GB" sz="1200" dirty="0"/>
              <a:t>&lt;/div&gt;</a:t>
            </a:r>
          </a:p>
          <a:p>
            <a:r>
              <a:rPr lang="en-GB" sz="1200" dirty="0"/>
              <a:t>&lt;/body&gt;</a:t>
            </a:r>
          </a:p>
          <a:p>
            <a:r>
              <a:rPr lang="en-GB" sz="1200" dirty="0"/>
              <a:t>&lt;/html&gt;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4AAAD6-8C51-41BB-AE7A-8BD1247D3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15" y="2360275"/>
            <a:ext cx="3024415" cy="1844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93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sPhoneLandscape">
            <a:extLst>
              <a:ext uri="{FF2B5EF4-FFF2-40B4-BE49-F238E27FC236}">
                <a16:creationId xmlns:a16="http://schemas.microsoft.com/office/drawing/2014/main" id="{75BA0DA0-97FE-4303-A366-2FE8F465DAA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23825"/>
            <a:ext cx="12191999" cy="6734175"/>
            <a:chOff x="1143004" y="1696502"/>
            <a:chExt cx="6857998" cy="34649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2E7185-ABC3-4360-A499-00A5599F0316}"/>
                </a:ext>
              </a:extLst>
            </p:cNvPr>
            <p:cNvGrpSpPr/>
            <p:nvPr/>
          </p:nvGrpSpPr>
          <p:grpSpPr>
            <a:xfrm>
              <a:off x="1143004" y="1696502"/>
              <a:ext cx="6857998" cy="3464995"/>
              <a:chOff x="1143004" y="1696502"/>
              <a:chExt cx="6857998" cy="346499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3B032E1-4916-4740-8233-DC64A6EC5EA2}"/>
                  </a:ext>
                </a:extLst>
              </p:cNvPr>
              <p:cNvGrpSpPr/>
              <p:nvPr/>
            </p:nvGrpSpPr>
            <p:grpSpPr>
              <a:xfrm rot="16200000">
                <a:off x="2839505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" name="Rounded Rectangle 6">
                  <a:extLst>
                    <a:ext uri="{FF2B5EF4-FFF2-40B4-BE49-F238E27FC236}">
                      <a16:creationId xmlns:a16="http://schemas.microsoft.com/office/drawing/2014/main" id="{714E8581-E27F-45D1-A3FC-BD01F8D5D8C1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Rounded Rectangle 7">
                  <a:extLst>
                    <a:ext uri="{FF2B5EF4-FFF2-40B4-BE49-F238E27FC236}">
                      <a16:creationId xmlns:a16="http://schemas.microsoft.com/office/drawing/2014/main" id="{42B2BE1C-4979-4212-BC6D-2ABF32E4247E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8C7DAF-7239-4D18-9AFB-0C60C9A865F9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Left Arrow 9">
                  <a:extLst>
                    <a:ext uri="{FF2B5EF4-FFF2-40B4-BE49-F238E27FC236}">
                      <a16:creationId xmlns:a16="http://schemas.microsoft.com/office/drawing/2014/main" id="{749A3ECE-8710-4118-B26B-8A1D766E9899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52F4685-7AC7-4EDD-99E4-C54A0D09671A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1FF48B9F-2595-459D-B7DB-D21E14686D59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6">
                    <a:extLst>
                      <a:ext uri="{FF2B5EF4-FFF2-40B4-BE49-F238E27FC236}">
                        <a16:creationId xmlns:a16="http://schemas.microsoft.com/office/drawing/2014/main" id="{FD8A578D-D447-4BB8-9CCC-45EC73FA07C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7">
                    <a:extLst>
                      <a:ext uri="{FF2B5EF4-FFF2-40B4-BE49-F238E27FC236}">
                        <a16:creationId xmlns:a16="http://schemas.microsoft.com/office/drawing/2014/main" id="{E90E067B-A6B5-4205-915E-3F92ADDF4F8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8">
                    <a:extLst>
                      <a:ext uri="{FF2B5EF4-FFF2-40B4-BE49-F238E27FC236}">
                        <a16:creationId xmlns:a16="http://schemas.microsoft.com/office/drawing/2014/main" id="{CD81BB37-4EF5-4072-8BF7-3A651EF8F0B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5" name="Rounded Rectangle 11">
                  <a:extLst>
                    <a:ext uri="{FF2B5EF4-FFF2-40B4-BE49-F238E27FC236}">
                      <a16:creationId xmlns:a16="http://schemas.microsoft.com/office/drawing/2014/main" id="{8432FE2B-3731-4A54-BBFB-77E625A4C8FB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903CEB-1683-4ECF-94E2-C370F1C159A7}"/>
                  </a:ext>
                </a:extLst>
              </p:cNvPr>
              <p:cNvSpPr/>
              <p:nvPr/>
            </p:nvSpPr>
            <p:spPr>
              <a:xfrm rot="16200000">
                <a:off x="200002" y="3335335"/>
                <a:ext cx="3038698" cy="188595"/>
              </a:xfrm>
              <a:prstGeom prst="rect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7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8B1459A0-59AF-47E1-A489-95166ED7A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5A95F42-530E-4DE0-8F5D-7A366846ED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134" y="4900951"/>
            <a:ext cx="1057038" cy="10570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64541C-818A-48B9-AA46-6729EE72BD1C}"/>
              </a:ext>
            </a:extLst>
          </p:cNvPr>
          <p:cNvSpPr/>
          <p:nvPr/>
        </p:nvSpPr>
        <p:spPr>
          <a:xfrm>
            <a:off x="1199103" y="528297"/>
            <a:ext cx="8659366" cy="7849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Public_html set up</a:t>
            </a:r>
          </a:p>
        </p:txBody>
      </p:sp>
      <p:pic>
        <p:nvPicPr>
          <p:cNvPr id="20" name="Picture 19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772E4719-564A-4D59-A149-B5F202DFC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95" y="1394129"/>
            <a:ext cx="6369929" cy="212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357CC42C-BF26-4DD4-A1D8-B1248671F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42" y="3680019"/>
            <a:ext cx="6383141" cy="2395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069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sPhoneLandscape">
            <a:extLst>
              <a:ext uri="{FF2B5EF4-FFF2-40B4-BE49-F238E27FC236}">
                <a16:creationId xmlns:a16="http://schemas.microsoft.com/office/drawing/2014/main" id="{75BA0DA0-97FE-4303-A366-2FE8F465DAA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23825"/>
            <a:ext cx="12191999" cy="6734175"/>
            <a:chOff x="1143004" y="1696502"/>
            <a:chExt cx="6857998" cy="34649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2E7185-ABC3-4360-A499-00A5599F0316}"/>
                </a:ext>
              </a:extLst>
            </p:cNvPr>
            <p:cNvGrpSpPr/>
            <p:nvPr/>
          </p:nvGrpSpPr>
          <p:grpSpPr>
            <a:xfrm>
              <a:off x="1143004" y="1696502"/>
              <a:ext cx="6857998" cy="3464995"/>
              <a:chOff x="1143004" y="1696502"/>
              <a:chExt cx="6857998" cy="346499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3B032E1-4916-4740-8233-DC64A6EC5EA2}"/>
                  </a:ext>
                </a:extLst>
              </p:cNvPr>
              <p:cNvGrpSpPr/>
              <p:nvPr/>
            </p:nvGrpSpPr>
            <p:grpSpPr>
              <a:xfrm rot="16200000">
                <a:off x="2839505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" name="Rounded Rectangle 6">
                  <a:extLst>
                    <a:ext uri="{FF2B5EF4-FFF2-40B4-BE49-F238E27FC236}">
                      <a16:creationId xmlns:a16="http://schemas.microsoft.com/office/drawing/2014/main" id="{714E8581-E27F-45D1-A3FC-BD01F8D5D8C1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Rounded Rectangle 7">
                  <a:extLst>
                    <a:ext uri="{FF2B5EF4-FFF2-40B4-BE49-F238E27FC236}">
                      <a16:creationId xmlns:a16="http://schemas.microsoft.com/office/drawing/2014/main" id="{42B2BE1C-4979-4212-BC6D-2ABF32E4247E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8C7DAF-7239-4D18-9AFB-0C60C9A865F9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Left Arrow 9">
                  <a:extLst>
                    <a:ext uri="{FF2B5EF4-FFF2-40B4-BE49-F238E27FC236}">
                      <a16:creationId xmlns:a16="http://schemas.microsoft.com/office/drawing/2014/main" id="{749A3ECE-8710-4118-B26B-8A1D766E9899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52F4685-7AC7-4EDD-99E4-C54A0D09671A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1FF48B9F-2595-459D-B7DB-D21E14686D59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6">
                    <a:extLst>
                      <a:ext uri="{FF2B5EF4-FFF2-40B4-BE49-F238E27FC236}">
                        <a16:creationId xmlns:a16="http://schemas.microsoft.com/office/drawing/2014/main" id="{FD8A578D-D447-4BB8-9CCC-45EC73FA07C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7">
                    <a:extLst>
                      <a:ext uri="{FF2B5EF4-FFF2-40B4-BE49-F238E27FC236}">
                        <a16:creationId xmlns:a16="http://schemas.microsoft.com/office/drawing/2014/main" id="{E90E067B-A6B5-4205-915E-3F92ADDF4F8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8">
                    <a:extLst>
                      <a:ext uri="{FF2B5EF4-FFF2-40B4-BE49-F238E27FC236}">
                        <a16:creationId xmlns:a16="http://schemas.microsoft.com/office/drawing/2014/main" id="{CD81BB37-4EF5-4072-8BF7-3A651EF8F0B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5" name="Rounded Rectangle 11">
                  <a:extLst>
                    <a:ext uri="{FF2B5EF4-FFF2-40B4-BE49-F238E27FC236}">
                      <a16:creationId xmlns:a16="http://schemas.microsoft.com/office/drawing/2014/main" id="{8432FE2B-3731-4A54-BBFB-77E625A4C8FB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903CEB-1683-4ECF-94E2-C370F1C159A7}"/>
                  </a:ext>
                </a:extLst>
              </p:cNvPr>
              <p:cNvSpPr/>
              <p:nvPr/>
            </p:nvSpPr>
            <p:spPr>
              <a:xfrm rot="16200000">
                <a:off x="200002" y="3335335"/>
                <a:ext cx="3038698" cy="188595"/>
              </a:xfrm>
              <a:prstGeom prst="rect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7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8B1459A0-59AF-47E1-A489-95166ED7A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5A95F42-530E-4DE0-8F5D-7A366846ED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134" y="4900951"/>
            <a:ext cx="1057038" cy="10570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64541C-818A-48B9-AA46-6729EE72BD1C}"/>
              </a:ext>
            </a:extLst>
          </p:cNvPr>
          <p:cNvSpPr/>
          <p:nvPr/>
        </p:nvSpPr>
        <p:spPr>
          <a:xfrm>
            <a:off x="1199103" y="528297"/>
            <a:ext cx="8659366" cy="7849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Create a Database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C641395-7339-49F5-BAA5-DABE76C7A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17" y="1450814"/>
            <a:ext cx="8202706" cy="2425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CDBC99-A93F-484E-8119-117ED88CC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1597">
            <a:off x="3956139" y="3772702"/>
            <a:ext cx="3532367" cy="2154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61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sPhoneLandscape">
            <a:extLst>
              <a:ext uri="{FF2B5EF4-FFF2-40B4-BE49-F238E27FC236}">
                <a16:creationId xmlns:a16="http://schemas.microsoft.com/office/drawing/2014/main" id="{75BA0DA0-97FE-4303-A366-2FE8F465DAA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23825"/>
            <a:ext cx="12191999" cy="6734175"/>
            <a:chOff x="1143004" y="1696502"/>
            <a:chExt cx="6857998" cy="34649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2E7185-ABC3-4360-A499-00A5599F0316}"/>
                </a:ext>
              </a:extLst>
            </p:cNvPr>
            <p:cNvGrpSpPr/>
            <p:nvPr/>
          </p:nvGrpSpPr>
          <p:grpSpPr>
            <a:xfrm>
              <a:off x="1143004" y="1696502"/>
              <a:ext cx="6857998" cy="3464995"/>
              <a:chOff x="1143004" y="1696502"/>
              <a:chExt cx="6857998" cy="346499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3B032E1-4916-4740-8233-DC64A6EC5EA2}"/>
                  </a:ext>
                </a:extLst>
              </p:cNvPr>
              <p:cNvGrpSpPr/>
              <p:nvPr/>
            </p:nvGrpSpPr>
            <p:grpSpPr>
              <a:xfrm rot="16200000">
                <a:off x="2839505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" name="Rounded Rectangle 6">
                  <a:extLst>
                    <a:ext uri="{FF2B5EF4-FFF2-40B4-BE49-F238E27FC236}">
                      <a16:creationId xmlns:a16="http://schemas.microsoft.com/office/drawing/2014/main" id="{714E8581-E27F-45D1-A3FC-BD01F8D5D8C1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Rounded Rectangle 7">
                  <a:extLst>
                    <a:ext uri="{FF2B5EF4-FFF2-40B4-BE49-F238E27FC236}">
                      <a16:creationId xmlns:a16="http://schemas.microsoft.com/office/drawing/2014/main" id="{42B2BE1C-4979-4212-BC6D-2ABF32E4247E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8C7DAF-7239-4D18-9AFB-0C60C9A865F9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Left Arrow 9">
                  <a:extLst>
                    <a:ext uri="{FF2B5EF4-FFF2-40B4-BE49-F238E27FC236}">
                      <a16:creationId xmlns:a16="http://schemas.microsoft.com/office/drawing/2014/main" id="{749A3ECE-8710-4118-B26B-8A1D766E9899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52F4685-7AC7-4EDD-99E4-C54A0D09671A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1FF48B9F-2595-459D-B7DB-D21E14686D59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6">
                    <a:extLst>
                      <a:ext uri="{FF2B5EF4-FFF2-40B4-BE49-F238E27FC236}">
                        <a16:creationId xmlns:a16="http://schemas.microsoft.com/office/drawing/2014/main" id="{FD8A578D-D447-4BB8-9CCC-45EC73FA07C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7">
                    <a:extLst>
                      <a:ext uri="{FF2B5EF4-FFF2-40B4-BE49-F238E27FC236}">
                        <a16:creationId xmlns:a16="http://schemas.microsoft.com/office/drawing/2014/main" id="{E90E067B-A6B5-4205-915E-3F92ADDF4F8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8">
                    <a:extLst>
                      <a:ext uri="{FF2B5EF4-FFF2-40B4-BE49-F238E27FC236}">
                        <a16:creationId xmlns:a16="http://schemas.microsoft.com/office/drawing/2014/main" id="{CD81BB37-4EF5-4072-8BF7-3A651EF8F0B9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ln w="571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5" name="Rounded Rectangle 11">
                  <a:extLst>
                    <a:ext uri="{FF2B5EF4-FFF2-40B4-BE49-F238E27FC236}">
                      <a16:creationId xmlns:a16="http://schemas.microsoft.com/office/drawing/2014/main" id="{8432FE2B-3731-4A54-BBFB-77E625A4C8FB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903CEB-1683-4ECF-94E2-C370F1C159A7}"/>
                  </a:ext>
                </a:extLst>
              </p:cNvPr>
              <p:cNvSpPr/>
              <p:nvPr/>
            </p:nvSpPr>
            <p:spPr>
              <a:xfrm rot="16200000">
                <a:off x="200002" y="3335335"/>
                <a:ext cx="3038698" cy="188595"/>
              </a:xfrm>
              <a:prstGeom prst="rect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7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8B1459A0-59AF-47E1-A489-95166ED7A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5A95F42-530E-4DE0-8F5D-7A366846ED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134" y="4900951"/>
            <a:ext cx="1057038" cy="10570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64541C-818A-48B9-AA46-6729EE72BD1C}"/>
              </a:ext>
            </a:extLst>
          </p:cNvPr>
          <p:cNvSpPr/>
          <p:nvPr/>
        </p:nvSpPr>
        <p:spPr>
          <a:xfrm>
            <a:off x="1199103" y="528297"/>
            <a:ext cx="8659366" cy="7849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Database tables setup</a:t>
            </a:r>
          </a:p>
        </p:txBody>
      </p:sp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FC9E02-D32D-48BD-9142-76DCAE0D6E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50" y="1665729"/>
            <a:ext cx="6611273" cy="340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7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4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3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3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5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46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4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5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70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3D83F331-7C80-406D-9998-50CD36F2B1C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DA149B3-D3E6-43A7-AE2C-643273FD509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671E75F-FF35-455E-8D53-D3F89439237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1A2B356-4792-4C6D-A4D4-938C97523A7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41D5729-E611-453C-876E-5075002EB91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DF74F79-B7B2-43ED-A760-567F5E906E1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3AB53B6-ABD8-406B-9A40-FAFB3071DF1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89064F3-4DB4-4866-8467-BD85FDE798F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971FD9E-D0D1-4AB3-958C-890DFE5C0F5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A428F62-468D-4B94-9881-67509BC1F74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1475E64-74C0-4289-8C8D-E7D5E59F480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6982656-7CA4-4154-8A7C-CD097D1133B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E87A386-A18A-40E6-9C28-75E627EA64B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6B91ABF-B399-4E4E-8550-DBD3C8D7280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CC69AEF-7A84-4B99-B54D-04299C1F9AB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A7BBF25-8367-42AB-BB78-DCCC06E0301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3A99DA1-10D6-4506-9DC6-C12CF1C9CA8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DC58F60-4327-4734-8FE3-7E6A68331C7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CB4B806-B6EE-48EB-84D5-85CB3DD45E1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77BC432-66CD-42D7-91E1-40B0FFCE540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81E7235-BDA5-4D1D-AA98-9C256834FC9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6971FB8-8562-4959-89C5-F9DD47E7948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A6644FD-7E40-4089-B766-9B3A92DD6F5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73B2A22-9D61-4F3F-8E01-7DF3A773FDB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4806F12-666F-4886-9923-6837E9BA9E9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20CCF91-9787-422A-AEBB-C4729D818C0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6EF0D77-C994-4232-9406-B3D450F8185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E9FACFE-D6D0-481F-B21F-AEC4151C2AB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211969F-135A-44AC-A2B1-80FD91E45B4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3A2CAE6-0CCA-47D0-B252-1AA47F098AA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5E755F0-4A93-4E5B-81D0-F9FB695DF80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AFA5DF2-1195-46DA-B663-BA555CBEE33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55FFFC8-BCFE-4FA5-9EF8-5F1A8B2ADF7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B10151F-3C60-4F1B-BDA0-BB7914A5065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C215A23-9150-4058-8D94-CBBABA97E1A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66C2380-3460-4ED6-8BDA-489127D3574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C0F26FE-3073-4000-9167-2001876421C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B781EF9-468C-41C5-8920-9C8CC2C32D9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15394DF-B1B4-4309-899D-27723D2C797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5D91F49-0C3C-4141-A61A-6652ECBF678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139F583-D86F-4C50-BC57-E90D4282FBB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C3A8340-6420-4586-A091-DFA9EABDD8E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46C4AF0-2DDF-46E7-AAD3-2C42B56497E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EAEAFFF-EE88-446D-9457-C9F64D3ECE5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D6BD26B-9FE4-4B30-ACEF-F865BD288AD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C815567-F477-4EFD-BFAC-0A8E3209891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E96E785-5BAE-485C-B951-640B2C2B933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E1A2DD8-718B-4334-94DE-96697B63509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B9FA67D-5E9F-4192-8D09-0EDBF39CFCC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9B46818-6ECC-4915-8B6B-67681B83B52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1ACAF9D-91AD-4BFC-B3FC-CD9A104ABA3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D9216E2D-6927-45E7-A69D-70B811B8F07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9DE6F73-1732-4E22-80DE-A22A5349569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242EB86-94CF-42F3-A6A8-14B68C54691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4AE19F5-1D28-4788-A02F-3C163BF34E0C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48AAA7B2-1788-4220-817D-86F157D4227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5581040-A4B3-4D1B-8CD4-D2082B29116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2EE0FED-29B8-4001-9B2A-09DD61EA217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E05F0A8-2F31-4E61-BAC8-12276BDAB97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50EF2A3-C4C4-4245-8C20-6778A6C9FE5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9550</Words>
  <Application>Microsoft Office PowerPoint</Application>
  <PresentationFormat>Widescreen</PresentationFormat>
  <Paragraphs>866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Rage Italic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Marvin</dc:creator>
  <cp:lastModifiedBy>Marvin R</cp:lastModifiedBy>
  <cp:revision>71</cp:revision>
  <dcterms:created xsi:type="dcterms:W3CDTF">2019-02-16T19:21:51Z</dcterms:created>
  <dcterms:modified xsi:type="dcterms:W3CDTF">2021-09-20T12:16:22Z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