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68" r:id="rId4"/>
    <p:sldId id="282" r:id="rId5"/>
    <p:sldId id="267" r:id="rId6"/>
    <p:sldId id="306" r:id="rId7"/>
    <p:sldId id="305" r:id="rId8"/>
    <p:sldId id="307" r:id="rId9"/>
    <p:sldId id="308" r:id="rId10"/>
    <p:sldId id="309" r:id="rId11"/>
    <p:sldId id="310" r:id="rId12"/>
    <p:sldId id="278" r:id="rId13"/>
    <p:sldId id="286" r:id="rId14"/>
    <p:sldId id="287" r:id="rId15"/>
    <p:sldId id="288" r:id="rId16"/>
    <p:sldId id="316" r:id="rId17"/>
    <p:sldId id="317" r:id="rId18"/>
    <p:sldId id="318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2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9" d="100"/>
          <a:sy n="39" d="100"/>
        </p:scale>
        <p:origin x="940" y="56"/>
      </p:cViewPr>
      <p:guideLst>
        <p:guide orient="horz" pos="2880"/>
        <p:guide pos="22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3520-BB81-4D87-B579-2C1260946E0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8B74-5E17-444B-A521-F9464D9DFA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9705" y="3068828"/>
            <a:ext cx="126085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C37E-FECB-42A8-B613-F829B1CBEE4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C0B7-4738-4C17-8500-F9562409AE4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CC16-A22F-4FD5-BCD5-B78735899E8B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D597-413B-4D32-8F31-AA93BA87350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BFDA-BF33-42D7-9DD2-43734DAD179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79" y="2729483"/>
            <a:ext cx="1489964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929" y="4814315"/>
            <a:ext cx="1581785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036" y="1471676"/>
            <a:ext cx="13982700" cy="1499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695"/>
              </a:spcBef>
            </a:pPr>
            <a:r>
              <a:rPr sz="9600" spc="114" dirty="0">
                <a:solidFill>
                  <a:srgbClr val="130F25"/>
                </a:solidFill>
              </a:rPr>
              <a:t>Playwright</a:t>
            </a:r>
            <a:endParaRPr sz="9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05650"/>
            <a:ext cx="3097212" cy="2066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4748530"/>
            <a:ext cx="1693862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b="1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Shadow DOM</a:t>
            </a:r>
            <a:endParaRPr lang="en-US" sz="4200" b="1" dirty="0">
              <a:solidFill>
                <a:srgbClr val="130F2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0287" y="7105650"/>
            <a:ext cx="2066925" cy="2066925"/>
          </a:xfrm>
          <a:custGeom>
            <a:avLst/>
            <a:gdLst/>
            <a:ahLst/>
            <a:cxnLst/>
            <a:rect l="l" t="t" r="r" b="b"/>
            <a:pathLst>
              <a:path w="2066925" h="2066925">
                <a:moveTo>
                  <a:pt x="1033461" y="0"/>
                </a:moveTo>
                <a:lnTo>
                  <a:pt x="984812" y="1124"/>
                </a:lnTo>
                <a:lnTo>
                  <a:pt x="936741" y="4466"/>
                </a:lnTo>
                <a:lnTo>
                  <a:pt x="889299" y="9974"/>
                </a:lnTo>
                <a:lnTo>
                  <a:pt x="842535" y="17600"/>
                </a:lnTo>
                <a:lnTo>
                  <a:pt x="796498" y="27294"/>
                </a:lnTo>
                <a:lnTo>
                  <a:pt x="751240" y="39006"/>
                </a:lnTo>
                <a:lnTo>
                  <a:pt x="706808" y="52686"/>
                </a:lnTo>
                <a:lnTo>
                  <a:pt x="663253" y="68285"/>
                </a:lnTo>
                <a:lnTo>
                  <a:pt x="620624" y="85754"/>
                </a:lnTo>
                <a:lnTo>
                  <a:pt x="578971" y="105042"/>
                </a:lnTo>
                <a:lnTo>
                  <a:pt x="538344" y="126100"/>
                </a:lnTo>
                <a:lnTo>
                  <a:pt x="498792" y="148878"/>
                </a:lnTo>
                <a:lnTo>
                  <a:pt x="460365" y="173327"/>
                </a:lnTo>
                <a:lnTo>
                  <a:pt x="423113" y="199398"/>
                </a:lnTo>
                <a:lnTo>
                  <a:pt x="387084" y="227039"/>
                </a:lnTo>
                <a:lnTo>
                  <a:pt x="352329" y="256203"/>
                </a:lnTo>
                <a:lnTo>
                  <a:pt x="318898" y="286839"/>
                </a:lnTo>
                <a:lnTo>
                  <a:pt x="286839" y="318897"/>
                </a:lnTo>
                <a:lnTo>
                  <a:pt x="256203" y="352329"/>
                </a:lnTo>
                <a:lnTo>
                  <a:pt x="227040" y="387084"/>
                </a:lnTo>
                <a:lnTo>
                  <a:pt x="199398" y="423112"/>
                </a:lnTo>
                <a:lnTo>
                  <a:pt x="173328" y="460365"/>
                </a:lnTo>
                <a:lnTo>
                  <a:pt x="148878" y="498792"/>
                </a:lnTo>
                <a:lnTo>
                  <a:pt x="126100" y="538344"/>
                </a:lnTo>
                <a:lnTo>
                  <a:pt x="105042" y="578971"/>
                </a:lnTo>
                <a:lnTo>
                  <a:pt x="85754" y="620624"/>
                </a:lnTo>
                <a:lnTo>
                  <a:pt x="68285" y="663253"/>
                </a:lnTo>
                <a:lnTo>
                  <a:pt x="52686" y="706808"/>
                </a:lnTo>
                <a:lnTo>
                  <a:pt x="39006" y="751240"/>
                </a:lnTo>
                <a:lnTo>
                  <a:pt x="27294" y="796498"/>
                </a:lnTo>
                <a:lnTo>
                  <a:pt x="17600" y="842535"/>
                </a:lnTo>
                <a:lnTo>
                  <a:pt x="9974" y="889299"/>
                </a:lnTo>
                <a:lnTo>
                  <a:pt x="4466" y="936741"/>
                </a:lnTo>
                <a:lnTo>
                  <a:pt x="1124" y="984812"/>
                </a:lnTo>
                <a:lnTo>
                  <a:pt x="0" y="1033462"/>
                </a:lnTo>
                <a:lnTo>
                  <a:pt x="1124" y="1082112"/>
                </a:lnTo>
                <a:lnTo>
                  <a:pt x="4466" y="1130183"/>
                </a:lnTo>
                <a:lnTo>
                  <a:pt x="9974" y="1177625"/>
                </a:lnTo>
                <a:lnTo>
                  <a:pt x="17600" y="1224389"/>
                </a:lnTo>
                <a:lnTo>
                  <a:pt x="27294" y="1270426"/>
                </a:lnTo>
                <a:lnTo>
                  <a:pt x="39006" y="1315684"/>
                </a:lnTo>
                <a:lnTo>
                  <a:pt x="52686" y="1360116"/>
                </a:lnTo>
                <a:lnTo>
                  <a:pt x="68285" y="1403671"/>
                </a:lnTo>
                <a:lnTo>
                  <a:pt x="85754" y="1446300"/>
                </a:lnTo>
                <a:lnTo>
                  <a:pt x="105042" y="1487953"/>
                </a:lnTo>
                <a:lnTo>
                  <a:pt x="126100" y="1528580"/>
                </a:lnTo>
                <a:lnTo>
                  <a:pt x="148878" y="1568132"/>
                </a:lnTo>
                <a:lnTo>
                  <a:pt x="173328" y="1606559"/>
                </a:lnTo>
                <a:lnTo>
                  <a:pt x="199398" y="1643812"/>
                </a:lnTo>
                <a:lnTo>
                  <a:pt x="227040" y="1679840"/>
                </a:lnTo>
                <a:lnTo>
                  <a:pt x="256203" y="1714595"/>
                </a:lnTo>
                <a:lnTo>
                  <a:pt x="286839" y="1748026"/>
                </a:lnTo>
                <a:lnTo>
                  <a:pt x="318898" y="1780085"/>
                </a:lnTo>
                <a:lnTo>
                  <a:pt x="352329" y="1810721"/>
                </a:lnTo>
                <a:lnTo>
                  <a:pt x="387084" y="1839884"/>
                </a:lnTo>
                <a:lnTo>
                  <a:pt x="423113" y="1867526"/>
                </a:lnTo>
                <a:lnTo>
                  <a:pt x="460365" y="1893596"/>
                </a:lnTo>
                <a:lnTo>
                  <a:pt x="498792" y="1918046"/>
                </a:lnTo>
                <a:lnTo>
                  <a:pt x="538344" y="1940824"/>
                </a:lnTo>
                <a:lnTo>
                  <a:pt x="578971" y="1961882"/>
                </a:lnTo>
                <a:lnTo>
                  <a:pt x="620624" y="1981170"/>
                </a:lnTo>
                <a:lnTo>
                  <a:pt x="663253" y="1998639"/>
                </a:lnTo>
                <a:lnTo>
                  <a:pt x="706808" y="2014238"/>
                </a:lnTo>
                <a:lnTo>
                  <a:pt x="751240" y="2027918"/>
                </a:lnTo>
                <a:lnTo>
                  <a:pt x="796498" y="2039630"/>
                </a:lnTo>
                <a:lnTo>
                  <a:pt x="842535" y="2049324"/>
                </a:lnTo>
                <a:lnTo>
                  <a:pt x="889299" y="2056949"/>
                </a:lnTo>
                <a:lnTo>
                  <a:pt x="936741" y="2062458"/>
                </a:lnTo>
                <a:lnTo>
                  <a:pt x="984812" y="2065800"/>
                </a:lnTo>
                <a:lnTo>
                  <a:pt x="1033461" y="2066924"/>
                </a:lnTo>
                <a:lnTo>
                  <a:pt x="1082111" y="2065800"/>
                </a:lnTo>
                <a:lnTo>
                  <a:pt x="1130182" y="2062458"/>
                </a:lnTo>
                <a:lnTo>
                  <a:pt x="1177625" y="2056949"/>
                </a:lnTo>
                <a:lnTo>
                  <a:pt x="1224389" y="2049324"/>
                </a:lnTo>
                <a:lnTo>
                  <a:pt x="1270425" y="2039630"/>
                </a:lnTo>
                <a:lnTo>
                  <a:pt x="1315684" y="2027918"/>
                </a:lnTo>
                <a:lnTo>
                  <a:pt x="1360116" y="2014238"/>
                </a:lnTo>
                <a:lnTo>
                  <a:pt x="1403671" y="1998639"/>
                </a:lnTo>
                <a:lnTo>
                  <a:pt x="1446300" y="1981170"/>
                </a:lnTo>
                <a:lnTo>
                  <a:pt x="1487952" y="1961882"/>
                </a:lnTo>
                <a:lnTo>
                  <a:pt x="1528579" y="1940824"/>
                </a:lnTo>
                <a:lnTo>
                  <a:pt x="1568131" y="1918046"/>
                </a:lnTo>
                <a:lnTo>
                  <a:pt x="1606559" y="1893596"/>
                </a:lnTo>
                <a:lnTo>
                  <a:pt x="1643811" y="1867526"/>
                </a:lnTo>
                <a:lnTo>
                  <a:pt x="1679840" y="1839884"/>
                </a:lnTo>
                <a:lnTo>
                  <a:pt x="1714595" y="1810721"/>
                </a:lnTo>
                <a:lnTo>
                  <a:pt x="1748026" y="1780085"/>
                </a:lnTo>
                <a:lnTo>
                  <a:pt x="1780084" y="1748026"/>
                </a:lnTo>
                <a:lnTo>
                  <a:pt x="1810720" y="1714595"/>
                </a:lnTo>
                <a:lnTo>
                  <a:pt x="1839884" y="1679840"/>
                </a:lnTo>
                <a:lnTo>
                  <a:pt x="1867526" y="1643812"/>
                </a:lnTo>
                <a:lnTo>
                  <a:pt x="1893596" y="1606559"/>
                </a:lnTo>
                <a:lnTo>
                  <a:pt x="1918045" y="1568132"/>
                </a:lnTo>
                <a:lnTo>
                  <a:pt x="1940824" y="1528580"/>
                </a:lnTo>
                <a:lnTo>
                  <a:pt x="1961882" y="1487953"/>
                </a:lnTo>
                <a:lnTo>
                  <a:pt x="1981170" y="1446300"/>
                </a:lnTo>
                <a:lnTo>
                  <a:pt x="1998638" y="1403671"/>
                </a:lnTo>
                <a:lnTo>
                  <a:pt x="2014237" y="1360116"/>
                </a:lnTo>
                <a:lnTo>
                  <a:pt x="2027918" y="1315684"/>
                </a:lnTo>
                <a:lnTo>
                  <a:pt x="2039630" y="1270426"/>
                </a:lnTo>
                <a:lnTo>
                  <a:pt x="2049323" y="1224389"/>
                </a:lnTo>
                <a:lnTo>
                  <a:pt x="2056949" y="1177625"/>
                </a:lnTo>
                <a:lnTo>
                  <a:pt x="2062458" y="1130183"/>
                </a:lnTo>
                <a:lnTo>
                  <a:pt x="2065799" y="1082112"/>
                </a:lnTo>
                <a:lnTo>
                  <a:pt x="2066924" y="1033462"/>
                </a:lnTo>
                <a:lnTo>
                  <a:pt x="2065799" y="984812"/>
                </a:lnTo>
                <a:lnTo>
                  <a:pt x="2062458" y="936741"/>
                </a:lnTo>
                <a:lnTo>
                  <a:pt x="2056949" y="889299"/>
                </a:lnTo>
                <a:lnTo>
                  <a:pt x="2049323" y="842535"/>
                </a:lnTo>
                <a:lnTo>
                  <a:pt x="2039630" y="796498"/>
                </a:lnTo>
                <a:lnTo>
                  <a:pt x="2027918" y="751240"/>
                </a:lnTo>
                <a:lnTo>
                  <a:pt x="2014237" y="706808"/>
                </a:lnTo>
                <a:lnTo>
                  <a:pt x="1998638" y="663253"/>
                </a:lnTo>
                <a:lnTo>
                  <a:pt x="1981170" y="620624"/>
                </a:lnTo>
                <a:lnTo>
                  <a:pt x="1961882" y="578971"/>
                </a:lnTo>
                <a:lnTo>
                  <a:pt x="1940824" y="538344"/>
                </a:lnTo>
                <a:lnTo>
                  <a:pt x="1918045" y="498792"/>
                </a:lnTo>
                <a:lnTo>
                  <a:pt x="1893596" y="460365"/>
                </a:lnTo>
                <a:lnTo>
                  <a:pt x="1867526" y="423112"/>
                </a:lnTo>
                <a:lnTo>
                  <a:pt x="1839884" y="387084"/>
                </a:lnTo>
                <a:lnTo>
                  <a:pt x="1810720" y="352329"/>
                </a:lnTo>
                <a:lnTo>
                  <a:pt x="1780084" y="318897"/>
                </a:lnTo>
                <a:lnTo>
                  <a:pt x="1748026" y="286839"/>
                </a:lnTo>
                <a:lnTo>
                  <a:pt x="1714595" y="256203"/>
                </a:lnTo>
                <a:lnTo>
                  <a:pt x="1679840" y="227039"/>
                </a:lnTo>
                <a:lnTo>
                  <a:pt x="1643811" y="199398"/>
                </a:lnTo>
                <a:lnTo>
                  <a:pt x="1606559" y="173327"/>
                </a:lnTo>
                <a:lnTo>
                  <a:pt x="1568131" y="148878"/>
                </a:lnTo>
                <a:lnTo>
                  <a:pt x="1528579" y="126100"/>
                </a:lnTo>
                <a:lnTo>
                  <a:pt x="1487952" y="105042"/>
                </a:lnTo>
                <a:lnTo>
                  <a:pt x="1446300" y="85754"/>
                </a:lnTo>
                <a:lnTo>
                  <a:pt x="1403671" y="68285"/>
                </a:lnTo>
                <a:lnTo>
                  <a:pt x="1360116" y="52686"/>
                </a:lnTo>
                <a:lnTo>
                  <a:pt x="1315684" y="39006"/>
                </a:lnTo>
                <a:lnTo>
                  <a:pt x="1270425" y="27294"/>
                </a:lnTo>
                <a:lnTo>
                  <a:pt x="1224389" y="17600"/>
                </a:lnTo>
                <a:lnTo>
                  <a:pt x="1177625" y="9974"/>
                </a:lnTo>
                <a:lnTo>
                  <a:pt x="1130182" y="4466"/>
                </a:lnTo>
                <a:lnTo>
                  <a:pt x="1082111" y="1124"/>
                </a:lnTo>
                <a:lnTo>
                  <a:pt x="103346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1790700"/>
            <a:ext cx="10854055" cy="601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Scenario 1 : Element inside an open Shadow Root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Scenario 2 : Multiple Open Shadow Roots ( Nested Shadow Roots)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Scenario 3 : Element is inside an iframe inside a Shadow Root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Scenario 4 : Element is inside a closed shadow root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Scenario 5 : Element is inside a closed shadow root, which is inside an open shadow root</a:t>
            </a:r>
            <a:endParaRPr lang="en-US" sz="32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2705100"/>
            <a:ext cx="48355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Shadow Dom Scenarios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7073265" y="2019300"/>
            <a:ext cx="11214735" cy="6492875"/>
          </a:xfrm>
          <a:prstGeom prst="rect">
            <a:avLst/>
          </a:prstGeom>
        </p:spPr>
        <p:txBody>
          <a:bodyPr wrap="square">
            <a:spAutoFit/>
          </a:bodyPr>
          <a:p>
            <a:pPr marL="0" algn="l">
              <a:buClrTx/>
              <a:buSzTx/>
              <a:buFontTx/>
            </a:pPr>
            <a:r>
              <a:rPr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Shadow DOM works by allowing you to attach a hidden, separate Document Object Model (DOM) to an element. </a:t>
            </a: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r>
              <a:rPr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This hidden DOM is known as the ‘Shadow DOM’</a:t>
            </a:r>
            <a:r>
              <a:rPr lang="en-US"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.</a:t>
            </a:r>
            <a:endParaRPr lang="en-US"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endParaRPr lang="en-US"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r>
              <a:rPr lang="en-US"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he element it’s attached to is referred to as the ‘Shadow Host’. </a:t>
            </a: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r>
              <a:rPr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 Shadow DOM can have additional Shadow Hosts nested under it—this is called a Shadow Tree.</a:t>
            </a: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r>
              <a:rPr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automatically traverses the Shadow DOM with CSS and text selectors, </a:t>
            </a: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369915" cy="103905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38100"/>
            <a:ext cx="10854055" cy="877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Update to the latest version of Playwright</a:t>
            </a: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Old Playwright Syntax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How to run tests by tags</a:t>
            </a:r>
            <a:r>
              <a:rPr lang="en-US"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 and using “grep”</a:t>
            </a: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?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New Playwright Syntax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Advantages of using @tag in test management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 </a:t>
            </a:r>
            <a:endParaRPr lang="en-US" sz="40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4" name="Text Box 3"/>
          <p:cNvSpPr txBox="1"/>
          <p:nvPr/>
        </p:nvSpPr>
        <p:spPr>
          <a:xfrm>
            <a:off x="7086600" y="38100"/>
            <a:ext cx="10988675" cy="9701530"/>
          </a:xfrm>
          <a:prstGeom prst="rect">
            <a:avLst/>
          </a:prstGeom>
        </p:spPr>
        <p:txBody>
          <a:bodyPr wrap="square">
            <a:spAutoFit/>
          </a:bodyPr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One or more tags can be attached to a test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lang="en-US"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lang="en-US"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sed to organize your test runs 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lang="en-US"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useful way of filtering your test reports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Each tag is a string.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automatically tags test results with the browser type (i.e. chromium, firefox, webkit)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Additional tags are up to you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lang="en-US"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ommon ways to use tags: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869950" indent="-857250" algn="l">
              <a:spcBef>
                <a:spcPts val="100"/>
              </a:spcBef>
              <a:buClrTx/>
              <a:buSzTx/>
              <a:buFont typeface="+mj-lt"/>
              <a:buAutoNum type="romanUcPeriod"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Browser type (automatic)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869950" indent="-857250" algn="l">
              <a:spcBef>
                <a:spcPts val="100"/>
              </a:spcBef>
              <a:buClrTx/>
              <a:buSzTx/>
              <a:buFont typeface="+mj-lt"/>
              <a:buAutoNum type="romanUcPeriod"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Test speed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869950" indent="-857250" algn="l">
              <a:spcBef>
                <a:spcPts val="100"/>
              </a:spcBef>
              <a:buClrTx/>
              <a:buSzTx/>
              <a:buFont typeface="+mj-lt"/>
              <a:buAutoNum type="romanUcPeriod"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Area of functionality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266700"/>
            <a:ext cx="18458815" cy="10563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38100"/>
            <a:ext cx="10854055" cy="1002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Generating screenshots​	</a:t>
            </a: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Visual Snapshot Comparison in Playwright</a:t>
            </a: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Ignore Minor Differences	</a:t>
            </a: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Image Comparison in Playwright with Threshold option	</a:t>
            </a: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Visual Comparison Tips &amp; Tricks </a:t>
            </a: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Updating screenshots​	</a:t>
            </a: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	</a:t>
            </a: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4" name="Text Box 3"/>
          <p:cNvSpPr txBox="1"/>
          <p:nvPr/>
        </p:nvSpPr>
        <p:spPr>
          <a:xfrm>
            <a:off x="7086600" y="2247900"/>
            <a:ext cx="10988675" cy="3466465"/>
          </a:xfrm>
          <a:prstGeom prst="rect">
            <a:avLst/>
          </a:prstGeom>
        </p:spPr>
        <p:txBody>
          <a:bodyPr wrap="square">
            <a:spAutoFit/>
          </a:bodyPr>
          <a:p>
            <a:pPr marL="584200" indent="-571500" algn="l">
              <a:spcBef>
                <a:spcPts val="100"/>
              </a:spcBef>
              <a:buClrTx/>
              <a:buSzTx/>
              <a:buFont typeface="Wingdings" panose="05000000000000000000" charset="0"/>
              <a:buChar char="ü"/>
            </a:pPr>
            <a:r>
              <a:rPr lang="en-US"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xtensive test coverage with minimal effort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584200" indent="-571500" algn="l">
              <a:spcBef>
                <a:spcPts val="100"/>
              </a:spcBef>
              <a:buClrTx/>
              <a:buSzTx/>
              <a:buFont typeface="Wingdings" panose="05000000000000000000" charset="0"/>
              <a:buChar char="ü"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584200" indent="-571500" algn="l">
              <a:spcBef>
                <a:spcPts val="100"/>
              </a:spcBef>
              <a:buClrTx/>
              <a:buSzTx/>
              <a:buFont typeface="Wingdings" panose="05000000000000000000" charset="0"/>
              <a:buChar char="ü"/>
            </a:pPr>
            <a:r>
              <a:rPr lang="en-US"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educe the number of UI test cases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indent="0" algn="l">
              <a:spcBef>
                <a:spcPts val="100"/>
              </a:spcBef>
              <a:buClrTx/>
              <a:buSzTx/>
              <a:buFont typeface="Wingdings" panose="05000000000000000000" charset="0"/>
              <a:buNone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584200" indent="-571500" algn="l">
              <a:spcBef>
                <a:spcPts val="100"/>
              </a:spcBef>
              <a:buClrTx/>
              <a:buSzTx/>
              <a:buFont typeface="Wingdings" panose="05000000000000000000" charset="0"/>
              <a:buChar char="ü"/>
            </a:pPr>
            <a:r>
              <a:rPr lang="en-US"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Increase confidence in the quality of changes being made</a:t>
            </a:r>
            <a:endParaRPr lang="en-US"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114300"/>
            <a:ext cx="18456910" cy="954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43750" y="38100"/>
            <a:ext cx="10854055" cy="942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DOM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SHADOW DOM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OPEN AND CLOSED SHADOW DOM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and the Shadow DOM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Scenarios 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</a:t>
            </a: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400300"/>
            <a:ext cx="13022580" cy="4832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114300"/>
            <a:ext cx="18416905" cy="10401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2247900"/>
            <a:ext cx="12722860" cy="5089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2781300"/>
            <a:ext cx="13502640" cy="5131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395315" cy="9410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1806</Words>
  <Application>WPS Presentation</Application>
  <PresentationFormat>Custom</PresentationFormat>
  <Paragraphs>138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Arial</vt:lpstr>
      <vt:lpstr>Courier New</vt:lpstr>
      <vt:lpstr>Microsoft Sans Serif</vt:lpstr>
      <vt:lpstr>Calibri</vt:lpstr>
      <vt:lpstr>Microsoft YaHei</vt:lpstr>
      <vt:lpstr>Arial Unicode MS</vt:lpstr>
      <vt:lpstr>Wingdings</vt:lpstr>
      <vt:lpstr>Office Theme</vt:lpstr>
      <vt:lpstr>Playwright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with Node.js  Fundamentals</dc:title>
  <dc:creator/>
  <cp:lastModifiedBy>steve</cp:lastModifiedBy>
  <cp:revision>42</cp:revision>
  <dcterms:created xsi:type="dcterms:W3CDTF">2024-07-04T15:50:00Z</dcterms:created>
  <dcterms:modified xsi:type="dcterms:W3CDTF">2024-07-29T17:14:34Z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2024-01-21T16:00:00Z</vt:filetime>
  </property>
  <property fmtid="{D5CDD505-2E9C-101B-9397-08002B2CF9AE}" pid="3" name="LastSaved">
    <vt:filetime>2024-07-07T16:00:00Z</vt:filetime>
  </property>
  <property fmtid="{D5CDD505-2E9C-101B-9397-08002B2CF9AE}" pid="4" name="ICV">
    <vt:lpwstr>EDB4DB87BFFB4ABAA4BD9A24824C12CB_12</vt:lpwstr>
  </property>
  <property fmtid="{D5CDD505-2E9C-101B-9397-08002B2CF9AE}" pid="5" name="KSOProductBuildVer">
    <vt:lpwstr>1033-12.2.0.17545</vt:lpwstr>
  </property>
</Properties>
</file>