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A1E33-8A35-4C11-8075-AFBC4248548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A4DA-E94C-4C8E-9E25-9FEC9547393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6287" y="1822195"/>
            <a:ext cx="159954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95929" y="5437123"/>
            <a:ext cx="16296141" cy="183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6893-79CF-4E00-82C6-7E2ED0C80FC1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30F2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130F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D01D-2984-4251-879F-D3A9C423317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30F2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6E32-305A-42A9-96E1-938E51F2920C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30F2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4E15-7C01-4E57-AF49-9A6ED862282F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2263-94CC-4BE5-860E-C028C4966C94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036" y="2423668"/>
            <a:ext cx="16045926" cy="2646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130F2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4129" y="4276852"/>
            <a:ext cx="13159740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130F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B8EF-CD28-405B-BEDF-0A29C6338DF9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0" y="72390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10080"/>
              </a:lnSpc>
              <a:spcBef>
                <a:spcPts val="680"/>
              </a:spcBef>
            </a:pPr>
            <a:r>
              <a:rPr spc="90" dirty="0"/>
              <a:t>Understanding</a:t>
            </a:r>
            <a:r>
              <a:rPr spc="-155" dirty="0"/>
              <a:t> </a:t>
            </a:r>
            <a:r>
              <a:rPr spc="25" dirty="0"/>
              <a:t>Playwright’s </a:t>
            </a:r>
            <a:r>
              <a:rPr spc="-2430" dirty="0"/>
              <a:t> </a:t>
            </a:r>
            <a:r>
              <a:rPr spc="155" dirty="0"/>
              <a:t>Core</a:t>
            </a:r>
            <a:r>
              <a:rPr spc="-114" dirty="0"/>
              <a:t> </a:t>
            </a:r>
            <a:r>
              <a:rPr spc="175" dirty="0"/>
              <a:t>Concepts</a:t>
            </a:r>
            <a:endParaRPr spc="175" dirty="0"/>
          </a:p>
        </p:txBody>
      </p:sp>
      <p:grpSp>
        <p:nvGrpSpPr>
          <p:cNvPr id="7" name="object 7"/>
          <p:cNvGrpSpPr/>
          <p:nvPr/>
        </p:nvGrpSpPr>
        <p:grpSpPr>
          <a:xfrm>
            <a:off x="0" y="7105954"/>
            <a:ext cx="3097530" cy="2066925"/>
            <a:chOff x="0" y="7105954"/>
            <a:chExt cx="3097530" cy="20669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105954"/>
              <a:ext cx="3097197" cy="20665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30652" y="7105954"/>
              <a:ext cx="2066925" cy="2066925"/>
            </a:xfrm>
            <a:custGeom>
              <a:avLst/>
              <a:gdLst/>
              <a:ahLst/>
              <a:cxnLst/>
              <a:rect l="l" t="t" r="r" b="b"/>
              <a:pathLst>
                <a:path w="2066925" h="2066925">
                  <a:moveTo>
                    <a:pt x="1033272" y="0"/>
                  </a:moveTo>
                  <a:lnTo>
                    <a:pt x="984631" y="1124"/>
                  </a:lnTo>
                  <a:lnTo>
                    <a:pt x="936569" y="4465"/>
                  </a:lnTo>
                  <a:lnTo>
                    <a:pt x="889135" y="9973"/>
                  </a:lnTo>
                  <a:lnTo>
                    <a:pt x="842380" y="17597"/>
                  </a:lnTo>
                  <a:lnTo>
                    <a:pt x="796352" y="27289"/>
                  </a:lnTo>
                  <a:lnTo>
                    <a:pt x="751101" y="38999"/>
                  </a:lnTo>
                  <a:lnTo>
                    <a:pt x="706678" y="52676"/>
                  </a:lnTo>
                  <a:lnTo>
                    <a:pt x="663131" y="68273"/>
                  </a:lnTo>
                  <a:lnTo>
                    <a:pt x="620510" y="85738"/>
                  </a:lnTo>
                  <a:lnTo>
                    <a:pt x="578865" y="105022"/>
                  </a:lnTo>
                  <a:lnTo>
                    <a:pt x="538245" y="126077"/>
                  </a:lnTo>
                  <a:lnTo>
                    <a:pt x="498700" y="148851"/>
                  </a:lnTo>
                  <a:lnTo>
                    <a:pt x="460280" y="173296"/>
                  </a:lnTo>
                  <a:lnTo>
                    <a:pt x="423035" y="199361"/>
                  </a:lnTo>
                  <a:lnTo>
                    <a:pt x="387013" y="226998"/>
                  </a:lnTo>
                  <a:lnTo>
                    <a:pt x="352264" y="256156"/>
                  </a:lnTo>
                  <a:lnTo>
                    <a:pt x="318839" y="286786"/>
                  </a:lnTo>
                  <a:lnTo>
                    <a:pt x="286786" y="318839"/>
                  </a:lnTo>
                  <a:lnTo>
                    <a:pt x="256156" y="352264"/>
                  </a:lnTo>
                  <a:lnTo>
                    <a:pt x="226998" y="387013"/>
                  </a:lnTo>
                  <a:lnTo>
                    <a:pt x="199361" y="423034"/>
                  </a:lnTo>
                  <a:lnTo>
                    <a:pt x="173296" y="460280"/>
                  </a:lnTo>
                  <a:lnTo>
                    <a:pt x="148851" y="498700"/>
                  </a:lnTo>
                  <a:lnTo>
                    <a:pt x="126077" y="538245"/>
                  </a:lnTo>
                  <a:lnTo>
                    <a:pt x="105022" y="578865"/>
                  </a:lnTo>
                  <a:lnTo>
                    <a:pt x="85738" y="620510"/>
                  </a:lnTo>
                  <a:lnTo>
                    <a:pt x="68273" y="663131"/>
                  </a:lnTo>
                  <a:lnTo>
                    <a:pt x="52676" y="706678"/>
                  </a:lnTo>
                  <a:lnTo>
                    <a:pt x="38999" y="751101"/>
                  </a:lnTo>
                  <a:lnTo>
                    <a:pt x="27289" y="796352"/>
                  </a:lnTo>
                  <a:lnTo>
                    <a:pt x="17597" y="842379"/>
                  </a:lnTo>
                  <a:lnTo>
                    <a:pt x="9973" y="889135"/>
                  </a:lnTo>
                  <a:lnTo>
                    <a:pt x="4465" y="936569"/>
                  </a:lnTo>
                  <a:lnTo>
                    <a:pt x="1124" y="984631"/>
                  </a:lnTo>
                  <a:lnTo>
                    <a:pt x="0" y="1033271"/>
                  </a:lnTo>
                  <a:lnTo>
                    <a:pt x="1124" y="1081912"/>
                  </a:lnTo>
                  <a:lnTo>
                    <a:pt x="4465" y="1129974"/>
                  </a:lnTo>
                  <a:lnTo>
                    <a:pt x="9973" y="1177408"/>
                  </a:lnTo>
                  <a:lnTo>
                    <a:pt x="17597" y="1224164"/>
                  </a:lnTo>
                  <a:lnTo>
                    <a:pt x="27289" y="1270191"/>
                  </a:lnTo>
                  <a:lnTo>
                    <a:pt x="38999" y="1315442"/>
                  </a:lnTo>
                  <a:lnTo>
                    <a:pt x="52676" y="1359865"/>
                  </a:lnTo>
                  <a:lnTo>
                    <a:pt x="68273" y="1403412"/>
                  </a:lnTo>
                  <a:lnTo>
                    <a:pt x="85738" y="1446033"/>
                  </a:lnTo>
                  <a:lnTo>
                    <a:pt x="105022" y="1487678"/>
                  </a:lnTo>
                  <a:lnTo>
                    <a:pt x="126077" y="1528298"/>
                  </a:lnTo>
                  <a:lnTo>
                    <a:pt x="148851" y="1567843"/>
                  </a:lnTo>
                  <a:lnTo>
                    <a:pt x="173296" y="1606263"/>
                  </a:lnTo>
                  <a:lnTo>
                    <a:pt x="199361" y="1643509"/>
                  </a:lnTo>
                  <a:lnTo>
                    <a:pt x="226998" y="1679531"/>
                  </a:lnTo>
                  <a:lnTo>
                    <a:pt x="256156" y="1714279"/>
                  </a:lnTo>
                  <a:lnTo>
                    <a:pt x="286786" y="1747704"/>
                  </a:lnTo>
                  <a:lnTo>
                    <a:pt x="318839" y="1779757"/>
                  </a:lnTo>
                  <a:lnTo>
                    <a:pt x="352264" y="1810387"/>
                  </a:lnTo>
                  <a:lnTo>
                    <a:pt x="387013" y="1839545"/>
                  </a:lnTo>
                  <a:lnTo>
                    <a:pt x="423035" y="1867182"/>
                  </a:lnTo>
                  <a:lnTo>
                    <a:pt x="460280" y="1893248"/>
                  </a:lnTo>
                  <a:lnTo>
                    <a:pt x="498700" y="1917692"/>
                  </a:lnTo>
                  <a:lnTo>
                    <a:pt x="538245" y="1940466"/>
                  </a:lnTo>
                  <a:lnTo>
                    <a:pt x="578865" y="1961521"/>
                  </a:lnTo>
                  <a:lnTo>
                    <a:pt x="620510" y="1980805"/>
                  </a:lnTo>
                  <a:lnTo>
                    <a:pt x="663131" y="1998270"/>
                  </a:lnTo>
                  <a:lnTo>
                    <a:pt x="706678" y="2013867"/>
                  </a:lnTo>
                  <a:lnTo>
                    <a:pt x="751101" y="2027545"/>
                  </a:lnTo>
                  <a:lnTo>
                    <a:pt x="796352" y="2039254"/>
                  </a:lnTo>
                  <a:lnTo>
                    <a:pt x="842380" y="2048946"/>
                  </a:lnTo>
                  <a:lnTo>
                    <a:pt x="889135" y="2056571"/>
                  </a:lnTo>
                  <a:lnTo>
                    <a:pt x="936569" y="2062078"/>
                  </a:lnTo>
                  <a:lnTo>
                    <a:pt x="984631" y="2065419"/>
                  </a:lnTo>
                  <a:lnTo>
                    <a:pt x="1033272" y="2066544"/>
                  </a:lnTo>
                  <a:lnTo>
                    <a:pt x="1081913" y="2065419"/>
                  </a:lnTo>
                  <a:lnTo>
                    <a:pt x="1129975" y="2062078"/>
                  </a:lnTo>
                  <a:lnTo>
                    <a:pt x="1177408" y="2056571"/>
                  </a:lnTo>
                  <a:lnTo>
                    <a:pt x="1224164" y="2048946"/>
                  </a:lnTo>
                  <a:lnTo>
                    <a:pt x="1270192" y="2039254"/>
                  </a:lnTo>
                  <a:lnTo>
                    <a:pt x="1315442" y="2027545"/>
                  </a:lnTo>
                  <a:lnTo>
                    <a:pt x="1359866" y="2013867"/>
                  </a:lnTo>
                  <a:lnTo>
                    <a:pt x="1403413" y="1998270"/>
                  </a:lnTo>
                  <a:lnTo>
                    <a:pt x="1446034" y="1980805"/>
                  </a:lnTo>
                  <a:lnTo>
                    <a:pt x="1487679" y="1961521"/>
                  </a:lnTo>
                  <a:lnTo>
                    <a:pt x="1528298" y="1940466"/>
                  </a:lnTo>
                  <a:lnTo>
                    <a:pt x="1567843" y="1917692"/>
                  </a:lnTo>
                  <a:lnTo>
                    <a:pt x="1606263" y="1893248"/>
                  </a:lnTo>
                  <a:lnTo>
                    <a:pt x="1643509" y="1867182"/>
                  </a:lnTo>
                  <a:lnTo>
                    <a:pt x="1679531" y="1839545"/>
                  </a:lnTo>
                  <a:lnTo>
                    <a:pt x="1714279" y="1810387"/>
                  </a:lnTo>
                  <a:lnTo>
                    <a:pt x="1747704" y="1779757"/>
                  </a:lnTo>
                  <a:lnTo>
                    <a:pt x="1779757" y="1747704"/>
                  </a:lnTo>
                  <a:lnTo>
                    <a:pt x="1810387" y="1714279"/>
                  </a:lnTo>
                  <a:lnTo>
                    <a:pt x="1839546" y="1679531"/>
                  </a:lnTo>
                  <a:lnTo>
                    <a:pt x="1867182" y="1643509"/>
                  </a:lnTo>
                  <a:lnTo>
                    <a:pt x="1893248" y="1606263"/>
                  </a:lnTo>
                  <a:lnTo>
                    <a:pt x="1917692" y="1567843"/>
                  </a:lnTo>
                  <a:lnTo>
                    <a:pt x="1940467" y="1528298"/>
                  </a:lnTo>
                  <a:lnTo>
                    <a:pt x="1961521" y="1487678"/>
                  </a:lnTo>
                  <a:lnTo>
                    <a:pt x="1980805" y="1446033"/>
                  </a:lnTo>
                  <a:lnTo>
                    <a:pt x="1998271" y="1403412"/>
                  </a:lnTo>
                  <a:lnTo>
                    <a:pt x="2013867" y="1359865"/>
                  </a:lnTo>
                  <a:lnTo>
                    <a:pt x="2027545" y="1315442"/>
                  </a:lnTo>
                  <a:lnTo>
                    <a:pt x="2039254" y="1270191"/>
                  </a:lnTo>
                  <a:lnTo>
                    <a:pt x="2048946" y="1224164"/>
                  </a:lnTo>
                  <a:lnTo>
                    <a:pt x="2056571" y="1177408"/>
                  </a:lnTo>
                  <a:lnTo>
                    <a:pt x="2062078" y="1129974"/>
                  </a:lnTo>
                  <a:lnTo>
                    <a:pt x="2065419" y="1081912"/>
                  </a:lnTo>
                  <a:lnTo>
                    <a:pt x="2066544" y="1033271"/>
                  </a:lnTo>
                  <a:lnTo>
                    <a:pt x="2065419" y="984631"/>
                  </a:lnTo>
                  <a:lnTo>
                    <a:pt x="2062078" y="936569"/>
                  </a:lnTo>
                  <a:lnTo>
                    <a:pt x="2056571" y="889135"/>
                  </a:lnTo>
                  <a:lnTo>
                    <a:pt x="2048946" y="842379"/>
                  </a:lnTo>
                  <a:lnTo>
                    <a:pt x="2039254" y="796352"/>
                  </a:lnTo>
                  <a:lnTo>
                    <a:pt x="2027545" y="751101"/>
                  </a:lnTo>
                  <a:lnTo>
                    <a:pt x="2013867" y="706678"/>
                  </a:lnTo>
                  <a:lnTo>
                    <a:pt x="1998271" y="663131"/>
                  </a:lnTo>
                  <a:lnTo>
                    <a:pt x="1980805" y="620510"/>
                  </a:lnTo>
                  <a:lnTo>
                    <a:pt x="1961521" y="578865"/>
                  </a:lnTo>
                  <a:lnTo>
                    <a:pt x="1940467" y="538245"/>
                  </a:lnTo>
                  <a:lnTo>
                    <a:pt x="1917692" y="498700"/>
                  </a:lnTo>
                  <a:lnTo>
                    <a:pt x="1893248" y="460280"/>
                  </a:lnTo>
                  <a:lnTo>
                    <a:pt x="1867182" y="423034"/>
                  </a:lnTo>
                  <a:lnTo>
                    <a:pt x="1839546" y="387013"/>
                  </a:lnTo>
                  <a:lnTo>
                    <a:pt x="1810387" y="352264"/>
                  </a:lnTo>
                  <a:lnTo>
                    <a:pt x="1779757" y="318839"/>
                  </a:lnTo>
                  <a:lnTo>
                    <a:pt x="1747704" y="286786"/>
                  </a:lnTo>
                  <a:lnTo>
                    <a:pt x="1714279" y="256156"/>
                  </a:lnTo>
                  <a:lnTo>
                    <a:pt x="1679531" y="226998"/>
                  </a:lnTo>
                  <a:lnTo>
                    <a:pt x="1643509" y="199361"/>
                  </a:lnTo>
                  <a:lnTo>
                    <a:pt x="1606263" y="173296"/>
                  </a:lnTo>
                  <a:lnTo>
                    <a:pt x="1567843" y="148851"/>
                  </a:lnTo>
                  <a:lnTo>
                    <a:pt x="1528298" y="126077"/>
                  </a:lnTo>
                  <a:lnTo>
                    <a:pt x="1487679" y="105022"/>
                  </a:lnTo>
                  <a:lnTo>
                    <a:pt x="1446034" y="85738"/>
                  </a:lnTo>
                  <a:lnTo>
                    <a:pt x="1403413" y="68273"/>
                  </a:lnTo>
                  <a:lnTo>
                    <a:pt x="1359866" y="52676"/>
                  </a:lnTo>
                  <a:lnTo>
                    <a:pt x="1315442" y="38999"/>
                  </a:lnTo>
                  <a:lnTo>
                    <a:pt x="1270192" y="27289"/>
                  </a:lnTo>
                  <a:lnTo>
                    <a:pt x="1224164" y="17597"/>
                  </a:lnTo>
                  <a:lnTo>
                    <a:pt x="1177408" y="9973"/>
                  </a:lnTo>
                  <a:lnTo>
                    <a:pt x="1129975" y="4465"/>
                  </a:lnTo>
                  <a:lnTo>
                    <a:pt x="1081913" y="1124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6287" y="1822195"/>
            <a:ext cx="1885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135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Next: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6287" y="4376420"/>
            <a:ext cx="5567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5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6000" b="1" spc="-120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0" b="1" spc="20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Locators</a:t>
            </a:r>
            <a:endParaRPr sz="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"/>
            <a:ext cx="18288000" cy="10283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2" y="3510788"/>
            <a:ext cx="509841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test()</a:t>
            </a:r>
            <a:r>
              <a:rPr sz="3600" b="1" spc="-8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Fixtures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6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expect() </a:t>
            </a:r>
            <a:r>
              <a:rPr sz="3600" b="1" spc="-1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600" b="1" spc="-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assertions </a:t>
            </a:r>
            <a:r>
              <a:rPr sz="3600" b="1" spc="-6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async-await</a:t>
            </a:r>
            <a:r>
              <a:rPr sz="3600" b="1" spc="-7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600" b="1" spc="-7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tips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3071876"/>
            <a:ext cx="1156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expect</a:t>
            </a:r>
            <a:r>
              <a:rPr sz="3600" spc="-2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5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'@playwright/test’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929" y="5437123"/>
            <a:ext cx="9912350" cy="18300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50"/>
              </a:spcBef>
            </a:pPr>
            <a:r>
              <a:rPr sz="36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await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expect(locator).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toBeEnabled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3600" spc="-215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await</a:t>
            </a:r>
            <a:r>
              <a:rPr sz="3600" spc="-1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expect(locator).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toBeEditable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3600" spc="-2145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await</a:t>
            </a:r>
            <a:r>
              <a:rPr sz="3600" spc="-5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expect(locator).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toBeVisible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53192" y="4577862"/>
            <a:ext cx="3628292" cy="36282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96815" y="1359108"/>
            <a:ext cx="8617585" cy="7339965"/>
            <a:chOff x="896815" y="1359108"/>
            <a:chExt cx="8617585" cy="733996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96815" y="1928446"/>
              <a:ext cx="6770075" cy="6770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41774" y="3689535"/>
              <a:ext cx="3272790" cy="171450"/>
            </a:xfrm>
            <a:custGeom>
              <a:avLst/>
              <a:gdLst/>
              <a:ahLst/>
              <a:cxnLst/>
              <a:rect l="l" t="t" r="r" b="b"/>
              <a:pathLst>
                <a:path w="3272790" h="171450">
                  <a:moveTo>
                    <a:pt x="170635" y="0"/>
                  </a:moveTo>
                  <a:lnTo>
                    <a:pt x="0" y="87334"/>
                  </a:lnTo>
                  <a:lnTo>
                    <a:pt x="172248" y="171442"/>
                  </a:lnTo>
                  <a:lnTo>
                    <a:pt x="171713" y="114562"/>
                  </a:lnTo>
                  <a:lnTo>
                    <a:pt x="143134" y="114562"/>
                  </a:lnTo>
                  <a:lnTo>
                    <a:pt x="142596" y="57415"/>
                  </a:lnTo>
                  <a:lnTo>
                    <a:pt x="171173" y="57146"/>
                  </a:lnTo>
                  <a:lnTo>
                    <a:pt x="170635" y="0"/>
                  </a:lnTo>
                  <a:close/>
                </a:path>
                <a:path w="3272790" h="171450">
                  <a:moveTo>
                    <a:pt x="171173" y="57146"/>
                  </a:moveTo>
                  <a:lnTo>
                    <a:pt x="142596" y="57415"/>
                  </a:lnTo>
                  <a:lnTo>
                    <a:pt x="143134" y="114562"/>
                  </a:lnTo>
                  <a:lnTo>
                    <a:pt x="171711" y="114294"/>
                  </a:lnTo>
                  <a:lnTo>
                    <a:pt x="171173" y="57146"/>
                  </a:lnTo>
                  <a:close/>
                </a:path>
                <a:path w="3272790" h="171450">
                  <a:moveTo>
                    <a:pt x="171711" y="114294"/>
                  </a:moveTo>
                  <a:lnTo>
                    <a:pt x="143134" y="114562"/>
                  </a:lnTo>
                  <a:lnTo>
                    <a:pt x="171713" y="114562"/>
                  </a:lnTo>
                  <a:lnTo>
                    <a:pt x="171711" y="114294"/>
                  </a:lnTo>
                  <a:close/>
                </a:path>
                <a:path w="3272790" h="171450">
                  <a:moveTo>
                    <a:pt x="3271744" y="27981"/>
                  </a:moveTo>
                  <a:lnTo>
                    <a:pt x="171173" y="57146"/>
                  </a:lnTo>
                  <a:lnTo>
                    <a:pt x="171711" y="114294"/>
                  </a:lnTo>
                  <a:lnTo>
                    <a:pt x="3272281" y="85129"/>
                  </a:lnTo>
                  <a:lnTo>
                    <a:pt x="3271744" y="27981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0581" y="1359108"/>
              <a:ext cx="2256177" cy="22561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6000" y="3162300"/>
              <a:ext cx="3409950" cy="1143000"/>
            </a:xfrm>
            <a:custGeom>
              <a:avLst/>
              <a:gdLst/>
              <a:ahLst/>
              <a:cxnLst/>
              <a:rect l="l" t="t" r="r" b="b"/>
              <a:pathLst>
                <a:path w="3409950" h="1143000">
                  <a:moveTo>
                    <a:pt x="3219444" y="0"/>
                  </a:moveTo>
                  <a:lnTo>
                    <a:pt x="190503" y="0"/>
                  </a:lnTo>
                  <a:lnTo>
                    <a:pt x="146823" y="5031"/>
                  </a:lnTo>
                  <a:lnTo>
                    <a:pt x="106725" y="19363"/>
                  </a:lnTo>
                  <a:lnTo>
                    <a:pt x="71353" y="41851"/>
                  </a:lnTo>
                  <a:lnTo>
                    <a:pt x="41851" y="71353"/>
                  </a:lnTo>
                  <a:lnTo>
                    <a:pt x="19363" y="106725"/>
                  </a:lnTo>
                  <a:lnTo>
                    <a:pt x="5031" y="146823"/>
                  </a:lnTo>
                  <a:lnTo>
                    <a:pt x="0" y="190505"/>
                  </a:lnTo>
                  <a:lnTo>
                    <a:pt x="0" y="952492"/>
                  </a:lnTo>
                  <a:lnTo>
                    <a:pt x="5031" y="996173"/>
                  </a:lnTo>
                  <a:lnTo>
                    <a:pt x="19363" y="1036271"/>
                  </a:lnTo>
                  <a:lnTo>
                    <a:pt x="41851" y="1071643"/>
                  </a:lnTo>
                  <a:lnTo>
                    <a:pt x="71353" y="1101145"/>
                  </a:lnTo>
                  <a:lnTo>
                    <a:pt x="106725" y="1123634"/>
                  </a:lnTo>
                  <a:lnTo>
                    <a:pt x="146823" y="1137966"/>
                  </a:lnTo>
                  <a:lnTo>
                    <a:pt x="190503" y="1142997"/>
                  </a:lnTo>
                  <a:lnTo>
                    <a:pt x="3219444" y="1142997"/>
                  </a:lnTo>
                  <a:lnTo>
                    <a:pt x="3263126" y="1137966"/>
                  </a:lnTo>
                  <a:lnTo>
                    <a:pt x="3303224" y="1123634"/>
                  </a:lnTo>
                  <a:lnTo>
                    <a:pt x="3338596" y="1101145"/>
                  </a:lnTo>
                  <a:lnTo>
                    <a:pt x="3368098" y="1071643"/>
                  </a:lnTo>
                  <a:lnTo>
                    <a:pt x="3390586" y="1036271"/>
                  </a:lnTo>
                  <a:lnTo>
                    <a:pt x="3404918" y="996173"/>
                  </a:lnTo>
                  <a:lnTo>
                    <a:pt x="3409950" y="952492"/>
                  </a:lnTo>
                  <a:lnTo>
                    <a:pt x="3409950" y="190505"/>
                  </a:lnTo>
                  <a:lnTo>
                    <a:pt x="3404918" y="146823"/>
                  </a:lnTo>
                  <a:lnTo>
                    <a:pt x="3390586" y="106725"/>
                  </a:lnTo>
                  <a:lnTo>
                    <a:pt x="3368098" y="71353"/>
                  </a:lnTo>
                  <a:lnTo>
                    <a:pt x="3338596" y="41851"/>
                  </a:lnTo>
                  <a:lnTo>
                    <a:pt x="3303224" y="19363"/>
                  </a:lnTo>
                  <a:lnTo>
                    <a:pt x="3263126" y="5031"/>
                  </a:lnTo>
                  <a:lnTo>
                    <a:pt x="3219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592528" y="3473196"/>
            <a:ext cx="4425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isVisible(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element</a:t>
            </a:r>
            <a:r>
              <a:rPr sz="32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3602" y="6207252"/>
            <a:ext cx="8582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await</a:t>
            </a:r>
            <a:r>
              <a:rPr sz="3200" spc="-8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expect(locator).</a:t>
            </a:r>
            <a:r>
              <a:rPr sz="32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toBeVisible</a:t>
            </a:r>
            <a:r>
              <a:rPr sz="32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95951" y="3952754"/>
            <a:ext cx="2834005" cy="2557780"/>
            <a:chOff x="5695951" y="3952754"/>
            <a:chExt cx="2834005" cy="2557780"/>
          </a:xfrm>
        </p:grpSpPr>
        <p:sp>
          <p:nvSpPr>
            <p:cNvPr id="11" name="object 11"/>
            <p:cNvSpPr/>
            <p:nvPr/>
          </p:nvSpPr>
          <p:spPr>
            <a:xfrm>
              <a:off x="5695951" y="3952754"/>
              <a:ext cx="2729230" cy="2555240"/>
            </a:xfrm>
            <a:custGeom>
              <a:avLst/>
              <a:gdLst/>
              <a:ahLst/>
              <a:cxnLst/>
              <a:rect l="l" t="t" r="r" b="b"/>
              <a:pathLst>
                <a:path w="2729229" h="2555240">
                  <a:moveTo>
                    <a:pt x="1335881" y="85725"/>
                  </a:moveTo>
                  <a:lnTo>
                    <a:pt x="1335881" y="2555176"/>
                  </a:lnTo>
                  <a:lnTo>
                    <a:pt x="2728912" y="2555176"/>
                  </a:lnTo>
                  <a:lnTo>
                    <a:pt x="2728912" y="2526601"/>
                  </a:lnTo>
                  <a:lnTo>
                    <a:pt x="1393031" y="2526601"/>
                  </a:lnTo>
                  <a:lnTo>
                    <a:pt x="1364456" y="2498026"/>
                  </a:lnTo>
                  <a:lnTo>
                    <a:pt x="1393031" y="2498026"/>
                  </a:lnTo>
                  <a:lnTo>
                    <a:pt x="1393031" y="114300"/>
                  </a:lnTo>
                  <a:lnTo>
                    <a:pt x="1364456" y="114300"/>
                  </a:lnTo>
                  <a:lnTo>
                    <a:pt x="1335881" y="85725"/>
                  </a:lnTo>
                  <a:close/>
                </a:path>
                <a:path w="2729229" h="2555240">
                  <a:moveTo>
                    <a:pt x="1393031" y="2498026"/>
                  </a:moveTo>
                  <a:lnTo>
                    <a:pt x="1364456" y="2498026"/>
                  </a:lnTo>
                  <a:lnTo>
                    <a:pt x="1393031" y="2526601"/>
                  </a:lnTo>
                  <a:lnTo>
                    <a:pt x="1393031" y="2498026"/>
                  </a:lnTo>
                  <a:close/>
                </a:path>
                <a:path w="2729229" h="2555240">
                  <a:moveTo>
                    <a:pt x="2728912" y="2498026"/>
                  </a:moveTo>
                  <a:lnTo>
                    <a:pt x="1393031" y="2498026"/>
                  </a:lnTo>
                  <a:lnTo>
                    <a:pt x="1393031" y="2526601"/>
                  </a:lnTo>
                  <a:lnTo>
                    <a:pt x="2728912" y="2526601"/>
                  </a:lnTo>
                  <a:lnTo>
                    <a:pt x="2728912" y="2498026"/>
                  </a:lnTo>
                  <a:close/>
                </a:path>
                <a:path w="2729229" h="255524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5" y="114300"/>
                  </a:lnTo>
                  <a:lnTo>
                    <a:pt x="142875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  <a:path w="2729229" h="2555240">
                  <a:moveTo>
                    <a:pt x="171450" y="57150"/>
                  </a:moveTo>
                  <a:lnTo>
                    <a:pt x="142875" y="57150"/>
                  </a:lnTo>
                  <a:lnTo>
                    <a:pt x="142875" y="114300"/>
                  </a:lnTo>
                  <a:lnTo>
                    <a:pt x="171450" y="114300"/>
                  </a:lnTo>
                  <a:lnTo>
                    <a:pt x="171450" y="57150"/>
                  </a:lnTo>
                  <a:close/>
                </a:path>
                <a:path w="2729229" h="2555240">
                  <a:moveTo>
                    <a:pt x="1393031" y="57150"/>
                  </a:moveTo>
                  <a:lnTo>
                    <a:pt x="171450" y="57150"/>
                  </a:lnTo>
                  <a:lnTo>
                    <a:pt x="171450" y="114300"/>
                  </a:lnTo>
                  <a:lnTo>
                    <a:pt x="1335881" y="114300"/>
                  </a:lnTo>
                  <a:lnTo>
                    <a:pt x="1335881" y="85725"/>
                  </a:lnTo>
                  <a:lnTo>
                    <a:pt x="1393031" y="85725"/>
                  </a:lnTo>
                  <a:lnTo>
                    <a:pt x="1393031" y="57150"/>
                  </a:lnTo>
                  <a:close/>
                </a:path>
                <a:path w="2729229" h="2555240">
                  <a:moveTo>
                    <a:pt x="1393031" y="85725"/>
                  </a:moveTo>
                  <a:lnTo>
                    <a:pt x="1335881" y="85725"/>
                  </a:lnTo>
                  <a:lnTo>
                    <a:pt x="1364456" y="114300"/>
                  </a:lnTo>
                  <a:lnTo>
                    <a:pt x="1393031" y="114300"/>
                  </a:lnTo>
                  <a:lnTo>
                    <a:pt x="1393031" y="85725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1958" y="4962686"/>
              <a:ext cx="1547445" cy="1547445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2419603"/>
            <a:ext cx="8814435" cy="36347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spc="-3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takes</a:t>
            </a:r>
            <a:r>
              <a:rPr sz="3600" spc="-2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time...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6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async</a:t>
            </a:r>
            <a:r>
              <a:rPr sz="3600" spc="-3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3600" spc="-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fetchData()</a:t>
            </a:r>
            <a:r>
              <a:rPr sz="3600" spc="-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3600" spc="-1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before</a:t>
            </a:r>
            <a:r>
              <a:rPr sz="3600" spc="-1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moving</a:t>
            </a:r>
            <a:r>
              <a:rPr sz="3600" spc="-15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on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3600" spc="-25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3600" spc="-25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await</a:t>
            </a:r>
            <a:r>
              <a:rPr sz="3600" spc="-2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fetchThing();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461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FF1675"/>
                </a:solidFill>
              </a:rPr>
              <a:t>await</a:t>
            </a:r>
            <a:r>
              <a:rPr spc="-65" dirty="0">
                <a:solidFill>
                  <a:srgbClr val="FF1675"/>
                </a:solidFill>
              </a:rPr>
              <a:t> </a:t>
            </a:r>
            <a:r>
              <a:rPr spc="-30" dirty="0"/>
              <a:t>page.goto('url');</a:t>
            </a:r>
            <a:endParaRPr spc="-30" dirty="0"/>
          </a:p>
          <a:p>
            <a:pPr marL="5134610" marR="5080">
              <a:lnSpc>
                <a:spcPts val="6790"/>
              </a:lnSpc>
              <a:spcBef>
                <a:spcPts val="380"/>
              </a:spcBef>
            </a:pPr>
            <a:r>
              <a:rPr spc="15" dirty="0">
                <a:solidFill>
                  <a:srgbClr val="FF1675"/>
                </a:solidFill>
              </a:rPr>
              <a:t>await </a:t>
            </a:r>
            <a:r>
              <a:rPr spc="-15" dirty="0"/>
              <a:t>page.getByRole('button').click(); </a:t>
            </a:r>
            <a:r>
              <a:rPr spc="-10" dirty="0"/>
              <a:t> </a:t>
            </a:r>
            <a:r>
              <a:rPr spc="15" dirty="0">
                <a:solidFill>
                  <a:srgbClr val="FF1675"/>
                </a:solidFill>
              </a:rPr>
              <a:t>await</a:t>
            </a:r>
            <a:r>
              <a:rPr spc="-50" dirty="0">
                <a:solidFill>
                  <a:srgbClr val="FF1675"/>
                </a:solidFill>
              </a:rPr>
              <a:t> </a:t>
            </a:r>
            <a:r>
              <a:rPr spc="-15" dirty="0"/>
              <a:t>expect(result).toContainText('...');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5929" y="788923"/>
            <a:ext cx="66173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Things</a:t>
            </a:r>
            <a:r>
              <a:rPr sz="4800" spc="-85" dirty="0"/>
              <a:t> </a:t>
            </a:r>
            <a:r>
              <a:rPr sz="4800" spc="95" dirty="0"/>
              <a:t>That</a:t>
            </a:r>
            <a:r>
              <a:rPr sz="4800" spc="-75" dirty="0"/>
              <a:t> </a:t>
            </a:r>
            <a:r>
              <a:rPr sz="4800" spc="-70" dirty="0"/>
              <a:t>Take</a:t>
            </a:r>
            <a:r>
              <a:rPr sz="4800" spc="-80" dirty="0"/>
              <a:t> </a:t>
            </a:r>
            <a:r>
              <a:rPr sz="4800" spc="15" dirty="0"/>
              <a:t>Time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4278884"/>
            <a:ext cx="1265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test(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'Unique</a:t>
            </a:r>
            <a:r>
              <a:rPr sz="3600" spc="-15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36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6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15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file'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async</a:t>
            </a: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3600" spc="-15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929" y="5485891"/>
            <a:ext cx="84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2166619"/>
            <a:ext cx="14855825" cy="599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test(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'Unique</a:t>
            </a:r>
            <a:r>
              <a:rPr sz="36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36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36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1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file'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async</a:t>
            </a: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({ </a:t>
            </a:r>
            <a:r>
              <a:rPr sz="36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page</a:t>
            </a:r>
            <a:r>
              <a:rPr sz="36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})</a:t>
            </a: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3600" spc="-1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await</a:t>
            </a:r>
            <a:r>
              <a:rPr sz="3600" spc="-6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page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.goto('url');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4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3600" spc="-4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retries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380"/>
              </a:spcBef>
            </a:pP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await</a:t>
            </a:r>
            <a:r>
              <a:rPr sz="3600" spc="-65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expect(page).toHaveTitle(</a:t>
            </a:r>
            <a:r>
              <a:rPr sz="3600" dirty="0">
                <a:solidFill>
                  <a:srgbClr val="00A3FE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30F24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title():</a:t>
            </a:r>
            <a:r>
              <a:rPr sz="3600" spc="-65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770EF7"/>
                </a:solidFill>
                <a:latin typeface="Courier New" panose="02070309020205020404"/>
                <a:cs typeface="Courier New" panose="02070309020205020404"/>
              </a:rPr>
              <a:t>Promise&lt;string&gt;;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4237" y="3412751"/>
            <a:ext cx="1550670" cy="543560"/>
          </a:xfrm>
          <a:custGeom>
            <a:avLst/>
            <a:gdLst/>
            <a:ahLst/>
            <a:cxnLst/>
            <a:rect l="l" t="t" r="r" b="b"/>
            <a:pathLst>
              <a:path w="1550670" h="543560">
                <a:moveTo>
                  <a:pt x="1459946" y="0"/>
                </a:moveTo>
                <a:lnTo>
                  <a:pt x="90557" y="0"/>
                </a:lnTo>
                <a:lnTo>
                  <a:pt x="55308" y="7116"/>
                </a:lnTo>
                <a:lnTo>
                  <a:pt x="26523" y="26524"/>
                </a:lnTo>
                <a:lnTo>
                  <a:pt x="7116" y="55309"/>
                </a:lnTo>
                <a:lnTo>
                  <a:pt x="0" y="90558"/>
                </a:lnTo>
                <a:lnTo>
                  <a:pt x="0" y="452781"/>
                </a:lnTo>
                <a:lnTo>
                  <a:pt x="7116" y="488030"/>
                </a:lnTo>
                <a:lnTo>
                  <a:pt x="26523" y="516815"/>
                </a:lnTo>
                <a:lnTo>
                  <a:pt x="55308" y="536222"/>
                </a:lnTo>
                <a:lnTo>
                  <a:pt x="90557" y="543339"/>
                </a:lnTo>
                <a:lnTo>
                  <a:pt x="1459946" y="543339"/>
                </a:lnTo>
                <a:lnTo>
                  <a:pt x="1495195" y="536222"/>
                </a:lnTo>
                <a:lnTo>
                  <a:pt x="1523980" y="516815"/>
                </a:lnTo>
                <a:lnTo>
                  <a:pt x="1543387" y="488030"/>
                </a:lnTo>
                <a:lnTo>
                  <a:pt x="1550503" y="452781"/>
                </a:lnTo>
                <a:lnTo>
                  <a:pt x="1550503" y="90558"/>
                </a:lnTo>
                <a:lnTo>
                  <a:pt x="1543387" y="55309"/>
                </a:lnTo>
                <a:lnTo>
                  <a:pt x="1523980" y="26524"/>
                </a:lnTo>
                <a:lnTo>
                  <a:pt x="1495195" y="7116"/>
                </a:lnTo>
                <a:lnTo>
                  <a:pt x="1459946" y="0"/>
                </a:lnTo>
                <a:close/>
              </a:path>
            </a:pathLst>
          </a:custGeom>
          <a:solidFill>
            <a:srgbClr val="FF1675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44237" y="5248177"/>
            <a:ext cx="1550670" cy="543560"/>
          </a:xfrm>
          <a:custGeom>
            <a:avLst/>
            <a:gdLst/>
            <a:ahLst/>
            <a:cxnLst/>
            <a:rect l="l" t="t" r="r" b="b"/>
            <a:pathLst>
              <a:path w="1550670" h="543560">
                <a:moveTo>
                  <a:pt x="1459946" y="0"/>
                </a:moveTo>
                <a:lnTo>
                  <a:pt x="90557" y="0"/>
                </a:lnTo>
                <a:lnTo>
                  <a:pt x="55308" y="7116"/>
                </a:lnTo>
                <a:lnTo>
                  <a:pt x="26523" y="26524"/>
                </a:lnTo>
                <a:lnTo>
                  <a:pt x="7116" y="55309"/>
                </a:lnTo>
                <a:lnTo>
                  <a:pt x="0" y="90558"/>
                </a:lnTo>
                <a:lnTo>
                  <a:pt x="0" y="452781"/>
                </a:lnTo>
                <a:lnTo>
                  <a:pt x="7116" y="488030"/>
                </a:lnTo>
                <a:lnTo>
                  <a:pt x="26523" y="516815"/>
                </a:lnTo>
                <a:lnTo>
                  <a:pt x="55308" y="536222"/>
                </a:lnTo>
                <a:lnTo>
                  <a:pt x="90557" y="543339"/>
                </a:lnTo>
                <a:lnTo>
                  <a:pt x="1459946" y="543339"/>
                </a:lnTo>
                <a:lnTo>
                  <a:pt x="1495195" y="536222"/>
                </a:lnTo>
                <a:lnTo>
                  <a:pt x="1523980" y="516815"/>
                </a:lnTo>
                <a:lnTo>
                  <a:pt x="1543387" y="488030"/>
                </a:lnTo>
                <a:lnTo>
                  <a:pt x="1550503" y="452781"/>
                </a:lnTo>
                <a:lnTo>
                  <a:pt x="1550503" y="90558"/>
                </a:lnTo>
                <a:lnTo>
                  <a:pt x="1543387" y="55309"/>
                </a:lnTo>
                <a:lnTo>
                  <a:pt x="1523980" y="26524"/>
                </a:lnTo>
                <a:lnTo>
                  <a:pt x="1495195" y="7116"/>
                </a:lnTo>
                <a:lnTo>
                  <a:pt x="1459946" y="0"/>
                </a:lnTo>
                <a:close/>
              </a:path>
            </a:pathLst>
          </a:custGeom>
          <a:solidFill>
            <a:srgbClr val="FF1675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6879" y="1157698"/>
          <a:ext cx="11873230" cy="3016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140"/>
                <a:gridCol w="3020695"/>
                <a:gridCol w="1373505"/>
                <a:gridCol w="6485890"/>
              </a:tblGrid>
              <a:tr h="9049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npx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playwright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test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2E8F0"/>
                    </a:solidFill>
                  </a:tcPr>
                </a:tc>
              </a:tr>
              <a:tr h="12070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npx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playwright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test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tests/your-file.spec.ts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</a:tr>
              <a:tr h="9049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npx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playwright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FF167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test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50"/>
                        </a:spcBef>
                      </a:pPr>
                      <a:r>
                        <a:rPr sz="3600" dirty="0">
                          <a:solidFill>
                            <a:srgbClr val="130F24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tests/your-dir/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50" marB="0">
                    <a:solidFill>
                      <a:srgbClr val="E2E8F0"/>
                    </a:solidFill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37007" y="5625939"/>
            <a:ext cx="10168284" cy="3039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Presentation</Application>
  <PresentationFormat>Custom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Courier New</vt:lpstr>
      <vt:lpstr>Times New Roman</vt:lpstr>
      <vt:lpstr>Calibri</vt:lpstr>
      <vt:lpstr>Microsoft YaHei</vt:lpstr>
      <vt:lpstr>Arial Unicode MS</vt:lpstr>
      <vt:lpstr>Office Theme</vt:lpstr>
      <vt:lpstr>Understanding Playwright’s  Core Concepts</vt:lpstr>
      <vt:lpstr>PowerPoint 演示文稿</vt:lpstr>
      <vt:lpstr>PowerPoint 演示文稿</vt:lpstr>
      <vt:lpstr>PowerPoint 演示文稿</vt:lpstr>
      <vt:lpstr>PowerPoint 演示文稿</vt:lpstr>
      <vt:lpstr>Things That Take Time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Playwright’s  Core Concepts</dc:title>
  <dc:creator/>
  <cp:lastModifiedBy>steve</cp:lastModifiedBy>
  <cp:revision>4</cp:revision>
  <dcterms:created xsi:type="dcterms:W3CDTF">2024-07-04T15:51:00Z</dcterms:created>
  <dcterms:modified xsi:type="dcterms:W3CDTF">2024-07-12T04:15:12Z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2024-01-18T05:30:00Z</vt:filetime>
  </property>
  <property fmtid="{D5CDD505-2E9C-101B-9397-08002B2CF9AE}" pid="3" name="LastSaved">
    <vt:filetime>2024-07-04T05:30:00Z</vt:filetime>
  </property>
  <property fmtid="{D5CDD505-2E9C-101B-9397-08002B2CF9AE}" pid="4" name="ICV">
    <vt:lpwstr>6280E3F375354C3CB0E4626ACBE152DA_12</vt:lpwstr>
  </property>
  <property fmtid="{D5CDD505-2E9C-101B-9397-08002B2CF9AE}" pid="5" name="KSOProductBuildVer">
    <vt:lpwstr>1033-12.2.0.17153</vt:lpwstr>
  </property>
</Properties>
</file>