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F64AC-D0EB-4792-94F2-B945D77282F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90A8E-759D-4255-A526-84ED6D62D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76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6287" y="1584452"/>
            <a:ext cx="3236482" cy="8117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1675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BFE27-532F-4C20-88C6-23D520CBB90B}" type="datetime1">
              <a:rPr lang="en-US" smtClean="0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1675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36388-2D8E-4EAF-8C83-3E5642828514}" type="datetime1">
              <a:rPr lang="en-US" smtClean="0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CAEE-D851-463F-A789-F97544DFF5DE}" type="datetime1">
              <a:rPr lang="en-US" smtClean="0"/>
              <a:t>7/6/2024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CE224-127D-4FD2-B5CA-D77612762161}" type="datetime1">
              <a:rPr lang="en-US" smtClean="0"/>
              <a:t>7/6/2024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67268-C7DD-477F-867B-124228B9CB28}" type="datetime1">
              <a:rPr lang="en-US" smtClean="0"/>
              <a:t>7/6/2024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5929" y="2495804"/>
            <a:ext cx="11285855" cy="1191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44802" y="3955796"/>
            <a:ext cx="9324340" cy="2354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1675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CEC85-F692-4444-A8F4-5568CFA85185}" type="datetime1">
              <a:rPr lang="en-US" smtClean="0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105954"/>
              <a:ext cx="1017946" cy="20665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78395" y="8149457"/>
              <a:ext cx="2066531" cy="10230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46169" y="7105954"/>
              <a:ext cx="2041829" cy="206654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1036" y="3697732"/>
            <a:ext cx="8144509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-665" dirty="0">
                <a:solidFill>
                  <a:srgbClr val="130F25"/>
                </a:solidFill>
              </a:rPr>
              <a:t>Using</a:t>
            </a:r>
            <a:r>
              <a:rPr sz="8800" spc="-580" dirty="0">
                <a:solidFill>
                  <a:srgbClr val="130F25"/>
                </a:solidFill>
              </a:rPr>
              <a:t> </a:t>
            </a:r>
            <a:r>
              <a:rPr sz="8800" spc="-685" dirty="0">
                <a:solidFill>
                  <a:srgbClr val="130F25"/>
                </a:solidFill>
              </a:rPr>
              <a:t>Locators</a:t>
            </a:r>
            <a:endParaRPr sz="880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F83305-5C4D-3674-B191-091984B85C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929" y="1819147"/>
            <a:ext cx="11395710" cy="5768340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3600" spc="-10" dirty="0">
                <a:solidFill>
                  <a:srgbClr val="130F25"/>
                </a:solidFill>
                <a:latin typeface="Courier New"/>
                <a:cs typeface="Courier New"/>
              </a:rPr>
              <a:t>&lt;form&gt;</a:t>
            </a:r>
            <a:endParaRPr sz="3600">
              <a:latin typeface="Courier New"/>
              <a:cs typeface="Courier New"/>
            </a:endParaRPr>
          </a:p>
          <a:p>
            <a:pPr marL="890905">
              <a:lnSpc>
                <a:spcPct val="100000"/>
              </a:lnSpc>
              <a:spcBef>
                <a:spcPts val="2090"/>
              </a:spcBef>
            </a:pPr>
            <a:r>
              <a:rPr sz="3600" dirty="0">
                <a:solidFill>
                  <a:srgbClr val="130F25"/>
                </a:solidFill>
                <a:latin typeface="Courier New"/>
                <a:cs typeface="Courier New"/>
              </a:rPr>
              <a:t>&lt;div</a:t>
            </a:r>
            <a:r>
              <a:rPr sz="3600" spc="5" dirty="0">
                <a:solidFill>
                  <a:srgbClr val="130F25"/>
                </a:solidFill>
                <a:latin typeface="Courier New"/>
                <a:cs typeface="Courier New"/>
              </a:rPr>
              <a:t> </a:t>
            </a:r>
            <a:r>
              <a:rPr sz="3600" spc="-30" dirty="0">
                <a:solidFill>
                  <a:srgbClr val="FF1675"/>
                </a:solidFill>
                <a:latin typeface="Courier New"/>
                <a:cs typeface="Courier New"/>
              </a:rPr>
              <a:t>class</a:t>
            </a:r>
            <a:r>
              <a:rPr sz="3600" spc="-30" dirty="0">
                <a:solidFill>
                  <a:srgbClr val="130F25"/>
                </a:solidFill>
                <a:latin typeface="Courier New"/>
                <a:cs typeface="Courier New"/>
              </a:rPr>
              <a:t>="form-</a:t>
            </a:r>
            <a:r>
              <a:rPr sz="3600" spc="-10" dirty="0">
                <a:solidFill>
                  <a:srgbClr val="130F25"/>
                </a:solidFill>
                <a:latin typeface="Courier New"/>
                <a:cs typeface="Courier New"/>
              </a:rPr>
              <a:t>group"&gt;</a:t>
            </a:r>
            <a:endParaRPr sz="3600">
              <a:latin typeface="Courier New"/>
              <a:cs typeface="Courier New"/>
            </a:endParaRPr>
          </a:p>
          <a:p>
            <a:pPr marL="1769745">
              <a:lnSpc>
                <a:spcPct val="100000"/>
              </a:lnSpc>
              <a:spcBef>
                <a:spcPts val="2185"/>
              </a:spcBef>
            </a:pPr>
            <a:r>
              <a:rPr sz="3600" dirty="0">
                <a:solidFill>
                  <a:srgbClr val="130F25"/>
                </a:solidFill>
                <a:latin typeface="Courier New"/>
                <a:cs typeface="Courier New"/>
              </a:rPr>
              <a:t>&lt;label</a:t>
            </a:r>
            <a:r>
              <a:rPr sz="3600" spc="-130" dirty="0">
                <a:solidFill>
                  <a:srgbClr val="130F25"/>
                </a:solidFill>
                <a:latin typeface="Courier New"/>
                <a:cs typeface="Courier New"/>
              </a:rPr>
              <a:t> </a:t>
            </a:r>
            <a:r>
              <a:rPr sz="3600" spc="-10" dirty="0">
                <a:solidFill>
                  <a:srgbClr val="FF1675"/>
                </a:solidFill>
                <a:latin typeface="Courier New"/>
                <a:cs typeface="Courier New"/>
              </a:rPr>
              <a:t>for</a:t>
            </a:r>
            <a:r>
              <a:rPr sz="3600" spc="-10" dirty="0">
                <a:solidFill>
                  <a:srgbClr val="130F25"/>
                </a:solidFill>
                <a:latin typeface="Courier New"/>
                <a:cs typeface="Courier New"/>
              </a:rPr>
              <a:t>="nameInput"&gt;Name&lt;/label&gt;</a:t>
            </a:r>
            <a:endParaRPr sz="3600">
              <a:latin typeface="Courier New"/>
              <a:cs typeface="Courier New"/>
            </a:endParaRPr>
          </a:p>
          <a:p>
            <a:pPr marL="1769745">
              <a:lnSpc>
                <a:spcPct val="100000"/>
              </a:lnSpc>
              <a:spcBef>
                <a:spcPts val="2185"/>
              </a:spcBef>
            </a:pPr>
            <a:r>
              <a:rPr sz="3600" dirty="0">
                <a:solidFill>
                  <a:srgbClr val="130F25"/>
                </a:solidFill>
                <a:latin typeface="Courier New"/>
                <a:cs typeface="Courier New"/>
              </a:rPr>
              <a:t>&lt;input</a:t>
            </a:r>
            <a:r>
              <a:rPr sz="3600" spc="-130" dirty="0">
                <a:solidFill>
                  <a:srgbClr val="130F25"/>
                </a:solidFill>
                <a:latin typeface="Courier New"/>
                <a:cs typeface="Courier New"/>
              </a:rPr>
              <a:t> </a:t>
            </a:r>
            <a:r>
              <a:rPr sz="3600" spc="-10" dirty="0">
                <a:solidFill>
                  <a:srgbClr val="130F25"/>
                </a:solidFill>
                <a:latin typeface="Courier New"/>
                <a:cs typeface="Courier New"/>
              </a:rPr>
              <a:t>type="text"&gt;</a:t>
            </a:r>
            <a:endParaRPr sz="3600">
              <a:latin typeface="Courier New"/>
              <a:cs typeface="Courier New"/>
            </a:endParaRPr>
          </a:p>
          <a:p>
            <a:pPr marL="890905">
              <a:lnSpc>
                <a:spcPct val="100000"/>
              </a:lnSpc>
              <a:spcBef>
                <a:spcPts val="2180"/>
              </a:spcBef>
            </a:pPr>
            <a:r>
              <a:rPr sz="3600" spc="-10" dirty="0">
                <a:solidFill>
                  <a:srgbClr val="130F25"/>
                </a:solidFill>
                <a:latin typeface="Courier New"/>
                <a:cs typeface="Courier New"/>
              </a:rPr>
              <a:t>&lt;/div&gt;</a:t>
            </a:r>
            <a:endParaRPr sz="3600">
              <a:latin typeface="Courier New"/>
              <a:cs typeface="Courier New"/>
            </a:endParaRPr>
          </a:p>
          <a:p>
            <a:pPr marL="890905">
              <a:lnSpc>
                <a:spcPct val="100000"/>
              </a:lnSpc>
              <a:spcBef>
                <a:spcPts val="2160"/>
              </a:spcBef>
            </a:pPr>
            <a:r>
              <a:rPr sz="3600" dirty="0">
                <a:solidFill>
                  <a:srgbClr val="130F25"/>
                </a:solidFill>
                <a:latin typeface="Courier New"/>
                <a:cs typeface="Courier New"/>
              </a:rPr>
              <a:t>&lt;button</a:t>
            </a:r>
            <a:r>
              <a:rPr sz="3600" spc="-155" dirty="0">
                <a:solidFill>
                  <a:srgbClr val="130F25"/>
                </a:solidFill>
                <a:latin typeface="Courier New"/>
                <a:cs typeface="Courier New"/>
              </a:rPr>
              <a:t> </a:t>
            </a:r>
            <a:r>
              <a:rPr sz="3600" spc="-10" dirty="0">
                <a:solidFill>
                  <a:srgbClr val="FF1675"/>
                </a:solidFill>
                <a:latin typeface="Courier New"/>
                <a:cs typeface="Courier New"/>
              </a:rPr>
              <a:t>type</a:t>
            </a:r>
            <a:r>
              <a:rPr sz="3600" spc="-10" dirty="0">
                <a:solidFill>
                  <a:srgbClr val="130F25"/>
                </a:solidFill>
                <a:latin typeface="Courier New"/>
                <a:cs typeface="Courier New"/>
              </a:rPr>
              <a:t>="submit"&gt;Submit&lt;/button&gt;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sz="3600" spc="-10" dirty="0">
                <a:solidFill>
                  <a:srgbClr val="130F25"/>
                </a:solidFill>
                <a:latin typeface="Courier New"/>
                <a:cs typeface="Courier New"/>
              </a:rPr>
              <a:t>&lt;/form&gt;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58635" y="4442719"/>
            <a:ext cx="5654040" cy="782955"/>
          </a:xfrm>
          <a:custGeom>
            <a:avLst/>
            <a:gdLst/>
            <a:ahLst/>
            <a:cxnLst/>
            <a:rect l="l" t="t" r="r" b="b"/>
            <a:pathLst>
              <a:path w="5654040" h="782954">
                <a:moveTo>
                  <a:pt x="5523030" y="0"/>
                </a:moveTo>
                <a:lnTo>
                  <a:pt x="130423" y="0"/>
                </a:lnTo>
                <a:lnTo>
                  <a:pt x="79657" y="10249"/>
                </a:lnTo>
                <a:lnTo>
                  <a:pt x="38200" y="38200"/>
                </a:lnTo>
                <a:lnTo>
                  <a:pt x="10249" y="79657"/>
                </a:lnTo>
                <a:lnTo>
                  <a:pt x="0" y="130423"/>
                </a:lnTo>
                <a:lnTo>
                  <a:pt x="0" y="652090"/>
                </a:lnTo>
                <a:lnTo>
                  <a:pt x="10249" y="702857"/>
                </a:lnTo>
                <a:lnTo>
                  <a:pt x="38200" y="744314"/>
                </a:lnTo>
                <a:lnTo>
                  <a:pt x="79657" y="772265"/>
                </a:lnTo>
                <a:lnTo>
                  <a:pt x="130423" y="782514"/>
                </a:lnTo>
                <a:lnTo>
                  <a:pt x="5523030" y="782514"/>
                </a:lnTo>
                <a:lnTo>
                  <a:pt x="5573797" y="772265"/>
                </a:lnTo>
                <a:lnTo>
                  <a:pt x="5615254" y="744314"/>
                </a:lnTo>
                <a:lnTo>
                  <a:pt x="5643205" y="702857"/>
                </a:lnTo>
                <a:lnTo>
                  <a:pt x="5653454" y="652090"/>
                </a:lnTo>
                <a:lnTo>
                  <a:pt x="5653454" y="130423"/>
                </a:lnTo>
                <a:lnTo>
                  <a:pt x="5643205" y="79657"/>
                </a:lnTo>
                <a:lnTo>
                  <a:pt x="5615254" y="38200"/>
                </a:lnTo>
                <a:lnTo>
                  <a:pt x="5573797" y="10249"/>
                </a:lnTo>
                <a:lnTo>
                  <a:pt x="5523030" y="0"/>
                </a:lnTo>
                <a:close/>
              </a:path>
            </a:pathLst>
          </a:custGeom>
          <a:solidFill>
            <a:srgbClr val="FF167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5957" y="6119119"/>
            <a:ext cx="10412730" cy="782955"/>
          </a:xfrm>
          <a:custGeom>
            <a:avLst/>
            <a:gdLst/>
            <a:ahLst/>
            <a:cxnLst/>
            <a:rect l="l" t="t" r="r" b="b"/>
            <a:pathLst>
              <a:path w="10412730" h="782954">
                <a:moveTo>
                  <a:pt x="10282176" y="0"/>
                </a:moveTo>
                <a:lnTo>
                  <a:pt x="130418" y="0"/>
                </a:lnTo>
                <a:lnTo>
                  <a:pt x="79654" y="10249"/>
                </a:lnTo>
                <a:lnTo>
                  <a:pt x="38198" y="38199"/>
                </a:lnTo>
                <a:lnTo>
                  <a:pt x="10248" y="79655"/>
                </a:lnTo>
                <a:lnTo>
                  <a:pt x="0" y="130421"/>
                </a:lnTo>
                <a:lnTo>
                  <a:pt x="0" y="652094"/>
                </a:lnTo>
                <a:lnTo>
                  <a:pt x="10248" y="702859"/>
                </a:lnTo>
                <a:lnTo>
                  <a:pt x="38198" y="744315"/>
                </a:lnTo>
                <a:lnTo>
                  <a:pt x="79654" y="772265"/>
                </a:lnTo>
                <a:lnTo>
                  <a:pt x="130418" y="782514"/>
                </a:lnTo>
                <a:lnTo>
                  <a:pt x="10282176" y="782514"/>
                </a:lnTo>
                <a:lnTo>
                  <a:pt x="10332942" y="772265"/>
                </a:lnTo>
                <a:lnTo>
                  <a:pt x="10374397" y="744315"/>
                </a:lnTo>
                <a:lnTo>
                  <a:pt x="10402347" y="702859"/>
                </a:lnTo>
                <a:lnTo>
                  <a:pt x="10412596" y="652094"/>
                </a:lnTo>
                <a:lnTo>
                  <a:pt x="10412596" y="130421"/>
                </a:lnTo>
                <a:lnTo>
                  <a:pt x="10402347" y="79655"/>
                </a:lnTo>
                <a:lnTo>
                  <a:pt x="10374397" y="38199"/>
                </a:lnTo>
                <a:lnTo>
                  <a:pt x="10332942" y="10249"/>
                </a:lnTo>
                <a:lnTo>
                  <a:pt x="10282176" y="0"/>
                </a:lnTo>
                <a:close/>
              </a:path>
            </a:pathLst>
          </a:custGeom>
          <a:solidFill>
            <a:srgbClr val="00A3FE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2400084" y="2139463"/>
            <a:ext cx="5654040" cy="5654040"/>
            <a:chOff x="12400084" y="2139463"/>
            <a:chExt cx="5654040" cy="56540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00084" y="2139463"/>
              <a:ext cx="5653448" cy="565345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535579" y="3849566"/>
              <a:ext cx="1346200" cy="782955"/>
            </a:xfrm>
            <a:custGeom>
              <a:avLst/>
              <a:gdLst/>
              <a:ahLst/>
              <a:cxnLst/>
              <a:rect l="l" t="t" r="r" b="b"/>
              <a:pathLst>
                <a:path w="1346200" h="782954">
                  <a:moveTo>
                    <a:pt x="1215224" y="0"/>
                  </a:moveTo>
                  <a:lnTo>
                    <a:pt x="130416" y="0"/>
                  </a:lnTo>
                  <a:lnTo>
                    <a:pt x="79654" y="10249"/>
                  </a:lnTo>
                  <a:lnTo>
                    <a:pt x="38200" y="38199"/>
                  </a:lnTo>
                  <a:lnTo>
                    <a:pt x="10249" y="79655"/>
                  </a:lnTo>
                  <a:lnTo>
                    <a:pt x="0" y="130421"/>
                  </a:lnTo>
                  <a:lnTo>
                    <a:pt x="0" y="652094"/>
                  </a:lnTo>
                  <a:lnTo>
                    <a:pt x="10249" y="702859"/>
                  </a:lnTo>
                  <a:lnTo>
                    <a:pt x="38200" y="744315"/>
                  </a:lnTo>
                  <a:lnTo>
                    <a:pt x="79654" y="772266"/>
                  </a:lnTo>
                  <a:lnTo>
                    <a:pt x="130416" y="782515"/>
                  </a:lnTo>
                  <a:lnTo>
                    <a:pt x="1215224" y="782515"/>
                  </a:lnTo>
                  <a:lnTo>
                    <a:pt x="1265993" y="772266"/>
                  </a:lnTo>
                  <a:lnTo>
                    <a:pt x="1307452" y="744315"/>
                  </a:lnTo>
                  <a:lnTo>
                    <a:pt x="1335404" y="702859"/>
                  </a:lnTo>
                  <a:lnTo>
                    <a:pt x="1345653" y="652094"/>
                  </a:lnTo>
                  <a:lnTo>
                    <a:pt x="1345653" y="130421"/>
                  </a:lnTo>
                  <a:lnTo>
                    <a:pt x="1335404" y="79655"/>
                  </a:lnTo>
                  <a:lnTo>
                    <a:pt x="1307452" y="38199"/>
                  </a:lnTo>
                  <a:lnTo>
                    <a:pt x="1265993" y="10249"/>
                  </a:lnTo>
                  <a:lnTo>
                    <a:pt x="1215224" y="0"/>
                  </a:lnTo>
                  <a:close/>
                </a:path>
              </a:pathLst>
            </a:custGeom>
            <a:solidFill>
              <a:srgbClr val="FF1675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60157" y="6131998"/>
              <a:ext cx="3127375" cy="782955"/>
            </a:xfrm>
            <a:custGeom>
              <a:avLst/>
              <a:gdLst/>
              <a:ahLst/>
              <a:cxnLst/>
              <a:rect l="l" t="t" r="r" b="b"/>
              <a:pathLst>
                <a:path w="3127375" h="782954">
                  <a:moveTo>
                    <a:pt x="2996361" y="0"/>
                  </a:moveTo>
                  <a:lnTo>
                    <a:pt x="130428" y="0"/>
                  </a:lnTo>
                  <a:lnTo>
                    <a:pt x="79659" y="10249"/>
                  </a:lnTo>
                  <a:lnTo>
                    <a:pt x="38201" y="38199"/>
                  </a:lnTo>
                  <a:lnTo>
                    <a:pt x="10249" y="79656"/>
                  </a:lnTo>
                  <a:lnTo>
                    <a:pt x="0" y="130422"/>
                  </a:lnTo>
                  <a:lnTo>
                    <a:pt x="0" y="652092"/>
                  </a:lnTo>
                  <a:lnTo>
                    <a:pt x="10249" y="702858"/>
                  </a:lnTo>
                  <a:lnTo>
                    <a:pt x="38201" y="744314"/>
                  </a:lnTo>
                  <a:lnTo>
                    <a:pt x="79659" y="772265"/>
                  </a:lnTo>
                  <a:lnTo>
                    <a:pt x="130428" y="782514"/>
                  </a:lnTo>
                  <a:lnTo>
                    <a:pt x="2996361" y="782514"/>
                  </a:lnTo>
                  <a:lnTo>
                    <a:pt x="3047123" y="772265"/>
                  </a:lnTo>
                  <a:lnTo>
                    <a:pt x="3088578" y="744314"/>
                  </a:lnTo>
                  <a:lnTo>
                    <a:pt x="3116528" y="702858"/>
                  </a:lnTo>
                  <a:lnTo>
                    <a:pt x="3126778" y="652092"/>
                  </a:lnTo>
                  <a:lnTo>
                    <a:pt x="3126778" y="130422"/>
                  </a:lnTo>
                  <a:lnTo>
                    <a:pt x="3116528" y="79656"/>
                  </a:lnTo>
                  <a:lnTo>
                    <a:pt x="3088578" y="38199"/>
                  </a:lnTo>
                  <a:lnTo>
                    <a:pt x="3047123" y="10249"/>
                  </a:lnTo>
                  <a:lnTo>
                    <a:pt x="2996361" y="0"/>
                  </a:lnTo>
                  <a:close/>
                </a:path>
              </a:pathLst>
            </a:custGeom>
            <a:solidFill>
              <a:srgbClr val="00A3FE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434D5-B098-2907-59A7-23B0D83468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94179" y="2727452"/>
            <a:ext cx="14044294" cy="222948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30"/>
              </a:spcBef>
            </a:pPr>
            <a:r>
              <a:rPr sz="7200" spc="-425" dirty="0">
                <a:solidFill>
                  <a:srgbClr val="FFFFFF"/>
                </a:solidFill>
                <a:latin typeface="Arial Black"/>
                <a:cs typeface="Arial Black"/>
              </a:rPr>
              <a:t>Prioritize</a:t>
            </a:r>
            <a:r>
              <a:rPr sz="7200" spc="-4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7200" spc="-275" dirty="0">
                <a:solidFill>
                  <a:srgbClr val="FFFFFF"/>
                </a:solidFill>
                <a:latin typeface="Arial Black"/>
                <a:cs typeface="Arial Black"/>
              </a:rPr>
              <a:t>user-</a:t>
            </a:r>
            <a:r>
              <a:rPr sz="7200" spc="-440" dirty="0">
                <a:solidFill>
                  <a:srgbClr val="FFFFFF"/>
                </a:solidFill>
                <a:latin typeface="Arial Black"/>
                <a:cs typeface="Arial Black"/>
              </a:rPr>
              <a:t>facing</a:t>
            </a:r>
            <a:r>
              <a:rPr sz="7200" spc="-48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7200" spc="-440" dirty="0">
                <a:solidFill>
                  <a:srgbClr val="FFFFFF"/>
                </a:solidFill>
                <a:latin typeface="Arial Black"/>
                <a:cs typeface="Arial Black"/>
              </a:rPr>
              <a:t>attributes </a:t>
            </a:r>
            <a:r>
              <a:rPr sz="7200" spc="-48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7200" spc="-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7200" spc="-500" dirty="0">
                <a:solidFill>
                  <a:srgbClr val="FFFFFF"/>
                </a:solidFill>
                <a:latin typeface="Arial Black"/>
                <a:cs typeface="Arial Black"/>
              </a:rPr>
              <a:t>explicit</a:t>
            </a:r>
            <a:r>
              <a:rPr sz="7200" spc="-4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7200" spc="-484" dirty="0">
                <a:solidFill>
                  <a:srgbClr val="FFFFFF"/>
                </a:solidFill>
                <a:latin typeface="Arial Black"/>
                <a:cs typeface="Arial Black"/>
              </a:rPr>
              <a:t>contracts</a:t>
            </a:r>
            <a:endParaRPr sz="72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070">
              <a:lnSpc>
                <a:spcPct val="100000"/>
              </a:lnSpc>
              <a:spcBef>
                <a:spcPts val="100"/>
              </a:spcBef>
            </a:pPr>
            <a:r>
              <a:rPr sz="3000" spc="-265" dirty="0"/>
              <a:t>Playwright.dev</a:t>
            </a:r>
            <a:endParaRPr sz="30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4A5BE6-16A4-4286-6F2D-A348A78E93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4A757E-3CCD-8497-DD4F-17475011E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"/>
            <a:ext cx="18288000" cy="102839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5929" y="996187"/>
            <a:ext cx="6617334" cy="8246109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3600" spc="-20" dirty="0">
                <a:solidFill>
                  <a:srgbClr val="130F25"/>
                </a:solidFill>
                <a:latin typeface="Courier New"/>
                <a:cs typeface="Courier New"/>
              </a:rPr>
              <a:t>&lt;ul&gt;</a:t>
            </a:r>
            <a:endParaRPr sz="36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2090"/>
              </a:spcBef>
            </a:pPr>
            <a:r>
              <a:rPr sz="3600" spc="-20" dirty="0">
                <a:solidFill>
                  <a:srgbClr val="130F25"/>
                </a:solidFill>
                <a:latin typeface="Courier New"/>
                <a:cs typeface="Courier New"/>
              </a:rPr>
              <a:t>&lt;li&gt;</a:t>
            </a:r>
            <a:endParaRPr sz="3600">
              <a:latin typeface="Courier New"/>
              <a:cs typeface="Courier New"/>
            </a:endParaRPr>
          </a:p>
          <a:p>
            <a:pPr marL="1110615">
              <a:lnSpc>
                <a:spcPct val="100000"/>
              </a:lnSpc>
              <a:spcBef>
                <a:spcPts val="2185"/>
              </a:spcBef>
            </a:pPr>
            <a:r>
              <a:rPr sz="3600" dirty="0">
                <a:solidFill>
                  <a:srgbClr val="770EF7"/>
                </a:solidFill>
                <a:latin typeface="Courier New"/>
                <a:cs typeface="Courier New"/>
              </a:rPr>
              <a:t>&lt;p&gt;Item</a:t>
            </a:r>
            <a:r>
              <a:rPr sz="3600" spc="-155" dirty="0">
                <a:solidFill>
                  <a:srgbClr val="770EF7"/>
                </a:solidFill>
                <a:latin typeface="Courier New"/>
                <a:cs typeface="Courier New"/>
              </a:rPr>
              <a:t> </a:t>
            </a:r>
            <a:r>
              <a:rPr sz="3600" spc="-10" dirty="0">
                <a:solidFill>
                  <a:srgbClr val="770EF7"/>
                </a:solidFill>
                <a:latin typeface="Courier New"/>
                <a:cs typeface="Courier New"/>
              </a:rPr>
              <a:t>1&lt;/p&gt;</a:t>
            </a:r>
            <a:endParaRPr sz="3600">
              <a:latin typeface="Courier New"/>
              <a:cs typeface="Courier New"/>
            </a:endParaRPr>
          </a:p>
          <a:p>
            <a:pPr marL="1110615">
              <a:lnSpc>
                <a:spcPct val="100000"/>
              </a:lnSpc>
              <a:spcBef>
                <a:spcPts val="2185"/>
              </a:spcBef>
            </a:pPr>
            <a:r>
              <a:rPr sz="3600" spc="-10" dirty="0">
                <a:solidFill>
                  <a:srgbClr val="FF1675"/>
                </a:solidFill>
                <a:latin typeface="Courier New"/>
                <a:cs typeface="Courier New"/>
              </a:rPr>
              <a:t>&lt;button&gt;Add&lt;/button&gt;</a:t>
            </a:r>
            <a:endParaRPr sz="36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2180"/>
              </a:spcBef>
            </a:pPr>
            <a:r>
              <a:rPr sz="3600" spc="-10" dirty="0">
                <a:solidFill>
                  <a:srgbClr val="130F25"/>
                </a:solidFill>
                <a:latin typeface="Courier New"/>
                <a:cs typeface="Courier New"/>
              </a:rPr>
              <a:t>&lt;/li&gt;</a:t>
            </a:r>
            <a:endParaRPr sz="36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2160"/>
              </a:spcBef>
            </a:pPr>
            <a:r>
              <a:rPr sz="3600" spc="-20" dirty="0">
                <a:solidFill>
                  <a:srgbClr val="130F25"/>
                </a:solidFill>
                <a:latin typeface="Courier New"/>
                <a:cs typeface="Courier New"/>
              </a:rPr>
              <a:t>&lt;li&gt;</a:t>
            </a:r>
            <a:endParaRPr sz="3600">
              <a:latin typeface="Courier New"/>
              <a:cs typeface="Courier New"/>
            </a:endParaRPr>
          </a:p>
          <a:p>
            <a:pPr marL="1110615">
              <a:lnSpc>
                <a:spcPct val="100000"/>
              </a:lnSpc>
              <a:spcBef>
                <a:spcPts val="2090"/>
              </a:spcBef>
            </a:pPr>
            <a:r>
              <a:rPr sz="3600" dirty="0">
                <a:solidFill>
                  <a:srgbClr val="770EF7"/>
                </a:solidFill>
                <a:latin typeface="Courier New"/>
                <a:cs typeface="Courier New"/>
              </a:rPr>
              <a:t>&lt;p&gt;Item</a:t>
            </a:r>
            <a:r>
              <a:rPr sz="3600" spc="-155" dirty="0">
                <a:solidFill>
                  <a:srgbClr val="770EF7"/>
                </a:solidFill>
                <a:latin typeface="Courier New"/>
                <a:cs typeface="Courier New"/>
              </a:rPr>
              <a:t> </a:t>
            </a:r>
            <a:r>
              <a:rPr sz="3600" spc="-10" dirty="0">
                <a:solidFill>
                  <a:srgbClr val="770EF7"/>
                </a:solidFill>
                <a:latin typeface="Courier New"/>
                <a:cs typeface="Courier New"/>
              </a:rPr>
              <a:t>2&lt;/p&gt;</a:t>
            </a:r>
            <a:endParaRPr sz="3600">
              <a:latin typeface="Courier New"/>
              <a:cs typeface="Courier New"/>
            </a:endParaRPr>
          </a:p>
          <a:p>
            <a:pPr marL="1110615">
              <a:lnSpc>
                <a:spcPct val="100000"/>
              </a:lnSpc>
              <a:spcBef>
                <a:spcPts val="2185"/>
              </a:spcBef>
            </a:pPr>
            <a:r>
              <a:rPr sz="3600" spc="-10" dirty="0">
                <a:solidFill>
                  <a:srgbClr val="FF1675"/>
                </a:solidFill>
                <a:latin typeface="Courier New"/>
                <a:cs typeface="Courier New"/>
              </a:rPr>
              <a:t>&lt;button&gt;Add&lt;/button&gt;</a:t>
            </a:r>
            <a:endParaRPr sz="36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2185"/>
              </a:spcBef>
            </a:pPr>
            <a:r>
              <a:rPr sz="3600" spc="-10" dirty="0">
                <a:solidFill>
                  <a:srgbClr val="130F25"/>
                </a:solidFill>
                <a:latin typeface="Courier New"/>
                <a:cs typeface="Courier New"/>
              </a:rPr>
              <a:t>&lt;/li&gt;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3600" spc="-10" dirty="0">
                <a:solidFill>
                  <a:srgbClr val="130F25"/>
                </a:solidFill>
                <a:latin typeface="Courier New"/>
                <a:cs typeface="Courier New"/>
              </a:rPr>
              <a:t>&lt;/ul&gt;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634545" y="2344615"/>
            <a:ext cx="5598160" cy="5598160"/>
            <a:chOff x="12634545" y="2344615"/>
            <a:chExt cx="5598160" cy="55981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34545" y="2344615"/>
              <a:ext cx="5597765" cy="55977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190970" y="3458311"/>
              <a:ext cx="3667125" cy="2242185"/>
            </a:xfrm>
            <a:custGeom>
              <a:avLst/>
              <a:gdLst/>
              <a:ahLst/>
              <a:cxnLst/>
              <a:rect l="l" t="t" r="r" b="b"/>
              <a:pathLst>
                <a:path w="3667125" h="2242185">
                  <a:moveTo>
                    <a:pt x="3666820" y="1313967"/>
                  </a:moveTo>
                  <a:lnTo>
                    <a:pt x="3660178" y="1264615"/>
                  </a:lnTo>
                  <a:lnTo>
                    <a:pt x="3641471" y="1220279"/>
                  </a:lnTo>
                  <a:lnTo>
                    <a:pt x="3612438" y="1182712"/>
                  </a:lnTo>
                  <a:lnTo>
                    <a:pt x="3574872" y="1153693"/>
                  </a:lnTo>
                  <a:lnTo>
                    <a:pt x="3530536" y="1134973"/>
                  </a:lnTo>
                  <a:lnTo>
                    <a:pt x="3481197" y="1128344"/>
                  </a:lnTo>
                  <a:lnTo>
                    <a:pt x="185610" y="1128344"/>
                  </a:lnTo>
                  <a:lnTo>
                    <a:pt x="136258" y="1134973"/>
                  </a:lnTo>
                  <a:lnTo>
                    <a:pt x="91922" y="1153693"/>
                  </a:lnTo>
                  <a:lnTo>
                    <a:pt x="54356" y="1182712"/>
                  </a:lnTo>
                  <a:lnTo>
                    <a:pt x="25336" y="1220279"/>
                  </a:lnTo>
                  <a:lnTo>
                    <a:pt x="6629" y="1264615"/>
                  </a:lnTo>
                  <a:lnTo>
                    <a:pt x="0" y="1313967"/>
                  </a:lnTo>
                  <a:lnTo>
                    <a:pt x="0" y="2056422"/>
                  </a:lnTo>
                  <a:lnTo>
                    <a:pt x="6629" y="2105761"/>
                  </a:lnTo>
                  <a:lnTo>
                    <a:pt x="25336" y="2150110"/>
                  </a:lnTo>
                  <a:lnTo>
                    <a:pt x="54356" y="2187676"/>
                  </a:lnTo>
                  <a:lnTo>
                    <a:pt x="91922" y="2216696"/>
                  </a:lnTo>
                  <a:lnTo>
                    <a:pt x="136258" y="2235403"/>
                  </a:lnTo>
                  <a:lnTo>
                    <a:pt x="185610" y="2242032"/>
                  </a:lnTo>
                  <a:lnTo>
                    <a:pt x="3481197" y="2242032"/>
                  </a:lnTo>
                  <a:lnTo>
                    <a:pt x="3530536" y="2235403"/>
                  </a:lnTo>
                  <a:lnTo>
                    <a:pt x="3574872" y="2216696"/>
                  </a:lnTo>
                  <a:lnTo>
                    <a:pt x="3612438" y="2187676"/>
                  </a:lnTo>
                  <a:lnTo>
                    <a:pt x="3641471" y="2150110"/>
                  </a:lnTo>
                  <a:lnTo>
                    <a:pt x="3660178" y="2105761"/>
                  </a:lnTo>
                  <a:lnTo>
                    <a:pt x="3666820" y="2056422"/>
                  </a:lnTo>
                  <a:lnTo>
                    <a:pt x="3666820" y="1313967"/>
                  </a:lnTo>
                  <a:close/>
                </a:path>
                <a:path w="3667125" h="2242185">
                  <a:moveTo>
                    <a:pt x="3666820" y="185623"/>
                  </a:moveTo>
                  <a:lnTo>
                    <a:pt x="3660178" y="136283"/>
                  </a:lnTo>
                  <a:lnTo>
                    <a:pt x="3641471" y="91935"/>
                  </a:lnTo>
                  <a:lnTo>
                    <a:pt x="3612438" y="54368"/>
                  </a:lnTo>
                  <a:lnTo>
                    <a:pt x="3574872" y="25349"/>
                  </a:lnTo>
                  <a:lnTo>
                    <a:pt x="3530536" y="6629"/>
                  </a:lnTo>
                  <a:lnTo>
                    <a:pt x="3481197" y="0"/>
                  </a:lnTo>
                  <a:lnTo>
                    <a:pt x="185610" y="0"/>
                  </a:lnTo>
                  <a:lnTo>
                    <a:pt x="136258" y="6629"/>
                  </a:lnTo>
                  <a:lnTo>
                    <a:pt x="91922" y="25349"/>
                  </a:lnTo>
                  <a:lnTo>
                    <a:pt x="54356" y="54368"/>
                  </a:lnTo>
                  <a:lnTo>
                    <a:pt x="25336" y="91935"/>
                  </a:lnTo>
                  <a:lnTo>
                    <a:pt x="6629" y="136283"/>
                  </a:lnTo>
                  <a:lnTo>
                    <a:pt x="0" y="185623"/>
                  </a:lnTo>
                  <a:lnTo>
                    <a:pt x="0" y="928077"/>
                  </a:lnTo>
                  <a:lnTo>
                    <a:pt x="6629" y="977417"/>
                  </a:lnTo>
                  <a:lnTo>
                    <a:pt x="25336" y="1021765"/>
                  </a:lnTo>
                  <a:lnTo>
                    <a:pt x="54356" y="1059332"/>
                  </a:lnTo>
                  <a:lnTo>
                    <a:pt x="91922" y="1088351"/>
                  </a:lnTo>
                  <a:lnTo>
                    <a:pt x="136258" y="1107059"/>
                  </a:lnTo>
                  <a:lnTo>
                    <a:pt x="185610" y="1113688"/>
                  </a:lnTo>
                  <a:lnTo>
                    <a:pt x="3481197" y="1113688"/>
                  </a:lnTo>
                  <a:lnTo>
                    <a:pt x="3530536" y="1107059"/>
                  </a:lnTo>
                  <a:lnTo>
                    <a:pt x="3574872" y="1088351"/>
                  </a:lnTo>
                  <a:lnTo>
                    <a:pt x="3612438" y="1059332"/>
                  </a:lnTo>
                  <a:lnTo>
                    <a:pt x="3641471" y="1021765"/>
                  </a:lnTo>
                  <a:lnTo>
                    <a:pt x="3660178" y="977417"/>
                  </a:lnTo>
                  <a:lnTo>
                    <a:pt x="3666820" y="928077"/>
                  </a:lnTo>
                  <a:lnTo>
                    <a:pt x="3666820" y="185623"/>
                  </a:lnTo>
                  <a:close/>
                </a:path>
              </a:pathLst>
            </a:custGeom>
            <a:solidFill>
              <a:srgbClr val="FF1675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49834" y="998219"/>
            <a:ext cx="68713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1675"/>
                </a:solidFill>
                <a:latin typeface="Courier New"/>
                <a:cs typeface="Courier New"/>
              </a:rPr>
              <a:t>.filter({</a:t>
            </a:r>
            <a:r>
              <a:rPr sz="3200" spc="-100" dirty="0">
                <a:solidFill>
                  <a:srgbClr val="FF1675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1675"/>
                </a:solidFill>
                <a:latin typeface="Courier New"/>
                <a:cs typeface="Courier New"/>
              </a:rPr>
              <a:t>hasText:</a:t>
            </a:r>
            <a:r>
              <a:rPr sz="3200" spc="-100" dirty="0">
                <a:solidFill>
                  <a:srgbClr val="FF1675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1675"/>
                </a:solidFill>
                <a:latin typeface="Courier New"/>
                <a:cs typeface="Courier New"/>
              </a:rPr>
              <a:t>Item</a:t>
            </a:r>
            <a:r>
              <a:rPr sz="3200" spc="-100" dirty="0">
                <a:solidFill>
                  <a:srgbClr val="FF1675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1675"/>
                </a:solidFill>
                <a:latin typeface="Courier New"/>
                <a:cs typeface="Courier New"/>
              </a:rPr>
              <a:t>2</a:t>
            </a:r>
            <a:r>
              <a:rPr sz="3200" spc="-100" dirty="0">
                <a:solidFill>
                  <a:srgbClr val="FF1675"/>
                </a:solidFill>
                <a:latin typeface="Courier New"/>
                <a:cs typeface="Courier New"/>
              </a:rPr>
              <a:t> </a:t>
            </a:r>
            <a:r>
              <a:rPr sz="3200" spc="-25" dirty="0">
                <a:solidFill>
                  <a:srgbClr val="FF1675"/>
                </a:solidFill>
                <a:latin typeface="Courier New"/>
                <a:cs typeface="Courier New"/>
              </a:rPr>
              <a:t>})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33604" y="1548621"/>
            <a:ext cx="3257550" cy="3681095"/>
          </a:xfrm>
          <a:custGeom>
            <a:avLst/>
            <a:gdLst/>
            <a:ahLst/>
            <a:cxnLst/>
            <a:rect l="l" t="t" r="r" b="b"/>
            <a:pathLst>
              <a:path w="3257550" h="3681095">
                <a:moveTo>
                  <a:pt x="3085914" y="3509152"/>
                </a:moveTo>
                <a:lnTo>
                  <a:pt x="3085914" y="3680602"/>
                </a:lnTo>
                <a:lnTo>
                  <a:pt x="3200214" y="3623452"/>
                </a:lnTo>
                <a:lnTo>
                  <a:pt x="3114489" y="3623452"/>
                </a:lnTo>
                <a:lnTo>
                  <a:pt x="3114489" y="3566302"/>
                </a:lnTo>
                <a:lnTo>
                  <a:pt x="3200214" y="3566302"/>
                </a:lnTo>
                <a:lnTo>
                  <a:pt x="3085914" y="3509152"/>
                </a:lnTo>
                <a:close/>
              </a:path>
              <a:path w="3257550" h="3681095">
                <a:moveTo>
                  <a:pt x="57150" y="0"/>
                </a:moveTo>
                <a:lnTo>
                  <a:pt x="0" y="0"/>
                </a:lnTo>
                <a:lnTo>
                  <a:pt x="0" y="3623452"/>
                </a:lnTo>
                <a:lnTo>
                  <a:pt x="3085914" y="3623452"/>
                </a:lnTo>
                <a:lnTo>
                  <a:pt x="3085914" y="3594877"/>
                </a:lnTo>
                <a:lnTo>
                  <a:pt x="57150" y="3594877"/>
                </a:lnTo>
                <a:lnTo>
                  <a:pt x="28575" y="3566302"/>
                </a:lnTo>
                <a:lnTo>
                  <a:pt x="57150" y="3566302"/>
                </a:lnTo>
                <a:lnTo>
                  <a:pt x="57150" y="0"/>
                </a:lnTo>
                <a:close/>
              </a:path>
              <a:path w="3257550" h="3681095">
                <a:moveTo>
                  <a:pt x="3200214" y="3566302"/>
                </a:moveTo>
                <a:lnTo>
                  <a:pt x="3114489" y="3566302"/>
                </a:lnTo>
                <a:lnTo>
                  <a:pt x="3114489" y="3623452"/>
                </a:lnTo>
                <a:lnTo>
                  <a:pt x="3200214" y="3623452"/>
                </a:lnTo>
                <a:lnTo>
                  <a:pt x="3257364" y="3594877"/>
                </a:lnTo>
                <a:lnTo>
                  <a:pt x="3200214" y="3566302"/>
                </a:lnTo>
                <a:close/>
              </a:path>
              <a:path w="3257550" h="3681095">
                <a:moveTo>
                  <a:pt x="57150" y="3566302"/>
                </a:moveTo>
                <a:lnTo>
                  <a:pt x="28575" y="3566302"/>
                </a:lnTo>
                <a:lnTo>
                  <a:pt x="57150" y="3594877"/>
                </a:lnTo>
                <a:lnTo>
                  <a:pt x="57150" y="3566302"/>
                </a:lnTo>
                <a:close/>
              </a:path>
              <a:path w="3257550" h="3681095">
                <a:moveTo>
                  <a:pt x="3085914" y="3566302"/>
                </a:moveTo>
                <a:lnTo>
                  <a:pt x="57150" y="3566302"/>
                </a:lnTo>
                <a:lnTo>
                  <a:pt x="57150" y="3594877"/>
                </a:lnTo>
                <a:lnTo>
                  <a:pt x="3085914" y="3594877"/>
                </a:lnTo>
                <a:lnTo>
                  <a:pt x="3085914" y="3566302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B2B60D-28AB-7695-6651-E8F08AC040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929" y="2230628"/>
            <a:ext cx="8814435" cy="1653539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3600" dirty="0">
                <a:solidFill>
                  <a:srgbClr val="130F25"/>
                </a:solidFill>
                <a:latin typeface="Courier New"/>
                <a:cs typeface="Courier New"/>
              </a:rPr>
              <a:t>const</a:t>
            </a:r>
            <a:r>
              <a:rPr sz="3600" spc="-75" dirty="0">
                <a:solidFill>
                  <a:srgbClr val="130F25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5"/>
                </a:solidFill>
                <a:latin typeface="Courier New"/>
                <a:cs typeface="Courier New"/>
              </a:rPr>
              <a:t>el</a:t>
            </a:r>
            <a:r>
              <a:rPr sz="3600" spc="-70" dirty="0">
                <a:solidFill>
                  <a:srgbClr val="130F25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5"/>
                </a:solidFill>
                <a:latin typeface="Courier New"/>
                <a:cs typeface="Courier New"/>
              </a:rPr>
              <a:t>=</a:t>
            </a:r>
            <a:r>
              <a:rPr sz="3600" spc="-70" dirty="0">
                <a:solidFill>
                  <a:srgbClr val="130F25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1675"/>
                </a:solidFill>
                <a:latin typeface="Courier New"/>
                <a:cs typeface="Courier New"/>
              </a:rPr>
              <a:t>await</a:t>
            </a:r>
            <a:r>
              <a:rPr sz="3600" spc="-70" dirty="0">
                <a:solidFill>
                  <a:srgbClr val="FF1675"/>
                </a:solidFill>
                <a:latin typeface="Courier New"/>
                <a:cs typeface="Courier New"/>
              </a:rPr>
              <a:t> </a:t>
            </a:r>
            <a:r>
              <a:rPr sz="3600" spc="-10" dirty="0">
                <a:solidFill>
                  <a:srgbClr val="130F25"/>
                </a:solidFill>
                <a:latin typeface="Courier New"/>
                <a:cs typeface="Courier New"/>
              </a:rPr>
              <a:t>page.$('list');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sz="3600" dirty="0">
                <a:solidFill>
                  <a:srgbClr val="7F7F7F"/>
                </a:solidFill>
                <a:latin typeface="Courier New"/>
                <a:cs typeface="Courier New"/>
              </a:rPr>
              <a:t>//</a:t>
            </a:r>
            <a:r>
              <a:rPr sz="3600" spc="-8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7F7F7F"/>
                </a:solidFill>
                <a:latin typeface="Courier New"/>
                <a:cs typeface="Courier New"/>
              </a:rPr>
              <a:t>assert</a:t>
            </a:r>
            <a:r>
              <a:rPr sz="3600" spc="-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7F7F7F"/>
                </a:solidFill>
                <a:latin typeface="Courier New"/>
                <a:cs typeface="Courier New"/>
              </a:rPr>
              <a:t>count</a:t>
            </a:r>
            <a:r>
              <a:rPr sz="3600" spc="-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7F7F7F"/>
                </a:solidFill>
                <a:latin typeface="Courier New"/>
                <a:cs typeface="Courier New"/>
              </a:rPr>
              <a:t>of</a:t>
            </a:r>
            <a:r>
              <a:rPr sz="3600" spc="-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3600" spc="-50" dirty="0">
                <a:solidFill>
                  <a:srgbClr val="7F7F7F"/>
                </a:solidFill>
                <a:latin typeface="Courier New"/>
                <a:cs typeface="Courier New"/>
              </a:rPr>
              <a:t>3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929" y="5513323"/>
            <a:ext cx="9088755" cy="167132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600" dirty="0">
                <a:solidFill>
                  <a:srgbClr val="130F25"/>
                </a:solidFill>
                <a:latin typeface="Courier New"/>
                <a:cs typeface="Courier New"/>
              </a:rPr>
              <a:t>const</a:t>
            </a:r>
            <a:r>
              <a:rPr sz="3600" spc="-80" dirty="0">
                <a:solidFill>
                  <a:srgbClr val="130F25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5"/>
                </a:solidFill>
                <a:latin typeface="Courier New"/>
                <a:cs typeface="Courier New"/>
              </a:rPr>
              <a:t>el2</a:t>
            </a:r>
            <a:r>
              <a:rPr sz="3600" spc="-75" dirty="0">
                <a:solidFill>
                  <a:srgbClr val="130F25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5"/>
                </a:solidFill>
                <a:latin typeface="Courier New"/>
                <a:cs typeface="Courier New"/>
              </a:rPr>
              <a:t>=</a:t>
            </a:r>
            <a:r>
              <a:rPr sz="3600" spc="-75" dirty="0">
                <a:solidFill>
                  <a:srgbClr val="130F25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1675"/>
                </a:solidFill>
                <a:latin typeface="Courier New"/>
                <a:cs typeface="Courier New"/>
              </a:rPr>
              <a:t>await</a:t>
            </a:r>
            <a:r>
              <a:rPr sz="3600" spc="-75" dirty="0">
                <a:solidFill>
                  <a:srgbClr val="FF1675"/>
                </a:solidFill>
                <a:latin typeface="Courier New"/>
                <a:cs typeface="Courier New"/>
              </a:rPr>
              <a:t> </a:t>
            </a:r>
            <a:r>
              <a:rPr sz="3600" spc="-10" dirty="0">
                <a:solidFill>
                  <a:srgbClr val="130F25"/>
                </a:solidFill>
                <a:latin typeface="Courier New"/>
                <a:cs typeface="Courier New"/>
              </a:rPr>
              <a:t>page.$('list');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3600" dirty="0">
                <a:solidFill>
                  <a:srgbClr val="7F7F7F"/>
                </a:solidFill>
                <a:latin typeface="Courier New"/>
                <a:cs typeface="Courier New"/>
              </a:rPr>
              <a:t>//</a:t>
            </a:r>
            <a:r>
              <a:rPr sz="3600" spc="-8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7F7F7F"/>
                </a:solidFill>
                <a:latin typeface="Courier New"/>
                <a:cs typeface="Courier New"/>
              </a:rPr>
              <a:t>assert</a:t>
            </a:r>
            <a:r>
              <a:rPr sz="3600" spc="-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7F7F7F"/>
                </a:solidFill>
                <a:latin typeface="Courier New"/>
                <a:cs typeface="Courier New"/>
              </a:rPr>
              <a:t>count</a:t>
            </a:r>
            <a:r>
              <a:rPr sz="3600" spc="-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7F7F7F"/>
                </a:solidFill>
                <a:latin typeface="Courier New"/>
                <a:cs typeface="Courier New"/>
              </a:rPr>
              <a:t>of</a:t>
            </a:r>
            <a:r>
              <a:rPr sz="3600" spc="-8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3600" spc="-50" dirty="0">
                <a:solidFill>
                  <a:srgbClr val="7F7F7F"/>
                </a:solidFill>
                <a:latin typeface="Courier New"/>
                <a:cs typeface="Courier New"/>
              </a:rPr>
              <a:t>9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62966" y="3047423"/>
            <a:ext cx="4608195" cy="4192270"/>
            <a:chOff x="12762966" y="3047423"/>
            <a:chExt cx="4608195" cy="41922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63347" y="3047423"/>
              <a:ext cx="4192151" cy="41921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762966" y="4417453"/>
              <a:ext cx="4608195" cy="2822575"/>
            </a:xfrm>
            <a:custGeom>
              <a:avLst/>
              <a:gdLst/>
              <a:ahLst/>
              <a:cxnLst/>
              <a:rect l="l" t="t" r="r" b="b"/>
              <a:pathLst>
                <a:path w="4608194" h="2822575">
                  <a:moveTo>
                    <a:pt x="4607839" y="0"/>
                  </a:moveTo>
                  <a:lnTo>
                    <a:pt x="0" y="0"/>
                  </a:lnTo>
                  <a:lnTo>
                    <a:pt x="0" y="2822121"/>
                  </a:lnTo>
                  <a:lnTo>
                    <a:pt x="4607839" y="2822121"/>
                  </a:lnTo>
                  <a:lnTo>
                    <a:pt x="4607839" y="0"/>
                  </a:lnTo>
                  <a:close/>
                </a:path>
              </a:pathLst>
            </a:custGeom>
            <a:solidFill>
              <a:srgbClr val="E2E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0152780" y="2870512"/>
            <a:ext cx="2198370" cy="753110"/>
          </a:xfrm>
          <a:custGeom>
            <a:avLst/>
            <a:gdLst/>
            <a:ahLst/>
            <a:cxnLst/>
            <a:rect l="l" t="t" r="r" b="b"/>
            <a:pathLst>
              <a:path w="2198370" h="753110">
                <a:moveTo>
                  <a:pt x="2026003" y="698022"/>
                </a:moveTo>
                <a:lnTo>
                  <a:pt x="2008701" y="752490"/>
                </a:lnTo>
                <a:lnTo>
                  <a:pt x="2198058" y="722693"/>
                </a:lnTo>
                <a:lnTo>
                  <a:pt x="2181578" y="706673"/>
                </a:lnTo>
                <a:lnTo>
                  <a:pt x="2053238" y="706673"/>
                </a:lnTo>
                <a:lnTo>
                  <a:pt x="2026003" y="698022"/>
                </a:lnTo>
                <a:close/>
              </a:path>
              <a:path w="2198370" h="753110">
                <a:moveTo>
                  <a:pt x="2043304" y="643554"/>
                </a:moveTo>
                <a:lnTo>
                  <a:pt x="2026003" y="698022"/>
                </a:lnTo>
                <a:lnTo>
                  <a:pt x="2053238" y="706673"/>
                </a:lnTo>
                <a:lnTo>
                  <a:pt x="2070539" y="652205"/>
                </a:lnTo>
                <a:lnTo>
                  <a:pt x="2043304" y="643554"/>
                </a:lnTo>
                <a:close/>
              </a:path>
              <a:path w="2198370" h="753110">
                <a:moveTo>
                  <a:pt x="2060606" y="589085"/>
                </a:moveTo>
                <a:lnTo>
                  <a:pt x="2043304" y="643554"/>
                </a:lnTo>
                <a:lnTo>
                  <a:pt x="2070539" y="652205"/>
                </a:lnTo>
                <a:lnTo>
                  <a:pt x="2053238" y="706673"/>
                </a:lnTo>
                <a:lnTo>
                  <a:pt x="2181578" y="706673"/>
                </a:lnTo>
                <a:lnTo>
                  <a:pt x="2060606" y="589085"/>
                </a:lnTo>
                <a:close/>
              </a:path>
              <a:path w="2198370" h="753110">
                <a:moveTo>
                  <a:pt x="17301" y="0"/>
                </a:moveTo>
                <a:lnTo>
                  <a:pt x="0" y="54467"/>
                </a:lnTo>
                <a:lnTo>
                  <a:pt x="2026003" y="698022"/>
                </a:lnTo>
                <a:lnTo>
                  <a:pt x="2043304" y="643554"/>
                </a:lnTo>
                <a:lnTo>
                  <a:pt x="17301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06366" y="5487069"/>
            <a:ext cx="2197100" cy="658495"/>
          </a:xfrm>
          <a:custGeom>
            <a:avLst/>
            <a:gdLst/>
            <a:ahLst/>
            <a:cxnLst/>
            <a:rect l="l" t="t" r="r" b="b"/>
            <a:pathLst>
              <a:path w="2197100" h="658495">
                <a:moveTo>
                  <a:pt x="2023910" y="55166"/>
                </a:moveTo>
                <a:lnTo>
                  <a:pt x="0" y="602813"/>
                </a:lnTo>
                <a:lnTo>
                  <a:pt x="14927" y="657978"/>
                </a:lnTo>
                <a:lnTo>
                  <a:pt x="2038837" y="110332"/>
                </a:lnTo>
                <a:lnTo>
                  <a:pt x="2023910" y="55166"/>
                </a:lnTo>
                <a:close/>
              </a:path>
              <a:path w="2197100" h="658495">
                <a:moveTo>
                  <a:pt x="2185949" y="47702"/>
                </a:moveTo>
                <a:lnTo>
                  <a:pt x="2051493" y="47702"/>
                </a:lnTo>
                <a:lnTo>
                  <a:pt x="2066420" y="102868"/>
                </a:lnTo>
                <a:lnTo>
                  <a:pt x="2038837" y="110332"/>
                </a:lnTo>
                <a:lnTo>
                  <a:pt x="2053765" y="165498"/>
                </a:lnTo>
                <a:lnTo>
                  <a:pt x="2185949" y="47702"/>
                </a:lnTo>
                <a:close/>
              </a:path>
              <a:path w="2197100" h="658495">
                <a:moveTo>
                  <a:pt x="2051493" y="47702"/>
                </a:moveTo>
                <a:lnTo>
                  <a:pt x="2023910" y="55166"/>
                </a:lnTo>
                <a:lnTo>
                  <a:pt x="2038837" y="110332"/>
                </a:lnTo>
                <a:lnTo>
                  <a:pt x="2066420" y="102868"/>
                </a:lnTo>
                <a:lnTo>
                  <a:pt x="2051493" y="47702"/>
                </a:lnTo>
                <a:close/>
              </a:path>
              <a:path w="2197100" h="658495">
                <a:moveTo>
                  <a:pt x="2008982" y="0"/>
                </a:moveTo>
                <a:lnTo>
                  <a:pt x="2023910" y="55166"/>
                </a:lnTo>
                <a:lnTo>
                  <a:pt x="2051493" y="47702"/>
                </a:lnTo>
                <a:lnTo>
                  <a:pt x="2185949" y="47702"/>
                </a:lnTo>
                <a:lnTo>
                  <a:pt x="2196872" y="37967"/>
                </a:lnTo>
                <a:lnTo>
                  <a:pt x="2008982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44041-5993-7BD8-BEF0-DC83516BF62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30F25"/>
                </a:solidFill>
                <a:latin typeface="Courier New"/>
                <a:cs typeface="Courier New"/>
              </a:rPr>
              <a:t>const</a:t>
            </a:r>
            <a:r>
              <a:rPr sz="3600" spc="-75" dirty="0">
                <a:solidFill>
                  <a:srgbClr val="130F25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5"/>
                </a:solidFill>
                <a:latin typeface="Courier New"/>
                <a:cs typeface="Courier New"/>
              </a:rPr>
              <a:t>el</a:t>
            </a:r>
            <a:r>
              <a:rPr sz="3600" spc="-70" dirty="0">
                <a:solidFill>
                  <a:srgbClr val="130F25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130F25"/>
                </a:solidFill>
                <a:latin typeface="Courier New"/>
                <a:cs typeface="Courier New"/>
              </a:rPr>
              <a:t>=</a:t>
            </a:r>
            <a:r>
              <a:rPr sz="3600" spc="-70" dirty="0">
                <a:solidFill>
                  <a:srgbClr val="130F25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1675"/>
                </a:solidFill>
                <a:latin typeface="Courier New"/>
                <a:cs typeface="Courier New"/>
              </a:rPr>
              <a:t>await</a:t>
            </a:r>
            <a:r>
              <a:rPr sz="3600" spc="-70" dirty="0">
                <a:solidFill>
                  <a:srgbClr val="FF1675"/>
                </a:solidFill>
                <a:latin typeface="Courier New"/>
                <a:cs typeface="Courier New"/>
              </a:rPr>
              <a:t> </a:t>
            </a:r>
            <a:r>
              <a:rPr sz="3600" spc="-10" dirty="0">
                <a:solidFill>
                  <a:srgbClr val="130F25"/>
                </a:solidFill>
                <a:latin typeface="Courier New"/>
                <a:cs typeface="Courier New"/>
              </a:rPr>
              <a:t>page.getByLabel('list');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762966" y="3047423"/>
            <a:ext cx="4608195" cy="4192270"/>
            <a:chOff x="12762966" y="3047423"/>
            <a:chExt cx="4608195" cy="41922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63347" y="3047423"/>
              <a:ext cx="4192151" cy="419215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762966" y="4417453"/>
              <a:ext cx="4608195" cy="2822575"/>
            </a:xfrm>
            <a:custGeom>
              <a:avLst/>
              <a:gdLst/>
              <a:ahLst/>
              <a:cxnLst/>
              <a:rect l="l" t="t" r="r" b="b"/>
              <a:pathLst>
                <a:path w="4608194" h="2822575">
                  <a:moveTo>
                    <a:pt x="4607839" y="0"/>
                  </a:moveTo>
                  <a:lnTo>
                    <a:pt x="0" y="0"/>
                  </a:lnTo>
                  <a:lnTo>
                    <a:pt x="0" y="2822121"/>
                  </a:lnTo>
                  <a:lnTo>
                    <a:pt x="4607839" y="2822121"/>
                  </a:lnTo>
                  <a:lnTo>
                    <a:pt x="4607839" y="0"/>
                  </a:lnTo>
                  <a:close/>
                </a:path>
              </a:pathLst>
            </a:custGeom>
            <a:solidFill>
              <a:srgbClr val="E2E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474557" y="4134117"/>
            <a:ext cx="741680" cy="2413000"/>
          </a:xfrm>
          <a:custGeom>
            <a:avLst/>
            <a:gdLst/>
            <a:ahLst/>
            <a:cxnLst/>
            <a:rect l="l" t="t" r="r" b="b"/>
            <a:pathLst>
              <a:path w="741679" h="2413000">
                <a:moveTo>
                  <a:pt x="617818" y="0"/>
                </a:moveTo>
                <a:lnTo>
                  <a:pt x="123568" y="0"/>
                </a:lnTo>
                <a:lnTo>
                  <a:pt x="75470" y="9710"/>
                </a:lnTo>
                <a:lnTo>
                  <a:pt x="36192" y="36191"/>
                </a:lnTo>
                <a:lnTo>
                  <a:pt x="9710" y="75469"/>
                </a:lnTo>
                <a:lnTo>
                  <a:pt x="0" y="123567"/>
                </a:lnTo>
                <a:lnTo>
                  <a:pt x="0" y="2288948"/>
                </a:lnTo>
                <a:lnTo>
                  <a:pt x="9710" y="2337047"/>
                </a:lnTo>
                <a:lnTo>
                  <a:pt x="36192" y="2376324"/>
                </a:lnTo>
                <a:lnTo>
                  <a:pt x="75470" y="2402806"/>
                </a:lnTo>
                <a:lnTo>
                  <a:pt x="123568" y="2412517"/>
                </a:lnTo>
                <a:lnTo>
                  <a:pt x="617818" y="2412517"/>
                </a:lnTo>
                <a:lnTo>
                  <a:pt x="665916" y="2402806"/>
                </a:lnTo>
                <a:lnTo>
                  <a:pt x="705194" y="2376324"/>
                </a:lnTo>
                <a:lnTo>
                  <a:pt x="731675" y="2337047"/>
                </a:lnTo>
                <a:lnTo>
                  <a:pt x="741386" y="2288948"/>
                </a:lnTo>
                <a:lnTo>
                  <a:pt x="741386" y="123567"/>
                </a:lnTo>
                <a:lnTo>
                  <a:pt x="731675" y="75469"/>
                </a:lnTo>
                <a:lnTo>
                  <a:pt x="705194" y="36191"/>
                </a:lnTo>
                <a:lnTo>
                  <a:pt x="665916" y="9710"/>
                </a:lnTo>
                <a:lnTo>
                  <a:pt x="617818" y="0"/>
                </a:lnTo>
                <a:close/>
              </a:path>
            </a:pathLst>
          </a:custGeom>
          <a:solidFill>
            <a:srgbClr val="FF167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5929" y="3858260"/>
            <a:ext cx="8814435" cy="3964304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3600" dirty="0">
                <a:solidFill>
                  <a:srgbClr val="FF1675"/>
                </a:solidFill>
                <a:latin typeface="Courier New"/>
                <a:cs typeface="Courier New"/>
              </a:rPr>
              <a:t>await</a:t>
            </a:r>
            <a:r>
              <a:rPr sz="3600" spc="-110" dirty="0">
                <a:solidFill>
                  <a:srgbClr val="FF1675"/>
                </a:solidFill>
                <a:latin typeface="Courier New"/>
                <a:cs typeface="Courier New"/>
              </a:rPr>
              <a:t> </a:t>
            </a:r>
            <a:r>
              <a:rPr sz="3600" spc="-10" dirty="0">
                <a:solidFill>
                  <a:srgbClr val="130F24"/>
                </a:solidFill>
                <a:latin typeface="Courier New"/>
                <a:cs typeface="Courier New"/>
              </a:rPr>
              <a:t>expect(el).toHaveCount(3);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3600" dirty="0">
                <a:solidFill>
                  <a:srgbClr val="7F7F7F"/>
                </a:solidFill>
                <a:latin typeface="Courier New"/>
                <a:cs typeface="Courier New"/>
              </a:rPr>
              <a:t>//</a:t>
            </a:r>
            <a:r>
              <a:rPr sz="3600" spc="-4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3600" spc="-25" dirty="0">
                <a:solidFill>
                  <a:srgbClr val="7F7F7F"/>
                </a:solidFill>
                <a:latin typeface="Courier New"/>
                <a:cs typeface="Courier New"/>
              </a:rPr>
              <a:t>...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3600" dirty="0">
                <a:solidFill>
                  <a:srgbClr val="FF1675"/>
                </a:solidFill>
                <a:latin typeface="Courier New"/>
                <a:cs typeface="Courier New"/>
              </a:rPr>
              <a:t>await</a:t>
            </a:r>
            <a:r>
              <a:rPr sz="3600" spc="-110" dirty="0">
                <a:solidFill>
                  <a:srgbClr val="FF1675"/>
                </a:solidFill>
                <a:latin typeface="Courier New"/>
                <a:cs typeface="Courier New"/>
              </a:rPr>
              <a:t> </a:t>
            </a:r>
            <a:r>
              <a:rPr sz="3600" spc="-10" dirty="0">
                <a:solidFill>
                  <a:srgbClr val="130F24"/>
                </a:solidFill>
                <a:latin typeface="Courier New"/>
                <a:cs typeface="Courier New"/>
              </a:rPr>
              <a:t>expect(el).toHaveCount(9);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20"/>
              </a:spcBef>
            </a:pPr>
            <a:endParaRPr sz="3600">
              <a:latin typeface="Courier New"/>
              <a:cs typeface="Courier New"/>
            </a:endParaRPr>
          </a:p>
          <a:p>
            <a:pPr marL="679450">
              <a:lnSpc>
                <a:spcPct val="100000"/>
              </a:lnSpc>
            </a:pPr>
            <a:r>
              <a:rPr sz="3500" spc="114" dirty="0">
                <a:solidFill>
                  <a:srgbClr val="FF1675"/>
                </a:solidFill>
                <a:latin typeface="Arial MT"/>
                <a:cs typeface="Arial MT"/>
              </a:rPr>
              <a:t>just-</a:t>
            </a:r>
            <a:r>
              <a:rPr sz="3500" spc="120" dirty="0">
                <a:solidFill>
                  <a:srgbClr val="FF1675"/>
                </a:solidFill>
                <a:latin typeface="Arial MT"/>
                <a:cs typeface="Arial MT"/>
              </a:rPr>
              <a:t>in-</a:t>
            </a:r>
            <a:r>
              <a:rPr sz="3500" spc="90" dirty="0">
                <a:solidFill>
                  <a:srgbClr val="FF1675"/>
                </a:solidFill>
                <a:latin typeface="Arial MT"/>
                <a:cs typeface="Arial MT"/>
              </a:rPr>
              <a:t>time</a:t>
            </a:r>
            <a:r>
              <a:rPr sz="3500" spc="-7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500" spc="114" dirty="0">
                <a:solidFill>
                  <a:srgbClr val="FF1675"/>
                </a:solidFill>
                <a:latin typeface="Arial MT"/>
                <a:cs typeface="Arial MT"/>
              </a:rPr>
              <a:t>fetching</a:t>
            </a:r>
            <a:r>
              <a:rPr sz="3500" spc="-7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500" spc="55" dirty="0">
                <a:solidFill>
                  <a:srgbClr val="FF1675"/>
                </a:solidFill>
                <a:latin typeface="Arial MT"/>
                <a:cs typeface="Arial MT"/>
              </a:rPr>
              <a:t>and</a:t>
            </a:r>
            <a:r>
              <a:rPr sz="3500" spc="-7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500" spc="55" dirty="0">
                <a:solidFill>
                  <a:srgbClr val="FF1675"/>
                </a:solidFill>
                <a:latin typeface="Arial MT"/>
                <a:cs typeface="Arial MT"/>
              </a:rPr>
              <a:t>evaluating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59526" y="6546635"/>
            <a:ext cx="171450" cy="693420"/>
          </a:xfrm>
          <a:custGeom>
            <a:avLst/>
            <a:gdLst/>
            <a:ahLst/>
            <a:cxnLst/>
            <a:rect l="l" t="t" r="r" b="b"/>
            <a:pathLst>
              <a:path w="171450" h="693420">
                <a:moveTo>
                  <a:pt x="57149" y="171449"/>
                </a:moveTo>
                <a:lnTo>
                  <a:pt x="57148" y="692939"/>
                </a:lnTo>
                <a:lnTo>
                  <a:pt x="114298" y="692939"/>
                </a:lnTo>
                <a:lnTo>
                  <a:pt x="114299" y="171449"/>
                </a:lnTo>
                <a:lnTo>
                  <a:pt x="57149" y="171449"/>
                </a:lnTo>
                <a:close/>
              </a:path>
              <a:path w="171450" h="693420">
                <a:moveTo>
                  <a:pt x="157162" y="142875"/>
                </a:moveTo>
                <a:lnTo>
                  <a:pt x="114300" y="142875"/>
                </a:lnTo>
                <a:lnTo>
                  <a:pt x="114299" y="171449"/>
                </a:lnTo>
                <a:lnTo>
                  <a:pt x="171450" y="171450"/>
                </a:lnTo>
                <a:lnTo>
                  <a:pt x="157162" y="142875"/>
                </a:lnTo>
                <a:close/>
              </a:path>
              <a:path w="171450" h="693420">
                <a:moveTo>
                  <a:pt x="114300" y="142875"/>
                </a:moveTo>
                <a:lnTo>
                  <a:pt x="57150" y="142875"/>
                </a:lnTo>
                <a:lnTo>
                  <a:pt x="57149" y="171449"/>
                </a:lnTo>
                <a:lnTo>
                  <a:pt x="114299" y="171449"/>
                </a:lnTo>
                <a:lnTo>
                  <a:pt x="114300" y="142875"/>
                </a:lnTo>
                <a:close/>
              </a:path>
              <a:path w="171450" h="693420">
                <a:moveTo>
                  <a:pt x="85725" y="0"/>
                </a:moveTo>
                <a:lnTo>
                  <a:pt x="0" y="171448"/>
                </a:lnTo>
                <a:lnTo>
                  <a:pt x="57149" y="171449"/>
                </a:lnTo>
                <a:lnTo>
                  <a:pt x="57150" y="142875"/>
                </a:lnTo>
                <a:lnTo>
                  <a:pt x="157162" y="142875"/>
                </a:lnTo>
                <a:lnTo>
                  <a:pt x="85725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FF1A940-106B-2C2A-B6A8-759895A1CE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81338" y="1375222"/>
            <a:ext cx="6857365" cy="6767195"/>
            <a:chOff x="10081338" y="1375222"/>
            <a:chExt cx="6857365" cy="6767195"/>
          </a:xfrm>
        </p:grpSpPr>
        <p:sp>
          <p:nvSpPr>
            <p:cNvPr id="3" name="object 3"/>
            <p:cNvSpPr/>
            <p:nvPr/>
          </p:nvSpPr>
          <p:spPr>
            <a:xfrm>
              <a:off x="10109913" y="1403797"/>
              <a:ext cx="6800215" cy="6710045"/>
            </a:xfrm>
            <a:custGeom>
              <a:avLst/>
              <a:gdLst/>
              <a:ahLst/>
              <a:cxnLst/>
              <a:rect l="l" t="t" r="r" b="b"/>
              <a:pathLst>
                <a:path w="6800215" h="6710045">
                  <a:moveTo>
                    <a:pt x="0" y="0"/>
                  </a:moveTo>
                  <a:lnTo>
                    <a:pt x="6800047" y="0"/>
                  </a:lnTo>
                  <a:lnTo>
                    <a:pt x="6800047" y="6709893"/>
                  </a:lnTo>
                  <a:lnTo>
                    <a:pt x="0" y="6709893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A3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97075" y="2993264"/>
              <a:ext cx="4025900" cy="3531235"/>
            </a:xfrm>
            <a:custGeom>
              <a:avLst/>
              <a:gdLst/>
              <a:ahLst/>
              <a:cxnLst/>
              <a:rect l="l" t="t" r="r" b="b"/>
              <a:pathLst>
                <a:path w="4025900" h="3531234">
                  <a:moveTo>
                    <a:pt x="0" y="0"/>
                  </a:moveTo>
                  <a:lnTo>
                    <a:pt x="4025723" y="0"/>
                  </a:lnTo>
                  <a:lnTo>
                    <a:pt x="4025723" y="3530957"/>
                  </a:lnTo>
                  <a:lnTo>
                    <a:pt x="0" y="353095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16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97213" y="646176"/>
            <a:ext cx="10464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0" dirty="0">
                <a:solidFill>
                  <a:srgbClr val="00A3FE"/>
                </a:solidFill>
                <a:latin typeface="Arial MT"/>
                <a:cs typeface="Arial MT"/>
              </a:rPr>
              <a:t>page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84374" y="2221992"/>
            <a:ext cx="28600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5" dirty="0">
                <a:solidFill>
                  <a:srgbClr val="FF1675"/>
                </a:solidFill>
                <a:latin typeface="Arial MT"/>
                <a:cs typeface="Arial MT"/>
              </a:rPr>
              <a:t>iframe[id=bar]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91431" y="4986806"/>
            <a:ext cx="2037080" cy="842010"/>
          </a:xfrm>
          <a:prstGeom prst="rect">
            <a:avLst/>
          </a:prstGeom>
          <a:ln w="57150">
            <a:solidFill>
              <a:srgbClr val="02E088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466090">
              <a:lnSpc>
                <a:spcPct val="100000"/>
              </a:lnSpc>
              <a:spcBef>
                <a:spcPts val="1590"/>
              </a:spcBef>
            </a:pPr>
            <a:r>
              <a:rPr sz="2700" b="1" spc="-10" dirty="0">
                <a:solidFill>
                  <a:srgbClr val="02E088"/>
                </a:solidFill>
                <a:latin typeface="Gadugi"/>
                <a:cs typeface="Gadugi"/>
              </a:rPr>
              <a:t>button</a:t>
            </a:r>
            <a:endParaRPr sz="2700">
              <a:latin typeface="Gadugi"/>
              <a:cs typeface="Gadug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9764" y="2005583"/>
            <a:ext cx="7317740" cy="2424430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3500" spc="85" dirty="0">
                <a:solidFill>
                  <a:srgbClr val="130F24"/>
                </a:solidFill>
                <a:latin typeface="Arial MT"/>
                <a:cs typeface="Arial MT"/>
              </a:rPr>
              <a:t>const</a:t>
            </a:r>
            <a:r>
              <a:rPr sz="3500" spc="-90" dirty="0">
                <a:solidFill>
                  <a:srgbClr val="130F24"/>
                </a:solidFill>
                <a:latin typeface="Arial MT"/>
                <a:cs typeface="Arial MT"/>
              </a:rPr>
              <a:t> </a:t>
            </a:r>
            <a:r>
              <a:rPr sz="3500" spc="160" dirty="0">
                <a:solidFill>
                  <a:srgbClr val="130F24"/>
                </a:solidFill>
                <a:latin typeface="Arial MT"/>
                <a:cs typeface="Arial MT"/>
              </a:rPr>
              <a:t>button</a:t>
            </a:r>
            <a:r>
              <a:rPr sz="3500" spc="-80" dirty="0">
                <a:solidFill>
                  <a:srgbClr val="130F24"/>
                </a:solidFill>
                <a:latin typeface="Arial MT"/>
                <a:cs typeface="Arial MT"/>
              </a:rPr>
              <a:t> </a:t>
            </a:r>
            <a:r>
              <a:rPr sz="3500" spc="-290" dirty="0">
                <a:solidFill>
                  <a:srgbClr val="130F24"/>
                </a:solidFill>
                <a:latin typeface="Arial MT"/>
                <a:cs typeface="Arial MT"/>
              </a:rPr>
              <a:t>=</a:t>
            </a:r>
            <a:r>
              <a:rPr sz="3500" spc="-85" dirty="0">
                <a:solidFill>
                  <a:srgbClr val="130F24"/>
                </a:solidFill>
                <a:latin typeface="Arial MT"/>
                <a:cs typeface="Arial MT"/>
              </a:rPr>
              <a:t> </a:t>
            </a:r>
            <a:r>
              <a:rPr sz="3500" spc="-20" dirty="0">
                <a:solidFill>
                  <a:srgbClr val="130F24"/>
                </a:solidFill>
                <a:latin typeface="Arial MT"/>
                <a:cs typeface="Arial MT"/>
              </a:rPr>
              <a:t>page</a:t>
            </a:r>
            <a:endParaRPr sz="3500">
              <a:latin typeface="Arial MT"/>
              <a:cs typeface="Arial MT"/>
            </a:endParaRPr>
          </a:p>
          <a:p>
            <a:pPr marL="3088640">
              <a:lnSpc>
                <a:spcPct val="100000"/>
              </a:lnSpc>
              <a:spcBef>
                <a:spcPts val="2090"/>
              </a:spcBef>
            </a:pPr>
            <a:r>
              <a:rPr sz="3500" spc="-10" dirty="0">
                <a:solidFill>
                  <a:srgbClr val="130F24"/>
                </a:solidFill>
                <a:latin typeface="Arial MT"/>
                <a:cs typeface="Arial MT"/>
              </a:rPr>
              <a:t>.frameLocator(</a:t>
            </a:r>
            <a:r>
              <a:rPr sz="3500" spc="-10" dirty="0">
                <a:solidFill>
                  <a:srgbClr val="FF1675"/>
                </a:solidFill>
                <a:latin typeface="Arial MT"/>
                <a:cs typeface="Arial MT"/>
              </a:rPr>
              <a:t>'#bar'</a:t>
            </a:r>
            <a:r>
              <a:rPr sz="3500" spc="-10" dirty="0">
                <a:solidFill>
                  <a:srgbClr val="130F24"/>
                </a:solidFill>
                <a:latin typeface="Arial MT"/>
                <a:cs typeface="Arial MT"/>
              </a:rPr>
              <a:t>)</a:t>
            </a:r>
            <a:endParaRPr sz="3500">
              <a:latin typeface="Arial MT"/>
              <a:cs typeface="Arial MT"/>
            </a:endParaRPr>
          </a:p>
          <a:p>
            <a:pPr marL="3088640">
              <a:lnSpc>
                <a:spcPct val="100000"/>
              </a:lnSpc>
              <a:spcBef>
                <a:spcPts val="2110"/>
              </a:spcBef>
            </a:pPr>
            <a:r>
              <a:rPr sz="3500" spc="-10" dirty="0">
                <a:solidFill>
                  <a:srgbClr val="130F24"/>
                </a:solidFill>
                <a:latin typeface="Arial MT"/>
                <a:cs typeface="Arial MT"/>
              </a:rPr>
              <a:t>.getByRole(</a:t>
            </a:r>
            <a:r>
              <a:rPr sz="3500" spc="-10" dirty="0">
                <a:solidFill>
                  <a:srgbClr val="02E088"/>
                </a:solidFill>
                <a:latin typeface="Arial MT"/>
                <a:cs typeface="Arial MT"/>
              </a:rPr>
              <a:t>'button'</a:t>
            </a:r>
            <a:r>
              <a:rPr sz="3500" spc="-10" dirty="0">
                <a:solidFill>
                  <a:srgbClr val="130F24"/>
                </a:solidFill>
                <a:latin typeface="Arial MT"/>
                <a:cs typeface="Arial MT"/>
              </a:rPr>
              <a:t>);</a:t>
            </a:r>
            <a:endParaRPr sz="35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430138" y="2625869"/>
            <a:ext cx="3895090" cy="2803525"/>
            <a:chOff x="8430138" y="2625869"/>
            <a:chExt cx="3895090" cy="2803525"/>
          </a:xfrm>
        </p:grpSpPr>
        <p:sp>
          <p:nvSpPr>
            <p:cNvPr id="10" name="object 10"/>
            <p:cNvSpPr/>
            <p:nvPr/>
          </p:nvSpPr>
          <p:spPr>
            <a:xfrm>
              <a:off x="8546871" y="2625869"/>
              <a:ext cx="2787015" cy="754380"/>
            </a:xfrm>
            <a:custGeom>
              <a:avLst/>
              <a:gdLst/>
              <a:ahLst/>
              <a:cxnLst/>
              <a:rect l="l" t="t" r="r" b="b"/>
              <a:pathLst>
                <a:path w="2787015" h="754379">
                  <a:moveTo>
                    <a:pt x="2671069" y="36921"/>
                  </a:moveTo>
                  <a:lnTo>
                    <a:pt x="0" y="717054"/>
                  </a:lnTo>
                  <a:lnTo>
                    <a:pt x="9400" y="753977"/>
                  </a:lnTo>
                  <a:lnTo>
                    <a:pt x="2680471" y="73842"/>
                  </a:lnTo>
                  <a:lnTo>
                    <a:pt x="2671069" y="36921"/>
                  </a:lnTo>
                  <a:close/>
                </a:path>
                <a:path w="2787015" h="754379">
                  <a:moveTo>
                    <a:pt x="2780705" y="32219"/>
                  </a:moveTo>
                  <a:lnTo>
                    <a:pt x="2689533" y="32219"/>
                  </a:lnTo>
                  <a:lnTo>
                    <a:pt x="2698935" y="69141"/>
                  </a:lnTo>
                  <a:lnTo>
                    <a:pt x="2680471" y="73842"/>
                  </a:lnTo>
                  <a:lnTo>
                    <a:pt x="2689872" y="110765"/>
                  </a:lnTo>
                  <a:lnTo>
                    <a:pt x="2780705" y="32219"/>
                  </a:lnTo>
                  <a:close/>
                </a:path>
                <a:path w="2787015" h="754379">
                  <a:moveTo>
                    <a:pt x="2689533" y="32219"/>
                  </a:moveTo>
                  <a:lnTo>
                    <a:pt x="2671069" y="36921"/>
                  </a:lnTo>
                  <a:lnTo>
                    <a:pt x="2680471" y="73842"/>
                  </a:lnTo>
                  <a:lnTo>
                    <a:pt x="2698935" y="69141"/>
                  </a:lnTo>
                  <a:lnTo>
                    <a:pt x="2689533" y="32219"/>
                  </a:lnTo>
                  <a:close/>
                </a:path>
                <a:path w="2787015" h="754379">
                  <a:moveTo>
                    <a:pt x="2661668" y="0"/>
                  </a:moveTo>
                  <a:lnTo>
                    <a:pt x="2671069" y="36921"/>
                  </a:lnTo>
                  <a:lnTo>
                    <a:pt x="2689533" y="32219"/>
                  </a:lnTo>
                  <a:lnTo>
                    <a:pt x="2780705" y="32219"/>
                  </a:lnTo>
                  <a:lnTo>
                    <a:pt x="2786536" y="27177"/>
                  </a:lnTo>
                  <a:lnTo>
                    <a:pt x="2661668" y="0"/>
                  </a:lnTo>
                  <a:close/>
                </a:path>
              </a:pathLst>
            </a:custGeom>
            <a:solidFill>
              <a:srgbClr val="FF1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30138" y="4210866"/>
              <a:ext cx="3895090" cy="1218565"/>
            </a:xfrm>
            <a:custGeom>
              <a:avLst/>
              <a:gdLst/>
              <a:ahLst/>
              <a:cxnLst/>
              <a:rect l="l" t="t" r="r" b="b"/>
              <a:pathLst>
                <a:path w="3895090" h="1218564">
                  <a:moveTo>
                    <a:pt x="3780030" y="1181736"/>
                  </a:moveTo>
                  <a:lnTo>
                    <a:pt x="3768982" y="1218200"/>
                  </a:lnTo>
                  <a:lnTo>
                    <a:pt x="3894943" y="1196648"/>
                  </a:lnTo>
                  <a:lnTo>
                    <a:pt x="3885023" y="1187260"/>
                  </a:lnTo>
                  <a:lnTo>
                    <a:pt x="3798263" y="1187260"/>
                  </a:lnTo>
                  <a:lnTo>
                    <a:pt x="3780030" y="1181736"/>
                  </a:lnTo>
                  <a:close/>
                </a:path>
                <a:path w="3895090" h="1218564">
                  <a:moveTo>
                    <a:pt x="3791078" y="1145273"/>
                  </a:moveTo>
                  <a:lnTo>
                    <a:pt x="3780030" y="1181736"/>
                  </a:lnTo>
                  <a:lnTo>
                    <a:pt x="3798263" y="1187260"/>
                  </a:lnTo>
                  <a:lnTo>
                    <a:pt x="3809310" y="1150797"/>
                  </a:lnTo>
                  <a:lnTo>
                    <a:pt x="3791078" y="1145273"/>
                  </a:lnTo>
                  <a:close/>
                </a:path>
                <a:path w="3895090" h="1218564">
                  <a:moveTo>
                    <a:pt x="3802126" y="1108810"/>
                  </a:moveTo>
                  <a:lnTo>
                    <a:pt x="3791078" y="1145273"/>
                  </a:lnTo>
                  <a:lnTo>
                    <a:pt x="3809310" y="1150797"/>
                  </a:lnTo>
                  <a:lnTo>
                    <a:pt x="3798263" y="1187260"/>
                  </a:lnTo>
                  <a:lnTo>
                    <a:pt x="3885023" y="1187260"/>
                  </a:lnTo>
                  <a:lnTo>
                    <a:pt x="3802126" y="1108810"/>
                  </a:lnTo>
                  <a:close/>
                </a:path>
                <a:path w="3895090" h="1218564">
                  <a:moveTo>
                    <a:pt x="11047" y="0"/>
                  </a:moveTo>
                  <a:lnTo>
                    <a:pt x="0" y="36464"/>
                  </a:lnTo>
                  <a:lnTo>
                    <a:pt x="3780030" y="1181736"/>
                  </a:lnTo>
                  <a:lnTo>
                    <a:pt x="3791078" y="1145273"/>
                  </a:lnTo>
                  <a:lnTo>
                    <a:pt x="11047" y="0"/>
                  </a:lnTo>
                  <a:close/>
                </a:path>
              </a:pathLst>
            </a:custGeom>
            <a:solidFill>
              <a:srgbClr val="02E0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4E74F78-5E28-6A26-5BC0-31045C40D2A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Prefer</a:t>
            </a:r>
            <a:r>
              <a:rPr spc="-240" dirty="0"/>
              <a:t> </a:t>
            </a:r>
            <a:r>
              <a:rPr spc="-185" dirty="0"/>
              <a:t>user-</a:t>
            </a:r>
            <a:r>
              <a:rPr spc="-275" dirty="0"/>
              <a:t>facing</a:t>
            </a:r>
            <a:r>
              <a:rPr spc="-250" dirty="0"/>
              <a:t> </a:t>
            </a:r>
            <a:r>
              <a:rPr spc="-434" dirty="0"/>
              <a:t>ways</a:t>
            </a:r>
            <a:r>
              <a:rPr spc="-235" dirty="0"/>
              <a:t> to</a:t>
            </a:r>
            <a:r>
              <a:rPr spc="-240" dirty="0"/>
              <a:t> </a:t>
            </a:r>
            <a:r>
              <a:rPr spc="-310" dirty="0"/>
              <a:t>locate</a:t>
            </a:r>
            <a:r>
              <a:rPr spc="-229" dirty="0"/>
              <a:t> </a:t>
            </a:r>
            <a:r>
              <a:rPr spc="-330" dirty="0"/>
              <a:t>elements</a:t>
            </a:r>
          </a:p>
          <a:p>
            <a:pPr marL="12700" marR="4785995">
              <a:lnSpc>
                <a:spcPct val="162200"/>
              </a:lnSpc>
            </a:pPr>
            <a:r>
              <a:rPr spc="-275" dirty="0"/>
              <a:t>.locator(‘#someId’) </a:t>
            </a:r>
            <a:r>
              <a:rPr spc="-400" dirty="0"/>
              <a:t>Try</a:t>
            </a:r>
            <a:r>
              <a:rPr spc="-254" dirty="0"/>
              <a:t> </a:t>
            </a:r>
            <a:r>
              <a:rPr spc="-240" dirty="0"/>
              <a:t>the</a:t>
            </a:r>
            <a:r>
              <a:rPr spc="-245" dirty="0"/>
              <a:t> </a:t>
            </a:r>
            <a:r>
              <a:rPr spc="-260" dirty="0"/>
              <a:t>codegen</a:t>
            </a:r>
            <a:r>
              <a:rPr spc="-245" dirty="0"/>
              <a:t> </a:t>
            </a:r>
            <a:r>
              <a:rPr spc="-204" dirty="0"/>
              <a:t>tool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2759" rIns="0" bIns="0" rtlCol="0">
            <a:spAutoFit/>
          </a:bodyPr>
          <a:lstStyle/>
          <a:p>
            <a:pPr marL="1195070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27ECD-12D1-73D8-647D-2B1912EA87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504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0" dirty="0">
                <a:solidFill>
                  <a:srgbClr val="130F25"/>
                </a:solidFill>
              </a:rPr>
              <a:t>Up</a:t>
            </a:r>
            <a:r>
              <a:rPr sz="3600" spc="-260" dirty="0">
                <a:solidFill>
                  <a:srgbClr val="130F25"/>
                </a:solidFill>
              </a:rPr>
              <a:t> </a:t>
            </a:r>
            <a:r>
              <a:rPr sz="3600" spc="-370" dirty="0">
                <a:solidFill>
                  <a:srgbClr val="130F25"/>
                </a:solidFill>
              </a:rPr>
              <a:t>Next: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146287" y="4376420"/>
            <a:ext cx="114922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55" dirty="0">
                <a:solidFill>
                  <a:srgbClr val="130F25"/>
                </a:solidFill>
                <a:latin typeface="Arial Black"/>
                <a:cs typeface="Arial Black"/>
              </a:rPr>
              <a:t>Using</a:t>
            </a:r>
            <a:r>
              <a:rPr sz="6000" spc="-380" dirty="0">
                <a:solidFill>
                  <a:srgbClr val="130F25"/>
                </a:solidFill>
                <a:latin typeface="Arial Black"/>
                <a:cs typeface="Arial Black"/>
              </a:rPr>
              <a:t> </a:t>
            </a:r>
            <a:r>
              <a:rPr sz="6000" spc="-420" dirty="0">
                <a:solidFill>
                  <a:srgbClr val="130F25"/>
                </a:solidFill>
                <a:latin typeface="Arial Black"/>
                <a:cs typeface="Arial Black"/>
              </a:rPr>
              <a:t>Playwright</a:t>
            </a:r>
            <a:r>
              <a:rPr sz="6000" spc="-380" dirty="0">
                <a:solidFill>
                  <a:srgbClr val="130F25"/>
                </a:solidFill>
                <a:latin typeface="Arial Black"/>
                <a:cs typeface="Arial Black"/>
              </a:rPr>
              <a:t> </a:t>
            </a:r>
            <a:r>
              <a:rPr sz="6000" spc="-560" dirty="0">
                <a:solidFill>
                  <a:srgbClr val="130F25"/>
                </a:solidFill>
                <a:latin typeface="Arial Black"/>
                <a:cs typeface="Arial Black"/>
              </a:rPr>
              <a:t>Basic</a:t>
            </a:r>
            <a:r>
              <a:rPr sz="6000" spc="-375" dirty="0">
                <a:solidFill>
                  <a:srgbClr val="130F25"/>
                </a:solidFill>
                <a:latin typeface="Arial Black"/>
                <a:cs typeface="Arial Black"/>
              </a:rPr>
              <a:t> </a:t>
            </a:r>
            <a:r>
              <a:rPr sz="6000" spc="-425" dirty="0">
                <a:solidFill>
                  <a:srgbClr val="130F25"/>
                </a:solidFill>
                <a:latin typeface="Arial Black"/>
                <a:cs typeface="Arial Black"/>
              </a:rPr>
              <a:t>Actions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066F90-4A4C-EBCB-ADCF-31C6A7CD4E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2EE43F-BCA7-B7B8-9CCA-F1948F3E1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"/>
            <a:ext cx="18288000" cy="102839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222</Words>
  <Application>Microsoft Office PowerPoint</Application>
  <PresentationFormat>Custom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Black</vt:lpstr>
      <vt:lpstr>Arial MT</vt:lpstr>
      <vt:lpstr>Calibri</vt:lpstr>
      <vt:lpstr>Courier New</vt:lpstr>
      <vt:lpstr>Gadugi</vt:lpstr>
      <vt:lpstr>Office Theme</vt:lpstr>
      <vt:lpstr>Using Locators</vt:lpstr>
      <vt:lpstr>PowerPoint Presentation</vt:lpstr>
      <vt:lpstr>Playwright.dev</vt:lpstr>
      <vt:lpstr>.filter({ hasText: Item 2 })</vt:lpstr>
      <vt:lpstr>PowerPoint Presentation</vt:lpstr>
      <vt:lpstr>const el = await page.getByLabel('list');</vt:lpstr>
      <vt:lpstr>page</vt:lpstr>
      <vt:lpstr>Summary</vt:lpstr>
      <vt:lpstr>Up Next: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Locators</dc:title>
  <cp:lastModifiedBy>Steve</cp:lastModifiedBy>
  <cp:revision>2</cp:revision>
  <dcterms:created xsi:type="dcterms:W3CDTF">2024-07-04T15:51:49Z</dcterms:created>
  <dcterms:modified xsi:type="dcterms:W3CDTF">2024-07-06T15:17:20Z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2024-01-18T00:00:00Z</vt:filetime>
  </property>
  <property fmtid="{D5CDD505-2E9C-101B-9397-08002B2CF9AE}" pid="3" name="LastSaved">
    <vt:filetime>2024-07-04T00:00:00Z</vt:filetime>
  </property>
  <property fmtid="{D5CDD505-2E9C-101B-9397-08002B2CF9AE}" pid="4" name="Producer">
    <vt:lpwstr>macOS Version 13.6.3 (Build 22G436) Quartz PDFContext</vt:lpwstr>
  </property>
</Properties>
</file>