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82" r:id="rId4"/>
    <p:sldId id="268" r:id="rId5"/>
    <p:sldId id="267" r:id="rId6"/>
    <p:sldId id="269" r:id="rId7"/>
    <p:sldId id="270" r:id="rId8"/>
    <p:sldId id="271" r:id="rId9"/>
    <p:sldId id="297" r:id="rId10"/>
    <p:sldId id="278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hyperlink" Target="https://playwright.dev/docs/api/class-consolemessage" TargetMode="Externa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Understanding Test Results, Logs and Custom Error Handling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38100"/>
            <a:ext cx="10854055" cy="1014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Setting Up Your Environment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Listening for Console Log Messages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>
              <a:lnSpc>
                <a:spcPct val="100000"/>
              </a:lnSpc>
              <a:spcBef>
                <a:spcPts val="100"/>
              </a:spcBef>
            </a:pPr>
            <a:r>
              <a:rPr lang="en-US"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Implementing the Console Listener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Understanding the ConsoleMessage Class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Filtering Messages by Type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Accessing Message Location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Asserting Console Messages in Tests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Capturing Uncaught Exceptions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buNone/>
            </a:pPr>
            <a:r>
              <a:rPr sz="28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- Implementing the Exception Listener</a:t>
            </a:r>
            <a:endParaRPr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Asserting Conditions Based on Logs and Exceptions</a:t>
            </a: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Custom Error Handling</a:t>
            </a:r>
            <a:endParaRPr lang="en-US"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680" y="5608955"/>
            <a:ext cx="109086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page.on('console', msg =&gt; {});</a:t>
            </a:r>
            <a:endParaRPr sz="4000" b="0" spc="-5" dirty="0">
              <a:solidFill>
                <a:srgbClr val="130F25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619500"/>
            <a:ext cx="16019780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333500"/>
            <a:ext cx="13377545" cy="80797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test('Localhost error logging', async ({ page }) =&gt; {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const logs: any[] = [];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// Listen for all console logs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page.on('console', (msg) =&gt; {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  return logs.push({ msg, type: msg.type() 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    console.log(logs);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  <a:p>
            <a:pPr marL="890905" marR="272415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latin typeface="Courier New" panose="02070309020205020404"/>
                <a:cs typeface="Courier New" panose="02070309020205020404"/>
              </a:rPr>
              <a:t>});</a:t>
            </a:r>
            <a:endParaRPr sz="4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552700"/>
            <a:ext cx="17981295" cy="3989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219196"/>
            <a:ext cx="8636635" cy="63334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sz="3400" b="1" spc="65" dirty="0">
                <a:solidFill>
                  <a:srgbClr val="FF1675"/>
                </a:solidFill>
                <a:latin typeface="Trebuchet MS" panose="020B0603020202020204"/>
                <a:cs typeface="Trebuchet MS" panose="020B0603020202020204"/>
              </a:rPr>
              <a:t>18 Log Message Types</a:t>
            </a:r>
            <a:r>
              <a:rPr sz="3400" b="1" spc="65" dirty="0">
                <a:solidFill>
                  <a:srgbClr val="FF1675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400" b="1" spc="65" dirty="0">
              <a:solidFill>
                <a:srgbClr val="FF167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log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debug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info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error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warning</a:t>
            </a:r>
            <a:endParaRPr sz="3400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endParaRPr lang="en-US" sz="3400" b="1" spc="155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68935" indent="0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None/>
              <a:tabLst>
                <a:tab pos="802640" algn="l"/>
              </a:tabLst>
            </a:pPr>
            <a:r>
              <a:rPr lang="en-US" sz="3400" b="1" spc="15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are the most commonly used.</a:t>
            </a:r>
            <a:endParaRPr sz="3400" b="1" spc="155" dirty="0">
              <a:solidFill>
                <a:srgbClr val="FF1675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68935" indent="0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None/>
              <a:tabLst>
                <a:tab pos="802640" algn="l"/>
              </a:tabLst>
            </a:pP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680" y="788670"/>
            <a:ext cx="170103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130F25"/>
                </a:solidFill>
                <a:hlinkClick r:id="rId2" action="ppaction://hlinkfile"/>
              </a:rPr>
              <a:t>https://playwright.dev/docs/api/class-consolemessage</a:t>
            </a:r>
            <a:endParaRPr sz="4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3"/>
        </p:blipFill>
        <p:spPr>
          <a:xfrm>
            <a:off x="1905000" y="3390900"/>
            <a:ext cx="3383280" cy="3628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-109855" y="10160"/>
          <a:ext cx="18397220" cy="942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251700" imgH="4083050" progId="Paint.Picture">
                  <p:embed/>
                </p:oleObj>
              </mc:Choice>
              <mc:Fallback>
                <p:oleObj name="" r:id="rId1" imgW="7251700" imgH="4083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09855" y="10160"/>
                        <a:ext cx="18397220" cy="942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1140" y="1898650"/>
            <a:ext cx="1035494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1675"/>
                </a:solidFill>
              </a:rPr>
              <a:t>Monito</a:t>
            </a:r>
            <a:r>
              <a:rPr lang="en-US" sz="3600" dirty="0">
                <a:solidFill>
                  <a:srgbClr val="FF1675"/>
                </a:solidFill>
              </a:rPr>
              <a:t>r</a:t>
            </a:r>
            <a:r>
              <a:rPr sz="3600" dirty="0">
                <a:solidFill>
                  <a:srgbClr val="FF1675"/>
                </a:solidFill>
              </a:rPr>
              <a:t> JavaScript log messages and exceptions</a:t>
            </a:r>
            <a:endParaRPr sz="3600" dirty="0">
              <a:solidFill>
                <a:srgbClr val="FF167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1295" y="3238500"/>
            <a:ext cx="10384790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roactively address issues</a:t>
            </a: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ore robust and error-free application.</a:t>
            </a:r>
            <a:endParaRPr sz="3600" b="1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Presentation</Application>
  <PresentationFormat>Custom</PresentationFormat>
  <Paragraphs>76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Courier New</vt:lpstr>
      <vt:lpstr>Microsoft Sans Serif</vt:lpstr>
      <vt:lpstr>Trebuchet MS</vt:lpstr>
      <vt:lpstr>Lucida Sans Unicode</vt:lpstr>
      <vt:lpstr>Calibri</vt:lpstr>
      <vt:lpstr>Microsoft YaHei</vt:lpstr>
      <vt:lpstr>Arial Unicode MS</vt:lpstr>
      <vt:lpstr>Office Theme</vt:lpstr>
      <vt:lpstr>Paint.Picture</vt:lpstr>
      <vt:lpstr>Playwright</vt:lpstr>
      <vt:lpstr>PowerPoint 演示文稿</vt:lpstr>
      <vt:lpstr>page.on('console', msg =&gt; {});</vt:lpstr>
      <vt:lpstr>PowerPoint 演示文稿</vt:lpstr>
      <vt:lpstr>PowerPoint 演示文稿</vt:lpstr>
      <vt:lpstr>PowerPoint 演示文稿</vt:lpstr>
      <vt:lpstr>https://playwright.dev/docs/api/class-consolemessage</vt:lpstr>
      <vt:lpstr>PowerPoint 演示文稿</vt:lpstr>
      <vt:lpstr>Monitor JavaScript log messages and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13</cp:revision>
  <dcterms:created xsi:type="dcterms:W3CDTF">2024-07-04T15:50:00Z</dcterms:created>
  <dcterms:modified xsi:type="dcterms:W3CDTF">2024-07-24T10:44:10Z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2024-01-19T03:30:00Z</vt:filetime>
  </property>
  <property fmtid="{D5CDD505-2E9C-101B-9397-08002B2CF9AE}" pid="3" name="LastSaved">
    <vt:filetime>2024-07-05T03:30:00Z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1033-12.2.0.17542</vt:lpwstr>
  </property>
</Properties>
</file>