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6" y="3266948"/>
            <a:ext cx="709866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8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685736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55" dirty="0">
                <a:solidFill>
                  <a:srgbClr val="171717"/>
                </a:solidFill>
              </a:rPr>
              <a:t>J</a:t>
            </a:r>
            <a:r>
              <a:rPr sz="4450" spc="10" dirty="0">
                <a:solidFill>
                  <a:srgbClr val="171717"/>
                </a:solidFill>
              </a:rPr>
              <a:t>a</a:t>
            </a:r>
            <a:r>
              <a:rPr sz="4450" spc="-225" dirty="0">
                <a:solidFill>
                  <a:srgbClr val="171717"/>
                </a:solidFill>
              </a:rPr>
              <a:t>v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285" dirty="0">
                <a:solidFill>
                  <a:srgbClr val="171717"/>
                </a:solidFill>
              </a:rPr>
              <a:t>S</a:t>
            </a:r>
            <a:r>
              <a:rPr sz="4450" spc="140" dirty="0">
                <a:solidFill>
                  <a:srgbClr val="171717"/>
                </a:solidFill>
              </a:rPr>
              <a:t>c</a:t>
            </a:r>
            <a:r>
              <a:rPr sz="4450" spc="-75" dirty="0">
                <a:solidFill>
                  <a:srgbClr val="171717"/>
                </a:solidFill>
              </a:rPr>
              <a:t>rip</a:t>
            </a:r>
            <a:r>
              <a:rPr sz="4450" spc="30" dirty="0">
                <a:solidFill>
                  <a:srgbClr val="171717"/>
                </a:solidFill>
              </a:rPr>
              <a:t>t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45" dirty="0">
                <a:solidFill>
                  <a:srgbClr val="171717"/>
                </a:solidFill>
              </a:rPr>
              <a:t>F</a:t>
            </a:r>
            <a:r>
              <a:rPr sz="4450" spc="70" dirty="0">
                <a:solidFill>
                  <a:srgbClr val="171717"/>
                </a:solidFill>
              </a:rPr>
              <a:t>u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-45" dirty="0">
                <a:solidFill>
                  <a:srgbClr val="171717"/>
                </a:solidFill>
              </a:rPr>
              <a:t>d</a:t>
            </a:r>
            <a:r>
              <a:rPr sz="4450" spc="-50" dirty="0">
                <a:solidFill>
                  <a:srgbClr val="171717"/>
                </a:solidFill>
              </a:rPr>
              <a:t>a</a:t>
            </a:r>
            <a:r>
              <a:rPr sz="4450" spc="-150" dirty="0">
                <a:solidFill>
                  <a:srgbClr val="171717"/>
                </a:solidFill>
              </a:rPr>
              <a:t>me</a:t>
            </a:r>
            <a:r>
              <a:rPr sz="4450" spc="-140" dirty="0">
                <a:solidFill>
                  <a:srgbClr val="171717"/>
                </a:solidFill>
              </a:rPr>
              <a:t>n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175" dirty="0">
                <a:solidFill>
                  <a:srgbClr val="171717"/>
                </a:solidFill>
              </a:rPr>
              <a:t>ls</a:t>
            </a:r>
            <a:endParaRPr sz="44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7" name="Object 6"/>
          <p:cNvGraphicFramePr/>
          <p:nvPr/>
        </p:nvGraphicFramePr>
        <p:xfrm>
          <a:off x="800735" y="459105"/>
          <a:ext cx="10590530" cy="593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0582275" imgH="5934075" progId="Paint.Picture">
                  <p:embed/>
                </p:oleObj>
              </mc:Choice>
              <mc:Fallback>
                <p:oleObj name="" r:id="rId1" imgW="10582275" imgH="59340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0735" y="459105"/>
                        <a:ext cx="10590530" cy="593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1965" y="536575"/>
            <a:ext cx="11228070" cy="5423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1790" y="716915"/>
            <a:ext cx="11228705" cy="5424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7435" y="1038225"/>
            <a:ext cx="1028636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9930" y="802005"/>
            <a:ext cx="10772140" cy="5253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3705" y="651510"/>
            <a:ext cx="11324590" cy="5554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Presentation</Application>
  <PresentationFormat>Widescreen</PresentationFormat>
  <Paragraphs>18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Paint.Picture</vt:lpstr>
      <vt:lpstr>JavaScript Fundamentals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Fundamentals</dc:title>
  <dc:creator/>
  <cp:lastModifiedBy>Steve Sam</cp:lastModifiedBy>
  <cp:revision>5</cp:revision>
  <dcterms:created xsi:type="dcterms:W3CDTF">2021-12-24T03:19:18Z</dcterms:created>
  <dcterms:modified xsi:type="dcterms:W3CDTF">2021-12-24T03:38:07Z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DF49101255024D00A387EA712FCCDA4A</vt:lpwstr>
  </property>
  <property fmtid="{D5CDD505-2E9C-101B-9397-08002B2CF9AE}" pid="3" name="KSOProductBuildVer">
    <vt:lpwstr>1033-11.2.0.10426</vt:lpwstr>
  </property>
</Properties>
</file>